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4" autoAdjust="0"/>
    <p:restoredTop sz="83598" autoAdjust="0"/>
  </p:normalViewPr>
  <p:slideViewPr>
    <p:cSldViewPr snapToGrid="0">
      <p:cViewPr varScale="1">
        <p:scale>
          <a:sx n="54" d="100"/>
          <a:sy n="54" d="100"/>
        </p:scale>
        <p:origin x="1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19A91D-C916-4BC3-8AC6-4EE67F652176}" type="datetimeFigureOut">
              <a:rPr lang="en-GB" smtClean="0"/>
              <a:t>14/07/2014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305022-B285-49AC-82C4-3908CD71C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048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SimplePizzaFactory</a:t>
            </a:r>
            <a:r>
              <a:rPr lang="en-GB" dirty="0" smtClean="0"/>
              <a:t> could have</a:t>
            </a:r>
            <a:r>
              <a:rPr lang="en-GB" baseline="0" dirty="0" smtClean="0"/>
              <a:t> many clients, </a:t>
            </a:r>
            <a:r>
              <a:rPr lang="en-GB" baseline="0" dirty="0" err="1" smtClean="0"/>
              <a:t>e.g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PizzaStoreMenu</a:t>
            </a:r>
            <a:endParaRPr lang="en-GB" baseline="0" dirty="0" smtClean="0"/>
          </a:p>
          <a:p>
            <a:r>
              <a:rPr lang="en-GB" baseline="0" dirty="0" err="1" smtClean="0"/>
              <a:t>createPizza</a:t>
            </a:r>
            <a:r>
              <a:rPr lang="en-GB" baseline="0" dirty="0" smtClean="0"/>
              <a:t> could be a </a:t>
            </a:r>
            <a:r>
              <a:rPr lang="en-GB" baseline="0" dirty="0" smtClean="0"/>
              <a:t>static method or even a non-member function</a:t>
            </a:r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05022-B285-49AC-82C4-3908CD71CB6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202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Concrete</a:t>
            </a:r>
            <a:r>
              <a:rPr lang="en-GB" baseline="0" dirty="0" err="1" smtClean="0"/>
              <a:t>Creator’s</a:t>
            </a:r>
            <a:r>
              <a:rPr lang="en-GB" baseline="0" dirty="0" smtClean="0"/>
              <a:t> could be used in more than one class, </a:t>
            </a:r>
            <a:r>
              <a:rPr lang="en-GB" baseline="0" dirty="0" err="1" smtClean="0"/>
              <a:t>e.g</a:t>
            </a:r>
            <a:r>
              <a:rPr lang="en-GB" baseline="0" dirty="0" smtClean="0"/>
              <a:t> a parallel class hierarchy to the creator </a:t>
            </a:r>
            <a:r>
              <a:rPr lang="en-GB" baseline="0" dirty="0" err="1" smtClean="0"/>
              <a:t>heirachy</a:t>
            </a:r>
            <a:r>
              <a:rPr lang="en-GB" baseline="0" dirty="0" smtClean="0"/>
              <a:t>, that want to use the Products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05022-B285-49AC-82C4-3908CD71CB6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186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 Factory Method Pattern,</a:t>
            </a:r>
            <a:r>
              <a:rPr lang="en-GB" baseline="0" dirty="0" smtClean="0"/>
              <a:t> the rest of the Creator class can do whatever it likes but in Abstract Factory pattern the </a:t>
            </a:r>
            <a:r>
              <a:rPr lang="en-GB" baseline="0" dirty="0" err="1" smtClean="0"/>
              <a:t>AbstractFactory’s</a:t>
            </a:r>
            <a:r>
              <a:rPr lang="en-GB" baseline="0" dirty="0" smtClean="0"/>
              <a:t> whole job is to create products.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05022-B285-49AC-82C4-3908CD71CB6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330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14/07/2014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483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14/07/2014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81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14/07/2014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988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14/07/2014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055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14/07/2014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403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14/07/2014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68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14/07/2014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399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14/07/2014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376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14/07/2014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898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14/07/2014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29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14/07/2014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707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0E2FF-5471-4429-9B2F-C417631CDB23}" type="datetimeFigureOut">
              <a:rPr lang="en-GB" smtClean="0"/>
              <a:t>14/07/2014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57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rsdrw/patterns/tree/factory_metho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Factory Method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latin typeface="+mj-lt"/>
              </a:rPr>
              <a:t>Design Pattern</a:t>
            </a:r>
          </a:p>
          <a:p>
            <a:r>
              <a:rPr lang="en-GB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Chris Drew 16</a:t>
            </a:r>
            <a:r>
              <a:rPr lang="en-GB" sz="1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th</a:t>
            </a:r>
            <a:r>
              <a:rPr lang="en-GB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July 2014</a:t>
            </a:r>
            <a:endParaRPr lang="en-GB" sz="1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105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 &amp; Links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Head First Design Patterns</a:t>
            </a:r>
          </a:p>
          <a:p>
            <a:r>
              <a:rPr lang="en-GB" dirty="0" smtClean="0"/>
              <a:t>Design Patterns</a:t>
            </a:r>
          </a:p>
          <a:p>
            <a:r>
              <a:rPr lang="en-GB">
                <a:hlinkClick r:id="rId2"/>
              </a:rPr>
              <a:t>https://</a:t>
            </a:r>
            <a:r>
              <a:rPr lang="en-GB" smtClean="0">
                <a:hlinkClick r:id="rId2"/>
              </a:rPr>
              <a:t>github.com/crsdrw/patterns/tree/factory_method</a:t>
            </a:r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622377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+mj-lt"/>
              </a:rPr>
              <a:t>Intro to </a:t>
            </a:r>
            <a:r>
              <a:rPr lang="en-GB" dirty="0" err="1" smtClean="0">
                <a:latin typeface="+mj-lt"/>
              </a:rPr>
              <a:t>PizzaStore</a:t>
            </a:r>
            <a:r>
              <a:rPr lang="en-GB" dirty="0" smtClean="0">
                <a:latin typeface="+mj-lt"/>
              </a:rPr>
              <a:t> </a:t>
            </a:r>
            <a:r>
              <a:rPr lang="en-GB" dirty="0" smtClean="0">
                <a:latin typeface="+mj-lt"/>
              </a:rPr>
              <a:t>with simple (static) </a:t>
            </a:r>
            <a:r>
              <a:rPr lang="en-GB" dirty="0" smtClean="0">
                <a:latin typeface="+mj-lt"/>
              </a:rPr>
              <a:t>factory</a:t>
            </a:r>
          </a:p>
          <a:p>
            <a:r>
              <a:rPr lang="en-GB" dirty="0" smtClean="0">
                <a:latin typeface="+mj-lt"/>
              </a:rPr>
              <a:t>Live demo introducing factory method pattern</a:t>
            </a:r>
          </a:p>
          <a:p>
            <a:r>
              <a:rPr lang="en-GB" dirty="0" smtClean="0">
                <a:latin typeface="+mj-lt"/>
              </a:rPr>
              <a:t>Look at the definition of factory method pattern</a:t>
            </a:r>
          </a:p>
          <a:p>
            <a:r>
              <a:rPr lang="en-GB" dirty="0" smtClean="0">
                <a:latin typeface="+mj-lt"/>
              </a:rPr>
              <a:t>Applicability</a:t>
            </a:r>
          </a:p>
          <a:p>
            <a:r>
              <a:rPr lang="en-GB" dirty="0" smtClean="0">
                <a:latin typeface="+mj-lt"/>
              </a:rPr>
              <a:t>Pros and cons</a:t>
            </a:r>
          </a:p>
          <a:p>
            <a:r>
              <a:rPr lang="en-GB" dirty="0" smtClean="0">
                <a:latin typeface="+mj-lt"/>
              </a:rPr>
              <a:t>Differences vs Abstract Factory pattern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087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PizzaStore</a:t>
            </a:r>
            <a:endParaRPr lang="en-GB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13" y="1690688"/>
            <a:ext cx="10193173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7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818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Factory Method Pattern - Example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490663"/>
            <a:ext cx="10058400" cy="478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9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Factory Method Pattern - Defined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4849681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 smtClean="0">
                <a:latin typeface="+mj-lt"/>
              </a:rPr>
              <a:t>Defines an interface for creating an object, but lets subclasses decide which class to instantiate. Factory Method lets a class defer instantiation to subclasses.</a:t>
            </a:r>
            <a:endParaRPr lang="en-GB" sz="2400" i="1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942" y="1690688"/>
            <a:ext cx="7640116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81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+mj-lt"/>
              </a:rPr>
              <a:t>A class can’t anticipate the class of objects it must create.</a:t>
            </a:r>
          </a:p>
          <a:p>
            <a:r>
              <a:rPr lang="en-GB" dirty="0" smtClean="0">
                <a:latin typeface="+mj-lt"/>
              </a:rPr>
              <a:t>A class wants its subclasses to specify the objects it creates.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657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Consequences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+mj-lt"/>
              </a:rPr>
              <a:t>Provides hooks for subclasses</a:t>
            </a:r>
          </a:p>
          <a:p>
            <a:r>
              <a:rPr lang="en-GB" dirty="0" smtClean="0">
                <a:latin typeface="+mj-lt"/>
              </a:rPr>
              <a:t>Connects parallel class hierarchies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4738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Differences vs Abstract Factory Pattern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>
              <a:latin typeface="+mj-lt"/>
            </a:endParaRPr>
          </a:p>
          <a:p>
            <a:r>
              <a:rPr lang="en-GB" dirty="0" smtClean="0">
                <a:latin typeface="+mj-lt"/>
              </a:rPr>
              <a:t>Abstract Factory creates a family of products</a:t>
            </a:r>
          </a:p>
          <a:p>
            <a:r>
              <a:rPr lang="en-GB" dirty="0" smtClean="0">
                <a:latin typeface="+mj-lt"/>
              </a:rPr>
              <a:t>Pattern </a:t>
            </a:r>
            <a:r>
              <a:rPr lang="en-GB" dirty="0" smtClean="0">
                <a:latin typeface="+mj-lt"/>
              </a:rPr>
              <a:t>refers to </a:t>
            </a:r>
            <a:r>
              <a:rPr lang="en-GB" dirty="0" smtClean="0">
                <a:latin typeface="+mj-lt"/>
              </a:rPr>
              <a:t>only </a:t>
            </a:r>
            <a:r>
              <a:rPr lang="en-GB" dirty="0" smtClean="0">
                <a:latin typeface="+mj-lt"/>
              </a:rPr>
              <a:t>one method rather than </a:t>
            </a:r>
            <a:r>
              <a:rPr lang="en-GB" dirty="0" smtClean="0">
                <a:latin typeface="+mj-lt"/>
              </a:rPr>
              <a:t>whole object</a:t>
            </a:r>
          </a:p>
          <a:p>
            <a:r>
              <a:rPr lang="en-GB" dirty="0">
                <a:latin typeface="+mj-lt"/>
              </a:rPr>
              <a:t>Class vs Object scope</a:t>
            </a:r>
            <a:r>
              <a:rPr lang="en-GB" dirty="0" smtClean="0">
                <a:latin typeface="+mj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91005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232</Words>
  <Application>Microsoft Office PowerPoint</Application>
  <PresentationFormat>Widescreen</PresentationFormat>
  <Paragraphs>37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Factory Method</vt:lpstr>
      <vt:lpstr>Outline</vt:lpstr>
      <vt:lpstr>PizzaStore</vt:lpstr>
      <vt:lpstr>Demo</vt:lpstr>
      <vt:lpstr>Factory Method Pattern - Example</vt:lpstr>
      <vt:lpstr>Factory Method Pattern - Defined</vt:lpstr>
      <vt:lpstr>Applicability</vt:lpstr>
      <vt:lpstr>Consequences</vt:lpstr>
      <vt:lpstr>Differences vs Abstract Factory Pattern</vt:lpstr>
      <vt:lpstr>References &amp; Links</vt:lpstr>
    </vt:vector>
  </TitlesOfParts>
  <Company>Schlumberger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 Method</dc:title>
  <dc:creator>Christopher Drew</dc:creator>
  <cp:lastModifiedBy>Christopher Drew</cp:lastModifiedBy>
  <cp:revision>22</cp:revision>
  <dcterms:created xsi:type="dcterms:W3CDTF">2014-07-02T13:57:00Z</dcterms:created>
  <dcterms:modified xsi:type="dcterms:W3CDTF">2014-07-14T16:30:37Z</dcterms:modified>
</cp:coreProperties>
</file>