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2E7B-B52B-4979-82AE-E357F04E96F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99A5-390B-4781-925E-146BBE2E06D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6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r>
              <a:rPr lang="en-GB" baseline="0" dirty="0" smtClean="0"/>
              <a:t> about shutting everything down again?</a:t>
            </a:r>
          </a:p>
          <a:p>
            <a:r>
              <a:rPr lang="en-GB" baseline="0" dirty="0" smtClean="0"/>
              <a:t>How would you play a CD? etc…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99A5-390B-4781-925E-146BBE2E06D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4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0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2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2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1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8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3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4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9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5E69-9EFD-4E18-8D5F-41A51FB61A29}" type="datetimeFigureOut">
              <a:rPr lang="en-GB" smtClean="0"/>
              <a:t>22/09/2014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3913-CBF0-477F-923C-59BCBE740C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– 24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September 2014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74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Home Theater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690688"/>
            <a:ext cx="767822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film (the hard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02688"/>
            <a:ext cx="1140278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popper.on();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popcorn popper...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popper.pop();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start popping...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lights.dim(10);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Dim the lights to 10%...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screen.down();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the screen down...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projector.on();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projector...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projector.setInput(&amp;dvd);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projector.wideScreenMode();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put it on wide screen mode for the movie...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amp.on();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amp...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amp.setInput(&amp;dvd);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it to DVD and...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amp.setSurroundSound();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put it into surround sound mode...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amp.setVolume(11);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set the volume to 11...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dvd.on();           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Turn on the DVD player...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dvd.play(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FINALLY, play the movie!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509180"/>
            <a:ext cx="637311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Watching a film (the easy way)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3591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HomeTheaterFacade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theater(&amp;amp, &amp;tuner,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&amp;cd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lights, &amp;screen, &amp;popper);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theater.watchMovie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"Raiders of the Lost 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theater.endMovie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4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Facade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7961"/>
            <a:ext cx="5170714" cy="284900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Provide a simple interface.</a:t>
            </a:r>
          </a:p>
          <a:p>
            <a:r>
              <a:rPr lang="en-GB" dirty="0" smtClean="0"/>
              <a:t>Decouple subsystems from clients.</a:t>
            </a:r>
          </a:p>
          <a:p>
            <a:r>
              <a:rPr lang="en-GB" dirty="0" smtClean="0"/>
              <a:t>Clients still have access to subsystem classes if they wish.</a:t>
            </a:r>
          </a:p>
          <a:p>
            <a:r>
              <a:rPr lang="en-GB" dirty="0" smtClean="0"/>
              <a:t>Entry point to each subsystem layer in a layered system.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3" y="3327961"/>
            <a:ext cx="4706007" cy="266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1" y="1760829"/>
            <a:ext cx="768275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Provides a unified interface to </a:t>
            </a:r>
            <a:r>
              <a:rPr lang="en-US" sz="2400" i="1" dirty="0" smtClean="0"/>
              <a:t>a set </a:t>
            </a:r>
            <a:r>
              <a:rPr lang="en-US" sz="2400" i="1" dirty="0"/>
              <a:t>of interfaces in a subsystem. </a:t>
            </a:r>
            <a:r>
              <a:rPr lang="en-US" sz="2400" i="1" dirty="0" smtClean="0"/>
              <a:t>Facade </a:t>
            </a:r>
            <a:r>
              <a:rPr lang="en-US" sz="2400" i="1" dirty="0"/>
              <a:t>defines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30752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for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Facade </a:t>
            </a:r>
            <a:r>
              <a:rPr lang="en-GB" dirty="0" smtClean="0"/>
              <a:t>does not own </a:t>
            </a:r>
            <a:r>
              <a:rPr lang="en-GB" dirty="0" smtClean="0"/>
              <a:t>or “encapsulate” the </a:t>
            </a:r>
            <a:r>
              <a:rPr lang="en-GB" dirty="0" smtClean="0"/>
              <a:t>subsystem classes.</a:t>
            </a:r>
          </a:p>
          <a:p>
            <a:r>
              <a:rPr lang="en-GB" dirty="0" smtClean="0"/>
              <a:t>Facade </a:t>
            </a:r>
            <a:r>
              <a:rPr lang="en-GB" dirty="0" smtClean="0"/>
              <a:t>could be made an abstract class with concrete subclasses for implementations of the subsystem.</a:t>
            </a:r>
          </a:p>
          <a:p>
            <a:r>
              <a:rPr lang="en-GB" dirty="0" smtClean="0"/>
              <a:t>Choose which subsystem classes are private and which are public.</a:t>
            </a:r>
          </a:p>
        </p:txBody>
      </p:sp>
    </p:spTree>
    <p:extLst>
      <p:ext uri="{BB962C8B-B14F-4D97-AF65-F5344CB8AC3E}">
        <p14:creationId xmlns:p14="http://schemas.microsoft.com/office/powerpoint/2010/main" val="18095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4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335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Facade</vt:lpstr>
      <vt:lpstr>Problem: Home Theater</vt:lpstr>
      <vt:lpstr>Watching a film (the hard way)</vt:lpstr>
      <vt:lpstr>Facade</vt:lpstr>
      <vt:lpstr>Watching a film (the easy way)</vt:lpstr>
      <vt:lpstr>Code</vt:lpstr>
      <vt:lpstr>Facade definition</vt:lpstr>
      <vt:lpstr>Notes for implementation</vt:lpstr>
      <vt:lpstr>End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Christopher Drew</dc:creator>
  <cp:lastModifiedBy>Christopher Drew</cp:lastModifiedBy>
  <cp:revision>8</cp:revision>
  <dcterms:created xsi:type="dcterms:W3CDTF">2014-09-16T15:57:38Z</dcterms:created>
  <dcterms:modified xsi:type="dcterms:W3CDTF">2014-09-22T13:52:10Z</dcterms:modified>
</cp:coreProperties>
</file>