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3598" autoAdjust="0"/>
  </p:normalViewPr>
  <p:slideViewPr>
    <p:cSldViewPr snapToGrid="0">
      <p:cViewPr varScale="1">
        <p:scale>
          <a:sx n="63" d="100"/>
          <a:sy n="63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</a:t>
            </a:r>
            <a:r>
              <a:rPr lang="en-GB" baseline="0" smtClean="0"/>
              <a:t>static method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err="1" smtClean="0"/>
              <a:t>PizzaStore</a:t>
            </a:r>
            <a:r>
              <a:rPr lang="en-GB" dirty="0" smtClean="0"/>
              <a:t> with simple static factory</a:t>
            </a:r>
          </a:p>
          <a:p>
            <a:r>
              <a:rPr lang="en-GB" dirty="0" smtClean="0"/>
              <a:t>Live demo introducing factory method pattern</a:t>
            </a:r>
          </a:p>
          <a:p>
            <a:r>
              <a:rPr lang="en-GB" dirty="0" smtClean="0"/>
              <a:t>Look at the definition of factory method pattern</a:t>
            </a:r>
          </a:p>
          <a:p>
            <a:r>
              <a:rPr lang="en-GB" dirty="0" smtClean="0"/>
              <a:t>Pros and cons</a:t>
            </a:r>
          </a:p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PizzaStore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90688"/>
            <a:ext cx="10193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</a:t>
            </a:r>
            <a:r>
              <a:rPr lang="en-GB" dirty="0" smtClean="0"/>
              <a:t>- Example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663"/>
            <a:ext cx="100584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</a:t>
            </a:r>
            <a:r>
              <a:rPr lang="en-GB" dirty="0" smtClean="0"/>
              <a:t>- 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Class vs Object</a:t>
            </a:r>
          </a:p>
          <a:p>
            <a:r>
              <a:rPr lang="en-GB" dirty="0" smtClean="0"/>
              <a:t>TODO </a:t>
            </a:r>
            <a:r>
              <a:rPr lang="en-GB" smtClean="0"/>
              <a:t>Pattern is only </a:t>
            </a:r>
            <a:r>
              <a:rPr lang="en-GB" dirty="0" smtClean="0"/>
              <a:t>one method rather than whole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84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Pros and Cons</vt:lpstr>
      <vt:lpstr>Differences vs Abstract Factory Pattern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10</cp:revision>
  <dcterms:created xsi:type="dcterms:W3CDTF">2014-07-02T13:57:00Z</dcterms:created>
  <dcterms:modified xsi:type="dcterms:W3CDTF">2014-07-13T10:45:15Z</dcterms:modified>
</cp:coreProperties>
</file>