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03/07/2014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err="1" smtClean="0"/>
              <a:t>PizzaStore</a:t>
            </a:r>
            <a:r>
              <a:rPr lang="en-GB" dirty="0" smtClean="0"/>
              <a:t> with simple static factory</a:t>
            </a:r>
          </a:p>
          <a:p>
            <a:r>
              <a:rPr lang="en-GB" dirty="0" smtClean="0"/>
              <a:t>Live demo introducing factory method pattern</a:t>
            </a:r>
          </a:p>
          <a:p>
            <a:r>
              <a:rPr lang="en-GB" dirty="0" smtClean="0"/>
              <a:t>Look at the definition of factory method pattern</a:t>
            </a:r>
          </a:p>
          <a:p>
            <a:r>
              <a:rPr lang="en-GB" dirty="0" smtClean="0"/>
              <a:t>Pros and cons</a:t>
            </a:r>
          </a:p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PizzaStore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TODO UML</a:t>
            </a:r>
          </a:p>
          <a:p>
            <a:r>
              <a:rPr lang="en-GB" dirty="0" smtClean="0"/>
              <a:t>TODO picture of a pizza store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Class vs Object</a:t>
            </a:r>
          </a:p>
          <a:p>
            <a:r>
              <a:rPr lang="en-GB" dirty="0" smtClean="0"/>
              <a:t>TODO Only one method rather than whole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</vt:lpstr>
      <vt:lpstr>Pros and Cons</vt:lpstr>
      <vt:lpstr>Differences vs Abstract Factory Pattern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4</cp:revision>
  <dcterms:created xsi:type="dcterms:W3CDTF">2014-07-02T13:57:00Z</dcterms:created>
  <dcterms:modified xsi:type="dcterms:W3CDTF">2014-07-03T08:20:44Z</dcterms:modified>
</cp:coreProperties>
</file>