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5"/>
  </p:notesMasterIdLst>
  <p:sldIdLst>
    <p:sldId id="256" r:id="rId2"/>
    <p:sldId id="262" r:id="rId3"/>
    <p:sldId id="263" r:id="rId4"/>
    <p:sldId id="264" r:id="rId5"/>
    <p:sldId id="276" r:id="rId6"/>
    <p:sldId id="272" r:id="rId7"/>
    <p:sldId id="277" r:id="rId8"/>
    <p:sldId id="278" r:id="rId9"/>
    <p:sldId id="280" r:id="rId10"/>
    <p:sldId id="279" r:id="rId11"/>
    <p:sldId id="266" r:id="rId12"/>
    <p:sldId id="273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73BE"/>
    <a:srgbClr val="425CB3"/>
    <a:srgbClr val="7222A1"/>
    <a:srgbClr val="B13C62"/>
    <a:srgbClr val="53C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1180B2-19D3-4F1F-AE88-DCF01F0FB1FD}" v="2817" dt="2018-10-02T23:28:38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7" autoAdjust="0"/>
    <p:restoredTop sz="55221" autoAdjust="0"/>
  </p:normalViewPr>
  <p:slideViewPr>
    <p:cSldViewPr snapToGrid="0" snapToObjects="1">
      <p:cViewPr varScale="1">
        <p:scale>
          <a:sx n="73" d="100"/>
          <a:sy n="73" d="100"/>
        </p:scale>
        <p:origin x="24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00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 Schumacher" userId="422d0e078877b34a" providerId="LiveId" clId="{A71180B2-19D3-4F1F-AE88-DCF01F0FB1FD}"/>
    <pc:docChg chg="undo custSel mod addSld delSld modSld sldOrd modMainMaster">
      <pc:chgData name="Thom Schumacher" userId="422d0e078877b34a" providerId="LiveId" clId="{A71180B2-19D3-4F1F-AE88-DCF01F0FB1FD}" dt="2018-10-02T23:28:38.259" v="2547" actId="5793"/>
      <pc:docMkLst>
        <pc:docMk/>
      </pc:docMkLst>
      <pc:sldChg chg="addSp modSp mod setBg">
        <pc:chgData name="Thom Schumacher" userId="422d0e078877b34a" providerId="LiveId" clId="{A71180B2-19D3-4F1F-AE88-DCF01F0FB1FD}" dt="2018-10-01T20:39:54.383" v="2036" actId="20577"/>
        <pc:sldMkLst>
          <pc:docMk/>
          <pc:sldMk cId="1663054068" sldId="256"/>
        </pc:sldMkLst>
        <pc:spChg chg="mod">
          <ac:chgData name="Thom Schumacher" userId="422d0e078877b34a" providerId="LiveId" clId="{A71180B2-19D3-4F1F-AE88-DCF01F0FB1FD}" dt="2018-09-23T20:49:53.441" v="1998" actId="26606"/>
          <ac:spMkLst>
            <pc:docMk/>
            <pc:sldMk cId="1663054068" sldId="256"/>
            <ac:spMk id="2" creationId="{00000000-0000-0000-0000-000000000000}"/>
          </ac:spMkLst>
        </pc:spChg>
        <pc:spChg chg="mod">
          <ac:chgData name="Thom Schumacher" userId="422d0e078877b34a" providerId="LiveId" clId="{A71180B2-19D3-4F1F-AE88-DCF01F0FB1FD}" dt="2018-10-01T20:39:54.383" v="2036" actId="20577"/>
          <ac:spMkLst>
            <pc:docMk/>
            <pc:sldMk cId="1663054068" sldId="256"/>
            <ac:spMk id="3" creationId="{00000000-0000-0000-0000-000000000000}"/>
          </ac:spMkLst>
        </pc:spChg>
        <pc:spChg chg="add">
          <ac:chgData name="Thom Schumacher" userId="422d0e078877b34a" providerId="LiveId" clId="{A71180B2-19D3-4F1F-AE88-DCF01F0FB1FD}" dt="2018-09-23T20:49:53.441" v="1998" actId="26606"/>
          <ac:spMkLst>
            <pc:docMk/>
            <pc:sldMk cId="1663054068" sldId="256"/>
            <ac:spMk id="8" creationId="{86197D16-FE75-4A0E-A0C9-28C0F04A43DF}"/>
          </ac:spMkLst>
        </pc:spChg>
        <pc:picChg chg="add">
          <ac:chgData name="Thom Schumacher" userId="422d0e078877b34a" providerId="LiveId" clId="{A71180B2-19D3-4F1F-AE88-DCF01F0FB1FD}" dt="2018-09-23T20:49:53.441" v="1998" actId="26606"/>
          <ac:picMkLst>
            <pc:docMk/>
            <pc:sldMk cId="1663054068" sldId="256"/>
            <ac:picMk id="10" creationId="{FA8FCEC6-4B30-4FF2-8B32-504BEAEA3A16}"/>
          </ac:picMkLst>
        </pc:picChg>
      </pc:sldChg>
      <pc:sldChg chg="modSp modAnim">
        <pc:chgData name="Thom Schumacher" userId="422d0e078877b34a" providerId="LiveId" clId="{A71180B2-19D3-4F1F-AE88-DCF01F0FB1FD}" dt="2018-09-23T19:25:26.924" v="1122" actId="20577"/>
        <pc:sldMkLst>
          <pc:docMk/>
          <pc:sldMk cId="3405345173" sldId="262"/>
        </pc:sldMkLst>
        <pc:spChg chg="mod">
          <ac:chgData name="Thom Schumacher" userId="422d0e078877b34a" providerId="LiveId" clId="{A71180B2-19D3-4F1F-AE88-DCF01F0FB1FD}" dt="2018-09-23T19:25:26.924" v="1122" actId="20577"/>
          <ac:spMkLst>
            <pc:docMk/>
            <pc:sldMk cId="3405345173" sldId="262"/>
            <ac:spMk id="3" creationId="{00000000-0000-0000-0000-000000000000}"/>
          </ac:spMkLst>
        </pc:spChg>
      </pc:sldChg>
      <pc:sldChg chg="addSp delSp modSp mod setBg modNotesTx">
        <pc:chgData name="Thom Schumacher" userId="422d0e078877b34a" providerId="LiveId" clId="{A71180B2-19D3-4F1F-AE88-DCF01F0FB1FD}" dt="2018-10-01T20:40:45.872" v="2037" actId="20577"/>
        <pc:sldMkLst>
          <pc:docMk/>
          <pc:sldMk cId="19264843" sldId="263"/>
        </pc:sldMkLst>
        <pc:spChg chg="mod">
          <ac:chgData name="Thom Schumacher" userId="422d0e078877b34a" providerId="LiveId" clId="{A71180B2-19D3-4F1F-AE88-DCF01F0FB1FD}" dt="2018-09-23T20:50:25.542" v="2001" actId="26606"/>
          <ac:spMkLst>
            <pc:docMk/>
            <pc:sldMk cId="19264843" sldId="263"/>
            <ac:spMk id="2" creationId="{00000000-0000-0000-0000-000000000000}"/>
          </ac:spMkLst>
        </pc:spChg>
        <pc:spChg chg="add del">
          <ac:chgData name="Thom Schumacher" userId="422d0e078877b34a" providerId="LiveId" clId="{A71180B2-19D3-4F1F-AE88-DCF01F0FB1FD}" dt="2018-09-23T20:50:25.542" v="2001" actId="26606"/>
          <ac:spMkLst>
            <pc:docMk/>
            <pc:sldMk cId="19264843" sldId="263"/>
            <ac:spMk id="3" creationId="{00000000-0000-0000-0000-000000000000}"/>
          </ac:spMkLst>
        </pc:spChg>
        <pc:spChg chg="add">
          <ac:chgData name="Thom Schumacher" userId="422d0e078877b34a" providerId="LiveId" clId="{A71180B2-19D3-4F1F-AE88-DCF01F0FB1FD}" dt="2018-09-23T20:50:25.542" v="2001" actId="26606"/>
          <ac:spMkLst>
            <pc:docMk/>
            <pc:sldMk cId="19264843" sldId="263"/>
            <ac:spMk id="10" creationId="{4351DFE5-F63D-4BE0-BDA9-E3EB88F01AA5}"/>
          </ac:spMkLst>
        </pc:spChg>
        <pc:graphicFrameChg chg="add del">
          <ac:chgData name="Thom Schumacher" userId="422d0e078877b34a" providerId="LiveId" clId="{A71180B2-19D3-4F1F-AE88-DCF01F0FB1FD}" dt="2018-09-23T20:50:25.471" v="2000" actId="26606"/>
          <ac:graphicFrameMkLst>
            <pc:docMk/>
            <pc:sldMk cId="19264843" sldId="263"/>
            <ac:graphicFrameMk id="5" creationId="{794B630A-D0ED-4FFF-AC58-229342E9B2EC}"/>
          </ac:graphicFrameMkLst>
        </pc:graphicFrameChg>
        <pc:graphicFrameChg chg="add">
          <ac:chgData name="Thom Schumacher" userId="422d0e078877b34a" providerId="LiveId" clId="{A71180B2-19D3-4F1F-AE88-DCF01F0FB1FD}" dt="2018-09-23T20:50:25.542" v="2001" actId="26606"/>
          <ac:graphicFrameMkLst>
            <pc:docMk/>
            <pc:sldMk cId="19264843" sldId="263"/>
            <ac:graphicFrameMk id="7" creationId="{E8A398FF-BE09-4914-B981-612CD97BA3FF}"/>
          </ac:graphicFrameMkLst>
        </pc:graphicFrameChg>
        <pc:picChg chg="add">
          <ac:chgData name="Thom Schumacher" userId="422d0e078877b34a" providerId="LiveId" clId="{A71180B2-19D3-4F1F-AE88-DCF01F0FB1FD}" dt="2018-09-23T20:50:25.542" v="2001" actId="26606"/>
          <ac:picMkLst>
            <pc:docMk/>
            <pc:sldMk cId="19264843" sldId="263"/>
            <ac:picMk id="12" creationId="{02DD2BC0-6F29-4B4F-8D61-2DCF6D2E8E73}"/>
          </ac:picMkLst>
        </pc:picChg>
      </pc:sldChg>
      <pc:sldChg chg="addSp delSp modSp mod setBg modNotesTx">
        <pc:chgData name="Thom Schumacher" userId="422d0e078877b34a" providerId="LiveId" clId="{A71180B2-19D3-4F1F-AE88-DCF01F0FB1FD}" dt="2018-10-02T23:28:38.259" v="2547" actId="5793"/>
        <pc:sldMkLst>
          <pc:docMk/>
          <pc:sldMk cId="1578626000" sldId="264"/>
        </pc:sldMkLst>
        <pc:spChg chg="mod">
          <ac:chgData name="Thom Schumacher" userId="422d0e078877b34a" providerId="LiveId" clId="{A71180B2-19D3-4F1F-AE88-DCF01F0FB1FD}" dt="2018-09-23T20:51:49.070" v="2013" actId="26606"/>
          <ac:spMkLst>
            <pc:docMk/>
            <pc:sldMk cId="1578626000" sldId="264"/>
            <ac:spMk id="2" creationId="{00000000-0000-0000-0000-000000000000}"/>
          </ac:spMkLst>
        </pc:spChg>
        <pc:spChg chg="add del mod">
          <ac:chgData name="Thom Schumacher" userId="422d0e078877b34a" providerId="LiveId" clId="{A71180B2-19D3-4F1F-AE88-DCF01F0FB1FD}" dt="2018-10-01T20:45:33.400" v="2104" actId="20577"/>
          <ac:spMkLst>
            <pc:docMk/>
            <pc:sldMk cId="1578626000" sldId="264"/>
            <ac:spMk id="3" creationId="{00000000-0000-0000-0000-000000000000}"/>
          </ac:spMkLst>
        </pc:spChg>
        <pc:spChg chg="add del">
          <ac:chgData name="Thom Schumacher" userId="422d0e078877b34a" providerId="LiveId" clId="{A71180B2-19D3-4F1F-AE88-DCF01F0FB1FD}" dt="2018-09-23T20:51:23.393" v="2007" actId="26606"/>
          <ac:spMkLst>
            <pc:docMk/>
            <pc:sldMk cId="1578626000" sldId="264"/>
            <ac:spMk id="10" creationId="{4351DFE5-F63D-4BE0-BDA9-E3EB88F01AA5}"/>
          </ac:spMkLst>
        </pc:spChg>
        <pc:spChg chg="add del">
          <ac:chgData name="Thom Schumacher" userId="422d0e078877b34a" providerId="LiveId" clId="{A71180B2-19D3-4F1F-AE88-DCF01F0FB1FD}" dt="2018-09-23T20:51:27.259" v="2009" actId="26606"/>
          <ac:spMkLst>
            <pc:docMk/>
            <pc:sldMk cId="1578626000" sldId="264"/>
            <ac:spMk id="14" creationId="{A5711A0E-A428-4ED1-96CB-33D69FD842E4}"/>
          </ac:spMkLst>
        </pc:spChg>
        <pc:spChg chg="add del">
          <ac:chgData name="Thom Schumacher" userId="422d0e078877b34a" providerId="LiveId" clId="{A71180B2-19D3-4F1F-AE88-DCF01F0FB1FD}" dt="2018-09-23T20:51:30.813" v="2011" actId="26606"/>
          <ac:spMkLst>
            <pc:docMk/>
            <pc:sldMk cId="1578626000" sldId="264"/>
            <ac:spMk id="19" creationId="{42285737-90EE-47DC-AC80-8AE156B11969}"/>
          </ac:spMkLst>
        </pc:spChg>
        <pc:spChg chg="add del">
          <ac:chgData name="Thom Schumacher" userId="422d0e078877b34a" providerId="LiveId" clId="{A71180B2-19D3-4F1F-AE88-DCF01F0FB1FD}" dt="2018-09-23T20:51:49.070" v="2013" actId="26606"/>
          <ac:spMkLst>
            <pc:docMk/>
            <pc:sldMk cId="1578626000" sldId="264"/>
            <ac:spMk id="25" creationId="{4351DFE5-F63D-4BE0-BDA9-E3EB88F01AA5}"/>
          </ac:spMkLst>
        </pc:spChg>
        <pc:grpChg chg="add del">
          <ac:chgData name="Thom Schumacher" userId="422d0e078877b34a" providerId="LiveId" clId="{A71180B2-19D3-4F1F-AE88-DCF01F0FB1FD}" dt="2018-09-23T20:51:30.813" v="2011" actId="26606"/>
          <ac:grpSpMkLst>
            <pc:docMk/>
            <pc:sldMk cId="1578626000" sldId="264"/>
            <ac:grpSpMk id="20" creationId="{B57BDC17-F1B3-455F-BBF1-680AA1F25C06}"/>
          </ac:grpSpMkLst>
        </pc:grpChg>
        <pc:graphicFrameChg chg="add del">
          <ac:chgData name="Thom Schumacher" userId="422d0e078877b34a" providerId="LiveId" clId="{A71180B2-19D3-4F1F-AE88-DCF01F0FB1FD}" dt="2018-09-23T20:51:13.555" v="2003" actId="26606"/>
          <ac:graphicFrameMkLst>
            <pc:docMk/>
            <pc:sldMk cId="1578626000" sldId="264"/>
            <ac:graphicFrameMk id="5" creationId="{FA7D14E6-CE71-4CBC-A9EB-DDC2512F72B8}"/>
          </ac:graphicFrameMkLst>
        </pc:graphicFrameChg>
        <pc:graphicFrameChg chg="add del">
          <ac:chgData name="Thom Schumacher" userId="422d0e078877b34a" providerId="LiveId" clId="{A71180B2-19D3-4F1F-AE88-DCF01F0FB1FD}" dt="2018-09-23T20:51:18.237" v="2005" actId="26606"/>
          <ac:graphicFrameMkLst>
            <pc:docMk/>
            <pc:sldMk cId="1578626000" sldId="264"/>
            <ac:graphicFrameMk id="7" creationId="{1CC49414-FA21-401B-9D34-78C14749E99F}"/>
          </ac:graphicFrameMkLst>
        </pc:graphicFrameChg>
        <pc:graphicFrameChg chg="add del">
          <ac:chgData name="Thom Schumacher" userId="422d0e078877b34a" providerId="LiveId" clId="{A71180B2-19D3-4F1F-AE88-DCF01F0FB1FD}" dt="2018-09-23T20:51:23.393" v="2007" actId="26606"/>
          <ac:graphicFrameMkLst>
            <pc:docMk/>
            <pc:sldMk cId="1578626000" sldId="264"/>
            <ac:graphicFrameMk id="9" creationId="{A96A1798-4E66-45AE-A101-45ABDA705931}"/>
          </ac:graphicFrameMkLst>
        </pc:graphicFrameChg>
        <pc:graphicFrameChg chg="add del">
          <ac:chgData name="Thom Schumacher" userId="422d0e078877b34a" providerId="LiveId" clId="{A71180B2-19D3-4F1F-AE88-DCF01F0FB1FD}" dt="2018-09-23T20:51:27.259" v="2009" actId="26606"/>
          <ac:graphicFrameMkLst>
            <pc:docMk/>
            <pc:sldMk cId="1578626000" sldId="264"/>
            <ac:graphicFrameMk id="15" creationId="{C5737584-40A8-4001-8E2F-B4ABA647FA08}"/>
          </ac:graphicFrameMkLst>
        </pc:graphicFrameChg>
        <pc:graphicFrameChg chg="add del">
          <ac:chgData name="Thom Schumacher" userId="422d0e078877b34a" providerId="LiveId" clId="{A71180B2-19D3-4F1F-AE88-DCF01F0FB1FD}" dt="2018-09-23T20:51:30.813" v="2011" actId="26606"/>
          <ac:graphicFrameMkLst>
            <pc:docMk/>
            <pc:sldMk cId="1578626000" sldId="264"/>
            <ac:graphicFrameMk id="23" creationId="{444B62ED-E4B3-41E9-9142-388AC3735842}"/>
          </ac:graphicFrameMkLst>
        </pc:graphicFrameChg>
        <pc:graphicFrameChg chg="add del">
          <ac:chgData name="Thom Schumacher" userId="422d0e078877b34a" providerId="LiveId" clId="{A71180B2-19D3-4F1F-AE88-DCF01F0FB1FD}" dt="2018-09-23T20:51:49.070" v="2013" actId="26606"/>
          <ac:graphicFrameMkLst>
            <pc:docMk/>
            <pc:sldMk cId="1578626000" sldId="264"/>
            <ac:graphicFrameMk id="27" creationId="{A96A1798-4E66-45AE-A101-45ABDA705931}"/>
          </ac:graphicFrameMkLst>
        </pc:graphicFrameChg>
        <pc:picChg chg="add del">
          <ac:chgData name="Thom Schumacher" userId="422d0e078877b34a" providerId="LiveId" clId="{A71180B2-19D3-4F1F-AE88-DCF01F0FB1FD}" dt="2018-09-23T20:51:23.393" v="2007" actId="26606"/>
          <ac:picMkLst>
            <pc:docMk/>
            <pc:sldMk cId="1578626000" sldId="264"/>
            <ac:picMk id="12" creationId="{02DD2BC0-6F29-4B4F-8D61-2DCF6D2E8E73}"/>
          </ac:picMkLst>
        </pc:picChg>
        <pc:picChg chg="add del">
          <ac:chgData name="Thom Schumacher" userId="422d0e078877b34a" providerId="LiveId" clId="{A71180B2-19D3-4F1F-AE88-DCF01F0FB1FD}" dt="2018-09-23T20:51:49.070" v="2013" actId="26606"/>
          <ac:picMkLst>
            <pc:docMk/>
            <pc:sldMk cId="1578626000" sldId="264"/>
            <ac:picMk id="26" creationId="{02DD2BC0-6F29-4B4F-8D61-2DCF6D2E8E73}"/>
          </ac:picMkLst>
        </pc:picChg>
      </pc:sldChg>
      <pc:sldChg chg="addSp delSp modSp mod ord setBg modNotesTx">
        <pc:chgData name="Thom Schumacher" userId="422d0e078877b34a" providerId="LiveId" clId="{A71180B2-19D3-4F1F-AE88-DCF01F0FB1FD}" dt="2018-10-02T03:07:58.317" v="2521" actId="20577"/>
        <pc:sldMkLst>
          <pc:docMk/>
          <pc:sldMk cId="1534208972" sldId="272"/>
        </pc:sldMkLst>
        <pc:spChg chg="mod">
          <ac:chgData name="Thom Schumacher" userId="422d0e078877b34a" providerId="LiveId" clId="{A71180B2-19D3-4F1F-AE88-DCF01F0FB1FD}" dt="2018-09-23T20:34:16.223" v="1666" actId="26606"/>
          <ac:spMkLst>
            <pc:docMk/>
            <pc:sldMk cId="1534208972" sldId="272"/>
            <ac:spMk id="2" creationId="{00000000-0000-0000-0000-000000000000}"/>
          </ac:spMkLst>
        </pc:spChg>
        <pc:spChg chg="del mod">
          <ac:chgData name="Thom Schumacher" userId="422d0e078877b34a" providerId="LiveId" clId="{A71180B2-19D3-4F1F-AE88-DCF01F0FB1FD}" dt="2018-09-23T20:34:16.223" v="1666" actId="26606"/>
          <ac:spMkLst>
            <pc:docMk/>
            <pc:sldMk cId="1534208972" sldId="272"/>
            <ac:spMk id="3" creationId="{00000000-0000-0000-0000-000000000000}"/>
          </ac:spMkLst>
        </pc:spChg>
        <pc:spChg chg="add del">
          <ac:chgData name="Thom Schumacher" userId="422d0e078877b34a" providerId="LiveId" clId="{A71180B2-19D3-4F1F-AE88-DCF01F0FB1FD}" dt="2018-09-23T20:34:16.223" v="1666" actId="26606"/>
          <ac:spMkLst>
            <pc:docMk/>
            <pc:sldMk cId="1534208972" sldId="272"/>
            <ac:spMk id="8" creationId="{8D70B121-56F4-4848-B38B-182089D909FA}"/>
          </ac:spMkLst>
        </pc:spChg>
        <pc:spChg chg="add">
          <ac:chgData name="Thom Schumacher" userId="422d0e078877b34a" providerId="LiveId" clId="{A71180B2-19D3-4F1F-AE88-DCF01F0FB1FD}" dt="2018-09-23T20:34:16.223" v="1666" actId="26606"/>
          <ac:spMkLst>
            <pc:docMk/>
            <pc:sldMk cId="1534208972" sldId="272"/>
            <ac:spMk id="17" creationId="{42285737-90EE-47DC-AC80-8AE156B11969}"/>
          </ac:spMkLst>
        </pc:spChg>
        <pc:grpChg chg="add">
          <ac:chgData name="Thom Schumacher" userId="422d0e078877b34a" providerId="LiveId" clId="{A71180B2-19D3-4F1F-AE88-DCF01F0FB1FD}" dt="2018-09-23T20:34:16.223" v="1666" actId="26606"/>
          <ac:grpSpMkLst>
            <pc:docMk/>
            <pc:sldMk cId="1534208972" sldId="272"/>
            <ac:grpSpMk id="19" creationId="{B57BDC17-F1B3-455F-BBF1-680AA1F25C06}"/>
          </ac:grpSpMkLst>
        </pc:grpChg>
        <pc:graphicFrameChg chg="add mod">
          <ac:chgData name="Thom Schumacher" userId="422d0e078877b34a" providerId="LiveId" clId="{A71180B2-19D3-4F1F-AE88-DCF01F0FB1FD}" dt="2018-10-02T03:07:58.317" v="2521" actId="20577"/>
          <ac:graphicFrameMkLst>
            <pc:docMk/>
            <pc:sldMk cId="1534208972" sldId="272"/>
            <ac:graphicFrameMk id="12" creationId="{BC00E0D9-ACC6-4E9F-A779-BB533F7CFA50}"/>
          </ac:graphicFrameMkLst>
        </pc:graphicFrameChg>
        <pc:cxnChg chg="add del">
          <ac:chgData name="Thom Schumacher" userId="422d0e078877b34a" providerId="LiveId" clId="{A71180B2-19D3-4F1F-AE88-DCF01F0FB1FD}" dt="2018-09-23T20:34:16.223" v="1666" actId="26606"/>
          <ac:cxnSpMkLst>
            <pc:docMk/>
            <pc:sldMk cId="1534208972" sldId="272"/>
            <ac:cxnSpMk id="10" creationId="{2D72A2C9-F3CA-4216-8BAD-FA4C970C3C4E}"/>
          </ac:cxnSpMkLst>
        </pc:cxnChg>
      </pc:sldChg>
      <pc:sldChg chg="ord">
        <pc:chgData name="Thom Schumacher" userId="422d0e078877b34a" providerId="LiveId" clId="{A71180B2-19D3-4F1F-AE88-DCF01F0FB1FD}" dt="2018-09-23T20:04:11.109" v="1293"/>
        <pc:sldMkLst>
          <pc:docMk/>
          <pc:sldMk cId="451812889" sldId="273"/>
        </pc:sldMkLst>
      </pc:sldChg>
      <pc:sldChg chg="ord">
        <pc:chgData name="Thom Schumacher" userId="422d0e078877b34a" providerId="LiveId" clId="{A71180B2-19D3-4F1F-AE88-DCF01F0FB1FD}" dt="2018-09-23T20:04:11.109" v="1293"/>
        <pc:sldMkLst>
          <pc:docMk/>
          <pc:sldMk cId="470222491" sldId="275"/>
        </pc:sldMkLst>
      </pc:sldChg>
      <pc:sldChg chg="modSp add modNotesTx">
        <pc:chgData name="Thom Schumacher" userId="422d0e078877b34a" providerId="LiveId" clId="{A71180B2-19D3-4F1F-AE88-DCF01F0FB1FD}" dt="2018-10-01T20:47:03.886" v="2105" actId="20577"/>
        <pc:sldMkLst>
          <pc:docMk/>
          <pc:sldMk cId="122180902" sldId="276"/>
        </pc:sldMkLst>
        <pc:spChg chg="mod">
          <ac:chgData name="Thom Schumacher" userId="422d0e078877b34a" providerId="LiveId" clId="{A71180B2-19D3-4F1F-AE88-DCF01F0FB1FD}" dt="2018-09-21T15:42:32.886" v="240" actId="20577"/>
          <ac:spMkLst>
            <pc:docMk/>
            <pc:sldMk cId="122180902" sldId="276"/>
            <ac:spMk id="2" creationId="{2A1B7DAD-6417-4FB9-9C6D-9929C1201AA4}"/>
          </ac:spMkLst>
        </pc:spChg>
        <pc:spChg chg="mod">
          <ac:chgData name="Thom Schumacher" userId="422d0e078877b34a" providerId="LiveId" clId="{A71180B2-19D3-4F1F-AE88-DCF01F0FB1FD}" dt="2018-09-23T19:10:10.354" v="1048" actId="368"/>
          <ac:spMkLst>
            <pc:docMk/>
            <pc:sldMk cId="122180902" sldId="276"/>
            <ac:spMk id="3" creationId="{C4F07AC3-EA00-408B-930B-45F0A0143B54}"/>
          </ac:spMkLst>
        </pc:spChg>
      </pc:sldChg>
      <pc:sldChg chg="addSp delSp modSp add mod setBg">
        <pc:chgData name="Thom Schumacher" userId="422d0e078877b34a" providerId="LiveId" clId="{A71180B2-19D3-4F1F-AE88-DCF01F0FB1FD}" dt="2018-09-23T20:34:03.875" v="1665" actId="26606"/>
        <pc:sldMkLst>
          <pc:docMk/>
          <pc:sldMk cId="505857640" sldId="277"/>
        </pc:sldMkLst>
        <pc:spChg chg="mod">
          <ac:chgData name="Thom Schumacher" userId="422d0e078877b34a" providerId="LiveId" clId="{A71180B2-19D3-4F1F-AE88-DCF01F0FB1FD}" dt="2018-09-23T20:34:03.875" v="1665" actId="26606"/>
          <ac:spMkLst>
            <pc:docMk/>
            <pc:sldMk cId="505857640" sldId="277"/>
            <ac:spMk id="2" creationId="{6D7C69E2-31F0-4C0C-8B7E-F558FF4AE7A4}"/>
          </ac:spMkLst>
        </pc:spChg>
        <pc:spChg chg="del mod">
          <ac:chgData name="Thom Schumacher" userId="422d0e078877b34a" providerId="LiveId" clId="{A71180B2-19D3-4F1F-AE88-DCF01F0FB1FD}" dt="2018-09-23T20:27:47.555" v="1384" actId="26606"/>
          <ac:spMkLst>
            <pc:docMk/>
            <pc:sldMk cId="505857640" sldId="277"/>
            <ac:spMk id="3" creationId="{A7528015-D4DF-4C76-8955-7DBEF6C3CBE7}"/>
          </ac:spMkLst>
        </pc:spChg>
        <pc:spChg chg="add">
          <ac:chgData name="Thom Schumacher" userId="422d0e078877b34a" providerId="LiveId" clId="{A71180B2-19D3-4F1F-AE88-DCF01F0FB1FD}" dt="2018-09-23T20:34:03.875" v="1665" actId="26606"/>
          <ac:spMkLst>
            <pc:docMk/>
            <pc:sldMk cId="505857640" sldId="277"/>
            <ac:spMk id="7" creationId="{42285737-90EE-47DC-AC80-8AE156B11969}"/>
          </ac:spMkLst>
        </pc:spChg>
        <pc:spChg chg="add del">
          <ac:chgData name="Thom Schumacher" userId="422d0e078877b34a" providerId="LiveId" clId="{A71180B2-19D3-4F1F-AE88-DCF01F0FB1FD}" dt="2018-09-23T20:33:52.381" v="1658" actId="26606"/>
          <ac:spMkLst>
            <pc:docMk/>
            <pc:sldMk cId="505857640" sldId="277"/>
            <ac:spMk id="10" creationId="{4351DFE5-F63D-4BE0-BDA9-E3EB88F01AA5}"/>
          </ac:spMkLst>
        </pc:spChg>
        <pc:spChg chg="add del">
          <ac:chgData name="Thom Schumacher" userId="422d0e078877b34a" providerId="LiveId" clId="{A71180B2-19D3-4F1F-AE88-DCF01F0FB1FD}" dt="2018-09-23T20:33:54.342" v="1660" actId="26606"/>
          <ac:spMkLst>
            <pc:docMk/>
            <pc:sldMk cId="505857640" sldId="277"/>
            <ac:spMk id="14" creationId="{4351DFE5-F63D-4BE0-BDA9-E3EB88F01AA5}"/>
          </ac:spMkLst>
        </pc:spChg>
        <pc:spChg chg="add del">
          <ac:chgData name="Thom Schumacher" userId="422d0e078877b34a" providerId="LiveId" clId="{A71180B2-19D3-4F1F-AE88-DCF01F0FB1FD}" dt="2018-09-23T20:34:01.890" v="1662" actId="26606"/>
          <ac:spMkLst>
            <pc:docMk/>
            <pc:sldMk cId="505857640" sldId="277"/>
            <ac:spMk id="17" creationId="{E4505C23-674B-4195-81D6-0C127FEAE3F8}"/>
          </ac:spMkLst>
        </pc:spChg>
        <pc:spChg chg="add del">
          <ac:chgData name="Thom Schumacher" userId="422d0e078877b34a" providerId="LiveId" clId="{A71180B2-19D3-4F1F-AE88-DCF01F0FB1FD}" dt="2018-09-23T20:34:01.890" v="1662" actId="26606"/>
          <ac:spMkLst>
            <pc:docMk/>
            <pc:sldMk cId="505857640" sldId="277"/>
            <ac:spMk id="18" creationId="{65C9B8F0-FF66-4C15-BD05-E86B87331846}"/>
          </ac:spMkLst>
        </pc:spChg>
        <pc:grpChg chg="add">
          <ac:chgData name="Thom Schumacher" userId="422d0e078877b34a" providerId="LiveId" clId="{A71180B2-19D3-4F1F-AE88-DCF01F0FB1FD}" dt="2018-09-23T20:34:03.875" v="1665" actId="26606"/>
          <ac:grpSpMkLst>
            <pc:docMk/>
            <pc:sldMk cId="505857640" sldId="277"/>
            <ac:grpSpMk id="8" creationId="{B57BDC17-F1B3-455F-BBF1-680AA1F25C06}"/>
          </ac:grpSpMkLst>
        </pc:grpChg>
        <pc:graphicFrameChg chg="add mod modGraphic">
          <ac:chgData name="Thom Schumacher" userId="422d0e078877b34a" providerId="LiveId" clId="{A71180B2-19D3-4F1F-AE88-DCF01F0FB1FD}" dt="2018-09-23T20:34:03.875" v="1665" actId="26606"/>
          <ac:graphicFrameMkLst>
            <pc:docMk/>
            <pc:sldMk cId="505857640" sldId="277"/>
            <ac:graphicFrameMk id="5" creationId="{F34EF026-E4F2-4FD3-90D7-D40C1CA28EE5}"/>
          </ac:graphicFrameMkLst>
        </pc:graphicFrameChg>
        <pc:picChg chg="add del">
          <ac:chgData name="Thom Schumacher" userId="422d0e078877b34a" providerId="LiveId" clId="{A71180B2-19D3-4F1F-AE88-DCF01F0FB1FD}" dt="2018-09-23T20:33:52.381" v="1658" actId="26606"/>
          <ac:picMkLst>
            <pc:docMk/>
            <pc:sldMk cId="505857640" sldId="277"/>
            <ac:picMk id="12" creationId="{02DD2BC0-6F29-4B4F-8D61-2DCF6D2E8E73}"/>
          </ac:picMkLst>
        </pc:picChg>
        <pc:picChg chg="add del">
          <ac:chgData name="Thom Schumacher" userId="422d0e078877b34a" providerId="LiveId" clId="{A71180B2-19D3-4F1F-AE88-DCF01F0FB1FD}" dt="2018-09-23T20:33:54.342" v="1660" actId="26606"/>
          <ac:picMkLst>
            <pc:docMk/>
            <pc:sldMk cId="505857640" sldId="277"/>
            <ac:picMk id="15" creationId="{02DD2BC0-6F29-4B4F-8D61-2DCF6D2E8E73}"/>
          </ac:picMkLst>
        </pc:picChg>
      </pc:sldChg>
      <pc:sldChg chg="addSp delSp modSp add mod setBg modNotesTx">
        <pc:chgData name="Thom Schumacher" userId="422d0e078877b34a" providerId="LiveId" clId="{A71180B2-19D3-4F1F-AE88-DCF01F0FB1FD}" dt="2018-09-30T17:35:37.554" v="2026" actId="113"/>
        <pc:sldMkLst>
          <pc:docMk/>
          <pc:sldMk cId="135665718" sldId="278"/>
        </pc:sldMkLst>
        <pc:spChg chg="mod">
          <ac:chgData name="Thom Schumacher" userId="422d0e078877b34a" providerId="LiveId" clId="{A71180B2-19D3-4F1F-AE88-DCF01F0FB1FD}" dt="2018-09-23T20:34:45.526" v="1670" actId="26606"/>
          <ac:spMkLst>
            <pc:docMk/>
            <pc:sldMk cId="135665718" sldId="278"/>
            <ac:spMk id="2" creationId="{3B2A3CD4-5E88-4104-A96E-3136263BC70E}"/>
          </ac:spMkLst>
        </pc:spChg>
        <pc:spChg chg="del mod">
          <ac:chgData name="Thom Schumacher" userId="422d0e078877b34a" providerId="LiveId" clId="{A71180B2-19D3-4F1F-AE88-DCF01F0FB1FD}" dt="2018-09-23T20:27:27.730" v="1383" actId="26606"/>
          <ac:spMkLst>
            <pc:docMk/>
            <pc:sldMk cId="135665718" sldId="278"/>
            <ac:spMk id="3" creationId="{FD7BED5F-013F-4710-87B9-748649C22C5B}"/>
          </ac:spMkLst>
        </pc:spChg>
        <pc:spChg chg="add del">
          <ac:chgData name="Thom Schumacher" userId="422d0e078877b34a" providerId="LiveId" clId="{A71180B2-19D3-4F1F-AE88-DCF01F0FB1FD}" dt="2018-09-23T20:34:45.526" v="1670" actId="26606"/>
          <ac:spMkLst>
            <pc:docMk/>
            <pc:sldMk cId="135665718" sldId="278"/>
            <ac:spMk id="7" creationId="{E4505C23-674B-4195-81D6-0C127FEAE3F8}"/>
          </ac:spMkLst>
        </pc:spChg>
        <pc:spChg chg="add del">
          <ac:chgData name="Thom Schumacher" userId="422d0e078877b34a" providerId="LiveId" clId="{A71180B2-19D3-4F1F-AE88-DCF01F0FB1FD}" dt="2018-09-23T20:27:27.665" v="1382" actId="26606"/>
          <ac:spMkLst>
            <pc:docMk/>
            <pc:sldMk cId="135665718" sldId="278"/>
            <ac:spMk id="8" creationId="{15911E3A-C35B-4EF7-A355-B84E9A14AF4D}"/>
          </ac:spMkLst>
        </pc:spChg>
        <pc:spChg chg="add del">
          <ac:chgData name="Thom Schumacher" userId="422d0e078877b34a" providerId="LiveId" clId="{A71180B2-19D3-4F1F-AE88-DCF01F0FB1FD}" dt="2018-09-23T20:34:45.526" v="1670" actId="26606"/>
          <ac:spMkLst>
            <pc:docMk/>
            <pc:sldMk cId="135665718" sldId="278"/>
            <ac:spMk id="12" creationId="{65C9B8F0-FF66-4C15-BD05-E86B87331846}"/>
          </ac:spMkLst>
        </pc:spChg>
        <pc:grpChg chg="add del">
          <ac:chgData name="Thom Schumacher" userId="422d0e078877b34a" providerId="LiveId" clId="{A71180B2-19D3-4F1F-AE88-DCF01F0FB1FD}" dt="2018-09-23T20:27:27.665" v="1382" actId="26606"/>
          <ac:grpSpMkLst>
            <pc:docMk/>
            <pc:sldMk cId="135665718" sldId="278"/>
            <ac:grpSpMk id="10" creationId="{E21ADB3D-AD65-44B4-847D-5E90E90A5D16}"/>
          </ac:grpSpMkLst>
        </pc:grpChg>
        <pc:grpChg chg="add del">
          <ac:chgData name="Thom Schumacher" userId="422d0e078877b34a" providerId="LiveId" clId="{A71180B2-19D3-4F1F-AE88-DCF01F0FB1FD}" dt="2018-09-23T20:27:27.665" v="1382" actId="26606"/>
          <ac:grpSpMkLst>
            <pc:docMk/>
            <pc:sldMk cId="135665718" sldId="278"/>
            <ac:grpSpMk id="33" creationId="{5F8A7F7F-DD1A-4F41-98AC-B9CE2A620CDC}"/>
          </ac:grpSpMkLst>
        </pc:grpChg>
        <pc:graphicFrameChg chg="add mod modGraphic">
          <ac:chgData name="Thom Schumacher" userId="422d0e078877b34a" providerId="LiveId" clId="{A71180B2-19D3-4F1F-AE88-DCF01F0FB1FD}" dt="2018-09-23T20:34:45.572" v="1671" actId="26606"/>
          <ac:graphicFrameMkLst>
            <pc:docMk/>
            <pc:sldMk cId="135665718" sldId="278"/>
            <ac:graphicFrameMk id="5" creationId="{865B44C7-A310-42DD-9CEF-E745B765D846}"/>
          </ac:graphicFrameMkLst>
        </pc:graphicFrameChg>
      </pc:sldChg>
      <pc:sldChg chg="addSp delSp modSp add mod setBg setClrOvrMap">
        <pc:chgData name="Thom Schumacher" userId="422d0e078877b34a" providerId="LiveId" clId="{A71180B2-19D3-4F1F-AE88-DCF01F0FB1FD}" dt="2018-09-23T20:49:31.739" v="1997" actId="26606"/>
        <pc:sldMkLst>
          <pc:docMk/>
          <pc:sldMk cId="2786012567" sldId="279"/>
        </pc:sldMkLst>
        <pc:spChg chg="mod">
          <ac:chgData name="Thom Schumacher" userId="422d0e078877b34a" providerId="LiveId" clId="{A71180B2-19D3-4F1F-AE88-DCF01F0FB1FD}" dt="2018-09-23T20:49:31.739" v="1997" actId="26606"/>
          <ac:spMkLst>
            <pc:docMk/>
            <pc:sldMk cId="2786012567" sldId="279"/>
            <ac:spMk id="2" creationId="{5427CEC3-6A79-4306-9218-0DD2B0C8D0FE}"/>
          </ac:spMkLst>
        </pc:spChg>
        <pc:spChg chg="add del mod">
          <ac:chgData name="Thom Schumacher" userId="422d0e078877b34a" providerId="LiveId" clId="{A71180B2-19D3-4F1F-AE88-DCF01F0FB1FD}" dt="2018-09-23T20:49:31.739" v="1997" actId="26606"/>
          <ac:spMkLst>
            <pc:docMk/>
            <pc:sldMk cId="2786012567" sldId="279"/>
            <ac:spMk id="3" creationId="{D3CE9D7C-94CC-4D98-B8E9-F62DC52006DA}"/>
          </ac:spMkLst>
        </pc:spChg>
        <pc:spChg chg="add del">
          <ac:chgData name="Thom Schumacher" userId="422d0e078877b34a" providerId="LiveId" clId="{A71180B2-19D3-4F1F-AE88-DCF01F0FB1FD}" dt="2018-09-23T20:49:10.244" v="1983" actId="26606"/>
          <ac:spMkLst>
            <pc:docMk/>
            <pc:sldMk cId="2786012567" sldId="279"/>
            <ac:spMk id="5" creationId="{834FB369-96CE-44F3-A712-25823735AD08}"/>
          </ac:spMkLst>
        </pc:spChg>
        <pc:spChg chg="add del">
          <ac:chgData name="Thom Schumacher" userId="422d0e078877b34a" providerId="LiveId" clId="{A71180B2-19D3-4F1F-AE88-DCF01F0FB1FD}" dt="2018-09-23T20:49:11.689" v="1985" actId="26606"/>
          <ac:spMkLst>
            <pc:docMk/>
            <pc:sldMk cId="2786012567" sldId="279"/>
            <ac:spMk id="7" creationId="{48A740BC-A0AA-45E0-B899-2AE9C6FE11CA}"/>
          </ac:spMkLst>
        </pc:spChg>
        <pc:spChg chg="add del">
          <ac:chgData name="Thom Schumacher" userId="422d0e078877b34a" providerId="LiveId" clId="{A71180B2-19D3-4F1F-AE88-DCF01F0FB1FD}" dt="2018-09-23T20:35:09.345" v="1673" actId="26606"/>
          <ac:spMkLst>
            <pc:docMk/>
            <pc:sldMk cId="2786012567" sldId="279"/>
            <ac:spMk id="8" creationId="{B547373F-AF2E-4907-B442-9F902B387FD0}"/>
          </ac:spMkLst>
        </pc:spChg>
        <pc:spChg chg="add del">
          <ac:chgData name="Thom Schumacher" userId="422d0e078877b34a" providerId="LiveId" clId="{A71180B2-19D3-4F1F-AE88-DCF01F0FB1FD}" dt="2018-09-23T20:49:13.316" v="1987" actId="26606"/>
          <ac:spMkLst>
            <pc:docMk/>
            <pc:sldMk cId="2786012567" sldId="279"/>
            <ac:spMk id="12" creationId="{F98ED85F-DCEE-4B50-802E-71A6E3E12B04}"/>
          </ac:spMkLst>
        </pc:spChg>
        <pc:spChg chg="add del">
          <ac:chgData name="Thom Schumacher" userId="422d0e078877b34a" providerId="LiveId" clId="{A71180B2-19D3-4F1F-AE88-DCF01F0FB1FD}" dt="2018-09-23T20:49:15.425" v="1989" actId="26606"/>
          <ac:spMkLst>
            <pc:docMk/>
            <pc:sldMk cId="2786012567" sldId="279"/>
            <ac:spMk id="14" creationId="{5B336162-B533-4EFE-8BB3-8EBB4A5E32F8}"/>
          </ac:spMkLst>
        </pc:spChg>
        <pc:spChg chg="add del">
          <ac:chgData name="Thom Schumacher" userId="422d0e078877b34a" providerId="LiveId" clId="{A71180B2-19D3-4F1F-AE88-DCF01F0FB1FD}" dt="2018-09-23T20:49:17.578" v="1991" actId="26606"/>
          <ac:spMkLst>
            <pc:docMk/>
            <pc:sldMk cId="2786012567" sldId="279"/>
            <ac:spMk id="32" creationId="{15911E3A-C35B-4EF7-A355-B84E9A14AF4D}"/>
          </ac:spMkLst>
        </pc:spChg>
        <pc:spChg chg="add del">
          <ac:chgData name="Thom Schumacher" userId="422d0e078877b34a" providerId="LiveId" clId="{A71180B2-19D3-4F1F-AE88-DCF01F0FB1FD}" dt="2018-09-23T20:49:20.271" v="1993" actId="26606"/>
          <ac:spMkLst>
            <pc:docMk/>
            <pc:sldMk cId="2786012567" sldId="279"/>
            <ac:spMk id="41" creationId="{4351DFE5-F63D-4BE0-BDA9-E3EB88F01AA5}"/>
          </ac:spMkLst>
        </pc:spChg>
        <pc:spChg chg="add del">
          <ac:chgData name="Thom Schumacher" userId="422d0e078877b34a" providerId="LiveId" clId="{A71180B2-19D3-4F1F-AE88-DCF01F0FB1FD}" dt="2018-09-23T20:49:22.536" v="1995" actId="26606"/>
          <ac:spMkLst>
            <pc:docMk/>
            <pc:sldMk cId="2786012567" sldId="279"/>
            <ac:spMk id="44" creationId="{8D70B121-56F4-4848-B38B-182089D909FA}"/>
          </ac:spMkLst>
        </pc:spChg>
        <pc:spChg chg="add del">
          <ac:chgData name="Thom Schumacher" userId="422d0e078877b34a" providerId="LiveId" clId="{A71180B2-19D3-4F1F-AE88-DCF01F0FB1FD}" dt="2018-09-23T20:49:31.739" v="1997" actId="26606"/>
          <ac:spMkLst>
            <pc:docMk/>
            <pc:sldMk cId="2786012567" sldId="279"/>
            <ac:spMk id="47" creationId="{3B854194-185D-494D-905C-7C7CB2E30F6E}"/>
          </ac:spMkLst>
        </pc:spChg>
        <pc:spChg chg="add del">
          <ac:chgData name="Thom Schumacher" userId="422d0e078877b34a" providerId="LiveId" clId="{A71180B2-19D3-4F1F-AE88-DCF01F0FB1FD}" dt="2018-09-23T20:49:31.739" v="1997" actId="26606"/>
          <ac:spMkLst>
            <pc:docMk/>
            <pc:sldMk cId="2786012567" sldId="279"/>
            <ac:spMk id="48" creationId="{B4F5FA0D-0104-4987-8241-EFF7C85B88DE}"/>
          </ac:spMkLst>
        </pc:spChg>
        <pc:grpChg chg="add del">
          <ac:chgData name="Thom Schumacher" userId="422d0e078877b34a" providerId="LiveId" clId="{A71180B2-19D3-4F1F-AE88-DCF01F0FB1FD}" dt="2018-09-23T20:49:17.578" v="1991" actId="26606"/>
          <ac:grpSpMkLst>
            <pc:docMk/>
            <pc:sldMk cId="2786012567" sldId="279"/>
            <ac:grpSpMk id="33" creationId="{5F8A7F7F-DD1A-4F41-98AC-B9CE2A620CDC}"/>
          </ac:grpSpMkLst>
        </pc:grpChg>
        <pc:grpChg chg="add del">
          <ac:chgData name="Thom Schumacher" userId="422d0e078877b34a" providerId="LiveId" clId="{A71180B2-19D3-4F1F-AE88-DCF01F0FB1FD}" dt="2018-09-23T20:49:17.578" v="1991" actId="26606"/>
          <ac:grpSpMkLst>
            <pc:docMk/>
            <pc:sldMk cId="2786012567" sldId="279"/>
            <ac:grpSpMk id="37" creationId="{E21ADB3D-AD65-44B4-847D-5E90E90A5D16}"/>
          </ac:grpSpMkLst>
        </pc:grpChg>
        <pc:picChg chg="add del">
          <ac:chgData name="Thom Schumacher" userId="422d0e078877b34a" providerId="LiveId" clId="{A71180B2-19D3-4F1F-AE88-DCF01F0FB1FD}" dt="2018-09-23T20:49:20.271" v="1993" actId="26606"/>
          <ac:picMkLst>
            <pc:docMk/>
            <pc:sldMk cId="2786012567" sldId="279"/>
            <ac:picMk id="42" creationId="{3AA16612-ACD2-4A16-8F2B-4514FD6BF28F}"/>
          </ac:picMkLst>
        </pc:picChg>
        <pc:picChg chg="add del">
          <ac:chgData name="Thom Schumacher" userId="422d0e078877b34a" providerId="LiveId" clId="{A71180B2-19D3-4F1F-AE88-DCF01F0FB1FD}" dt="2018-09-23T20:49:31.739" v="1997" actId="26606"/>
          <ac:picMkLst>
            <pc:docMk/>
            <pc:sldMk cId="2786012567" sldId="279"/>
            <ac:picMk id="49" creationId="{2897127E-6CEF-446C-BE87-93B7C46E49D1}"/>
          </ac:picMkLst>
        </pc:picChg>
        <pc:cxnChg chg="add del">
          <ac:chgData name="Thom Schumacher" userId="422d0e078877b34a" providerId="LiveId" clId="{A71180B2-19D3-4F1F-AE88-DCF01F0FB1FD}" dt="2018-09-23T20:49:11.689" v="1985" actId="26606"/>
          <ac:cxnSpMkLst>
            <pc:docMk/>
            <pc:sldMk cId="2786012567" sldId="279"/>
            <ac:cxnSpMk id="10" creationId="{B874EF51-C858-4BB9-97C3-D17755787127}"/>
          </ac:cxnSpMkLst>
        </pc:cxnChg>
        <pc:cxnChg chg="add del">
          <ac:chgData name="Thom Schumacher" userId="422d0e078877b34a" providerId="LiveId" clId="{A71180B2-19D3-4F1F-AE88-DCF01F0FB1FD}" dt="2018-09-23T20:49:22.536" v="1995" actId="26606"/>
          <ac:cxnSpMkLst>
            <pc:docMk/>
            <pc:sldMk cId="2786012567" sldId="279"/>
            <ac:cxnSpMk id="45" creationId="{2D72A2C9-F3CA-4216-8BAD-FA4C970C3C4E}"/>
          </ac:cxnSpMkLst>
        </pc:cxnChg>
      </pc:sldChg>
      <pc:sldChg chg="addSp modSp add mod setBg">
        <pc:chgData name="Thom Schumacher" userId="422d0e078877b34a" providerId="LiveId" clId="{A71180B2-19D3-4F1F-AE88-DCF01F0FB1FD}" dt="2018-09-23T20:31:34.578" v="1638" actId="5793"/>
        <pc:sldMkLst>
          <pc:docMk/>
          <pc:sldMk cId="111630708" sldId="280"/>
        </pc:sldMkLst>
        <pc:spChg chg="mod">
          <ac:chgData name="Thom Schumacher" userId="422d0e078877b34a" providerId="LiveId" clId="{A71180B2-19D3-4F1F-AE88-DCF01F0FB1FD}" dt="2018-09-23T20:26:56.790" v="1380" actId="26606"/>
          <ac:spMkLst>
            <pc:docMk/>
            <pc:sldMk cId="111630708" sldId="280"/>
            <ac:spMk id="2" creationId="{070E4DBD-67E7-4038-981A-AB2DF18CC36F}"/>
          </ac:spMkLst>
        </pc:spChg>
        <pc:spChg chg="mod">
          <ac:chgData name="Thom Schumacher" userId="422d0e078877b34a" providerId="LiveId" clId="{A71180B2-19D3-4F1F-AE88-DCF01F0FB1FD}" dt="2018-09-23T20:31:34.578" v="1638" actId="5793"/>
          <ac:spMkLst>
            <pc:docMk/>
            <pc:sldMk cId="111630708" sldId="280"/>
            <ac:spMk id="3" creationId="{9C53DB74-D0E4-4B25-AB8A-791BFD18F37E}"/>
          </ac:spMkLst>
        </pc:spChg>
        <pc:spChg chg="add">
          <ac:chgData name="Thom Schumacher" userId="422d0e078877b34a" providerId="LiveId" clId="{A71180B2-19D3-4F1F-AE88-DCF01F0FB1FD}" dt="2018-09-23T20:26:56.790" v="1380" actId="26606"/>
          <ac:spMkLst>
            <pc:docMk/>
            <pc:sldMk cId="111630708" sldId="280"/>
            <ac:spMk id="10" creationId="{A0BF428C-DA8B-4D99-9930-18F7F91D873D}"/>
          </ac:spMkLst>
        </pc:spChg>
        <pc:spChg chg="add">
          <ac:chgData name="Thom Schumacher" userId="422d0e078877b34a" providerId="LiveId" clId="{A71180B2-19D3-4F1F-AE88-DCF01F0FB1FD}" dt="2018-09-23T20:26:56.790" v="1380" actId="26606"/>
          <ac:spMkLst>
            <pc:docMk/>
            <pc:sldMk cId="111630708" sldId="280"/>
            <ac:spMk id="12" creationId="{A03E2379-8871-408A-95CE-7AAE8FA53AE5}"/>
          </ac:spMkLst>
        </pc:spChg>
        <pc:picChg chg="add mod ord">
          <ac:chgData name="Thom Schumacher" userId="422d0e078877b34a" providerId="LiveId" clId="{A71180B2-19D3-4F1F-AE88-DCF01F0FB1FD}" dt="2018-09-23T20:31:14.732" v="1624" actId="1076"/>
          <ac:picMkLst>
            <pc:docMk/>
            <pc:sldMk cId="111630708" sldId="280"/>
            <ac:picMk id="4" creationId="{D9A09528-B4AA-4245-AC49-C759D300B27C}"/>
          </ac:picMkLst>
        </pc:picChg>
        <pc:picChg chg="add mod">
          <ac:chgData name="Thom Schumacher" userId="422d0e078877b34a" providerId="LiveId" clId="{A71180B2-19D3-4F1F-AE88-DCF01F0FB1FD}" dt="2018-09-23T20:26:56.790" v="1380" actId="26606"/>
          <ac:picMkLst>
            <pc:docMk/>
            <pc:sldMk cId="111630708" sldId="280"/>
            <ac:picMk id="5" creationId="{EB7DB3B3-3291-44EE-A471-8C033DBD49D7}"/>
          </ac:picMkLst>
        </pc:picChg>
      </pc:sldChg>
      <pc:sldMasterChg chg="modSp modSldLayout">
        <pc:chgData name="Thom Schumacher" userId="422d0e078877b34a" providerId="LiveId" clId="{A71180B2-19D3-4F1F-AE88-DCF01F0FB1FD}" dt="2018-09-21T15:28:32.833" v="8" actId="313"/>
        <pc:sldMasterMkLst>
          <pc:docMk/>
          <pc:sldMasterMk cId="873111262" sldId="2147483708"/>
        </pc:sldMasterMkLst>
        <pc:spChg chg="mod">
          <ac:chgData name="Thom Schumacher" userId="422d0e078877b34a" providerId="LiveId" clId="{A71180B2-19D3-4F1F-AE88-DCF01F0FB1FD}" dt="2018-09-21T15:28:32.833" v="8" actId="313"/>
          <ac:spMkLst>
            <pc:docMk/>
            <pc:sldMasterMk cId="873111262" sldId="2147483708"/>
            <ac:spMk id="14" creationId="{4C9F50C9-230F-4F9C-9B6D-8742D56563FF}"/>
          </ac:spMkLst>
        </pc:spChg>
        <pc:sldLayoutChg chg="addSp delSp">
          <pc:chgData name="Thom Schumacher" userId="422d0e078877b34a" providerId="LiveId" clId="{A71180B2-19D3-4F1F-AE88-DCF01F0FB1FD}" dt="2018-09-21T15:23:49.258" v="5" actId="478"/>
          <pc:sldLayoutMkLst>
            <pc:docMk/>
            <pc:sldMasterMk cId="873111262" sldId="2147483708"/>
            <pc:sldLayoutMk cId="639840418" sldId="2147483709"/>
          </pc:sldLayoutMkLst>
          <pc:spChg chg="add del">
            <ac:chgData name="Thom Schumacher" userId="422d0e078877b34a" providerId="LiveId" clId="{A71180B2-19D3-4F1F-AE88-DCF01F0FB1FD}" dt="2018-09-21T15:23:49.258" v="5" actId="478"/>
            <ac:spMkLst>
              <pc:docMk/>
              <pc:sldMasterMk cId="873111262" sldId="2147483708"/>
              <pc:sldLayoutMk cId="639840418" sldId="2147483709"/>
              <ac:spMk id="4" creationId="{11BD0627-11C2-4CDE-A3CB-4F751B365C40}"/>
            </ac:spMkLst>
          </pc:spChg>
        </pc:sldLayoutChg>
        <pc:sldLayoutChg chg="modSp">
          <pc:chgData name="Thom Schumacher" userId="422d0e078877b34a" providerId="LiveId" clId="{A71180B2-19D3-4F1F-AE88-DCF01F0FB1FD}" dt="2018-09-21T15:23:32.394" v="2" actId="14100"/>
          <pc:sldLayoutMkLst>
            <pc:docMk/>
            <pc:sldMasterMk cId="873111262" sldId="2147483708"/>
            <pc:sldLayoutMk cId="3411851924" sldId="2147483710"/>
          </pc:sldLayoutMkLst>
          <pc:spChg chg="mod">
            <ac:chgData name="Thom Schumacher" userId="422d0e078877b34a" providerId="LiveId" clId="{A71180B2-19D3-4F1F-AE88-DCF01F0FB1FD}" dt="2018-09-21T15:23:32.394" v="2" actId="14100"/>
            <ac:spMkLst>
              <pc:docMk/>
              <pc:sldMasterMk cId="873111262" sldId="2147483708"/>
              <pc:sldLayoutMk cId="3411851924" sldId="2147483710"/>
              <ac:spMk id="4" creationId="{7713CED7-2F4C-4BDD-9D4F-77A936E5DF0F}"/>
            </ac:spMkLst>
          </pc:spChg>
        </pc:sldLayoutChg>
        <pc:sldLayoutChg chg="modSp">
          <pc:chgData name="Thom Schumacher" userId="422d0e078877b34a" providerId="LiveId" clId="{A71180B2-19D3-4F1F-AE88-DCF01F0FB1FD}" dt="2018-09-21T15:23:37.672" v="3" actId="14100"/>
          <pc:sldLayoutMkLst>
            <pc:docMk/>
            <pc:sldMasterMk cId="873111262" sldId="2147483708"/>
            <pc:sldLayoutMk cId="3697570206" sldId="2147483711"/>
          </pc:sldLayoutMkLst>
          <pc:spChg chg="mod">
            <ac:chgData name="Thom Schumacher" userId="422d0e078877b34a" providerId="LiveId" clId="{A71180B2-19D3-4F1F-AE88-DCF01F0FB1FD}" dt="2018-09-21T15:23:37.672" v="3" actId="14100"/>
            <ac:spMkLst>
              <pc:docMk/>
              <pc:sldMasterMk cId="873111262" sldId="2147483708"/>
              <pc:sldLayoutMk cId="3697570206" sldId="2147483711"/>
              <ac:spMk id="4" creationId="{E8FDA069-92A3-4CE5-9677-813C23FC3E3C}"/>
            </ac:spMkLst>
          </pc:spChg>
        </pc:sldLayoutChg>
        <pc:sldLayoutChg chg="addSp delSp">
          <pc:chgData name="Thom Schumacher" userId="422d0e078877b34a" providerId="LiveId" clId="{A71180B2-19D3-4F1F-AE88-DCF01F0FB1FD}" dt="2018-09-21T15:24:10.149" v="7" actId="478"/>
          <pc:sldLayoutMkLst>
            <pc:docMk/>
            <pc:sldMasterMk cId="873111262" sldId="2147483708"/>
            <pc:sldLayoutMk cId="1830981370" sldId="2147483719"/>
          </pc:sldLayoutMkLst>
          <pc:spChg chg="add del">
            <ac:chgData name="Thom Schumacher" userId="422d0e078877b34a" providerId="LiveId" clId="{A71180B2-19D3-4F1F-AE88-DCF01F0FB1FD}" dt="2018-09-21T15:24:10.149" v="7" actId="478"/>
            <ac:spMkLst>
              <pc:docMk/>
              <pc:sldMasterMk cId="873111262" sldId="2147483708"/>
              <pc:sldLayoutMk cId="1830981370" sldId="2147483719"/>
              <ac:spMk id="4" creationId="{481C21CF-0B84-497C-BABF-CBB81D5D1213}"/>
            </ac:spMkLst>
          </pc:spChg>
        </pc:sldLayoutChg>
      </pc:sldMasterChg>
    </pc:docChg>
  </pc:docChgLst>
  <pc:docChgLst>
    <pc:chgData name="Thom Schumacher" userId="422d0e078877b34a" providerId="LiveId" clId="{DBE71753-7FB0-4BAE-92F2-7285E61CF75D}"/>
    <pc:docChg chg="custSel delSld modSld modMainMaster">
      <pc:chgData name="Thom Schumacher" userId="422d0e078877b34a" providerId="LiveId" clId="{DBE71753-7FB0-4BAE-92F2-7285E61CF75D}" dt="2018-09-21T01:36:35.481" v="190" actId="6549"/>
      <pc:docMkLst>
        <pc:docMk/>
      </pc:docMkLst>
      <pc:sldChg chg="modSp modAnim">
        <pc:chgData name="Thom Schumacher" userId="422d0e078877b34a" providerId="LiveId" clId="{DBE71753-7FB0-4BAE-92F2-7285E61CF75D}" dt="2018-09-21T01:36:35.481" v="190" actId="6549"/>
        <pc:sldMkLst>
          <pc:docMk/>
          <pc:sldMk cId="3405345173" sldId="262"/>
        </pc:sldMkLst>
        <pc:spChg chg="mod">
          <ac:chgData name="Thom Schumacher" userId="422d0e078877b34a" providerId="LiveId" clId="{DBE71753-7FB0-4BAE-92F2-7285E61CF75D}" dt="2018-09-21T01:36:35.481" v="190" actId="6549"/>
          <ac:spMkLst>
            <pc:docMk/>
            <pc:sldMk cId="3405345173" sldId="262"/>
            <ac:spMk id="3" creationId="{00000000-0000-0000-0000-000000000000}"/>
          </ac:spMkLst>
        </pc:spChg>
      </pc:sldChg>
      <pc:sldChg chg="modSp">
        <pc:chgData name="Thom Schumacher" userId="422d0e078877b34a" providerId="LiveId" clId="{DBE71753-7FB0-4BAE-92F2-7285E61CF75D}" dt="2018-09-21T01:35:23.814" v="97" actId="20577"/>
        <pc:sldMkLst>
          <pc:docMk/>
          <pc:sldMk cId="2609288514" sldId="266"/>
        </pc:sldMkLst>
        <pc:spChg chg="mod">
          <ac:chgData name="Thom Schumacher" userId="422d0e078877b34a" providerId="LiveId" clId="{DBE71753-7FB0-4BAE-92F2-7285E61CF75D}" dt="2018-09-21T01:35:23.814" v="97" actId="20577"/>
          <ac:spMkLst>
            <pc:docMk/>
            <pc:sldMk cId="2609288514" sldId="266"/>
            <ac:spMk id="3" creationId="{00000000-0000-0000-0000-000000000000}"/>
          </ac:spMkLst>
        </pc:spChg>
        <pc:spChg chg="mod">
          <ac:chgData name="Thom Schumacher" userId="422d0e078877b34a" providerId="LiveId" clId="{DBE71753-7FB0-4BAE-92F2-7285E61CF75D}" dt="2018-09-21T01:35:09.512" v="57" actId="20577"/>
          <ac:spMkLst>
            <pc:docMk/>
            <pc:sldMk cId="2609288514" sldId="266"/>
            <ac:spMk id="4" creationId="{00000000-0000-0000-0000-000000000000}"/>
          </ac:spMkLst>
        </pc:spChg>
      </pc:sldChg>
      <pc:sldMasterChg chg="addSp delSp modSp delSldLayout">
        <pc:chgData name="Thom Schumacher" userId="422d0e078877b34a" providerId="LiveId" clId="{DBE71753-7FB0-4BAE-92F2-7285E61CF75D}" dt="2018-09-21T01:34:23.604" v="20" actId="2696"/>
        <pc:sldMasterMkLst>
          <pc:docMk/>
          <pc:sldMasterMk cId="873111262" sldId="2147483708"/>
        </pc:sldMasterMkLst>
        <pc:spChg chg="add">
          <ac:chgData name="Thom Schumacher" userId="422d0e078877b34a" providerId="LiveId" clId="{DBE71753-7FB0-4BAE-92F2-7285E61CF75D}" dt="2018-09-21T01:31:38.692" v="3"/>
          <ac:spMkLst>
            <pc:docMk/>
            <pc:sldMasterMk cId="873111262" sldId="2147483708"/>
            <ac:spMk id="7" creationId="{535D047C-4F34-4DA2-A1F6-EEC1FF844F1A}"/>
          </ac:spMkLst>
        </pc:spChg>
        <pc:spChg chg="add">
          <ac:chgData name="Thom Schumacher" userId="422d0e078877b34a" providerId="LiveId" clId="{DBE71753-7FB0-4BAE-92F2-7285E61CF75D}" dt="2018-09-21T01:31:38.692" v="3"/>
          <ac:spMkLst>
            <pc:docMk/>
            <pc:sldMasterMk cId="873111262" sldId="2147483708"/>
            <ac:spMk id="8" creationId="{B883DD4B-B721-4325-B8E3-FD54C643B3B0}"/>
          </ac:spMkLst>
        </pc:spChg>
        <pc:spChg chg="add">
          <ac:chgData name="Thom Schumacher" userId="422d0e078877b34a" providerId="LiveId" clId="{DBE71753-7FB0-4BAE-92F2-7285E61CF75D}" dt="2018-09-21T01:31:38.692" v="3"/>
          <ac:spMkLst>
            <pc:docMk/>
            <pc:sldMasterMk cId="873111262" sldId="2147483708"/>
            <ac:spMk id="9" creationId="{46FA8770-A9C1-4478-BD1A-2DED90E67D54}"/>
          </ac:spMkLst>
        </pc:spChg>
        <pc:spChg chg="add">
          <ac:chgData name="Thom Schumacher" userId="422d0e078877b34a" providerId="LiveId" clId="{DBE71753-7FB0-4BAE-92F2-7285E61CF75D}" dt="2018-09-21T01:31:38.692" v="3"/>
          <ac:spMkLst>
            <pc:docMk/>
            <pc:sldMasterMk cId="873111262" sldId="2147483708"/>
            <ac:spMk id="10" creationId="{A340D667-23EE-427B-9C0F-876B8552A213}"/>
          </ac:spMkLst>
        </pc:spChg>
        <pc:spChg chg="add">
          <ac:chgData name="Thom Schumacher" userId="422d0e078877b34a" providerId="LiveId" clId="{DBE71753-7FB0-4BAE-92F2-7285E61CF75D}" dt="2018-09-21T01:31:38.692" v="3"/>
          <ac:spMkLst>
            <pc:docMk/>
            <pc:sldMasterMk cId="873111262" sldId="2147483708"/>
            <ac:spMk id="11" creationId="{482019A9-BA06-4337-B4F5-7961CECAE25A}"/>
          </ac:spMkLst>
        </pc:spChg>
        <pc:spChg chg="add">
          <ac:chgData name="Thom Schumacher" userId="422d0e078877b34a" providerId="LiveId" clId="{DBE71753-7FB0-4BAE-92F2-7285E61CF75D}" dt="2018-09-21T01:31:38.692" v="3"/>
          <ac:spMkLst>
            <pc:docMk/>
            <pc:sldMasterMk cId="873111262" sldId="2147483708"/>
            <ac:spMk id="12" creationId="{B07DF8A0-FDF2-412C-A8AD-A8CD0E32CF82}"/>
          </ac:spMkLst>
        </pc:spChg>
        <pc:spChg chg="add">
          <ac:chgData name="Thom Schumacher" userId="422d0e078877b34a" providerId="LiveId" clId="{DBE71753-7FB0-4BAE-92F2-7285E61CF75D}" dt="2018-09-21T01:31:38.692" v="3"/>
          <ac:spMkLst>
            <pc:docMk/>
            <pc:sldMasterMk cId="873111262" sldId="2147483708"/>
            <ac:spMk id="14" creationId="{4C9F50C9-230F-4F9C-9B6D-8742D56563FF}"/>
          </ac:spMkLst>
        </pc:spChg>
        <pc:picChg chg="add del">
          <ac:chgData name="Thom Schumacher" userId="422d0e078877b34a" providerId="LiveId" clId="{DBE71753-7FB0-4BAE-92F2-7285E61CF75D}" dt="2018-09-21T01:32:37.926" v="7" actId="478"/>
          <ac:picMkLst>
            <pc:docMk/>
            <pc:sldMasterMk cId="873111262" sldId="2147483708"/>
            <ac:picMk id="13" creationId="{5AD7367D-4B6F-47DD-8CAF-27AB9A3A407C}"/>
          </ac:picMkLst>
        </pc:picChg>
        <pc:picChg chg="add mod">
          <ac:chgData name="Thom Schumacher" userId="422d0e078877b34a" providerId="LiveId" clId="{DBE71753-7FB0-4BAE-92F2-7285E61CF75D}" dt="2018-09-21T01:33:32.495" v="15" actId="1076"/>
          <ac:picMkLst>
            <pc:docMk/>
            <pc:sldMasterMk cId="873111262" sldId="2147483708"/>
            <ac:picMk id="16" creationId="{C080751B-D23C-4E59-B844-4382C438C184}"/>
          </ac:picMkLst>
        </pc:pic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logs.msdn.microsoft.com/brian_farnhill/2017/09/27/using-the-launch-json-file-in-vs-code-for-improved-powershell-debugging/" TargetMode="External"/><Relationship Id="rId1" Type="http://schemas.openxmlformats.org/officeDocument/2006/relationships/hyperlink" Target="https://code.visualstudio.com/Docs/editor/debugging" TargetMode="Externa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editor/debugging" TargetMode="External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hyperlink" Target="https://blogs.msdn.microsoft.com/brian_farnhill/2017/09/27/using-the-launch-json-file-in-vs-code-for-improved-powershell-debugging/" TargetMode="Externa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80BD8D-DBF8-4CBF-A424-200FF2FDACAB}" type="doc">
      <dgm:prSet loTypeId="urn:microsoft.com/office/officeart/2018/2/layout/IconLabelDescription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F5C6438-C48A-47C5-9969-DD64933045EC}">
      <dgm:prSet/>
      <dgm:spPr/>
      <dgm:t>
        <a:bodyPr/>
        <a:lstStyle/>
        <a:p>
          <a:pPr>
            <a:defRPr b="1"/>
          </a:pPr>
          <a:r>
            <a:rPr lang="en-US"/>
            <a:t>Syntax Errors</a:t>
          </a:r>
        </a:p>
      </dgm:t>
    </dgm:pt>
    <dgm:pt modelId="{C80BE3C8-9486-4282-8284-305D7F2F63A0}" type="parTrans" cxnId="{04FA4A9C-2EBF-427D-A795-00BED8721A4F}">
      <dgm:prSet/>
      <dgm:spPr/>
      <dgm:t>
        <a:bodyPr/>
        <a:lstStyle/>
        <a:p>
          <a:endParaRPr lang="en-US"/>
        </a:p>
      </dgm:t>
    </dgm:pt>
    <dgm:pt modelId="{191D5178-E9D4-4657-BCB8-18CCAA211BEA}" type="sibTrans" cxnId="{04FA4A9C-2EBF-427D-A795-00BED8721A4F}">
      <dgm:prSet/>
      <dgm:spPr/>
      <dgm:t>
        <a:bodyPr/>
        <a:lstStyle/>
        <a:p>
          <a:endParaRPr lang="en-US"/>
        </a:p>
      </dgm:t>
    </dgm:pt>
    <dgm:pt modelId="{2DE1F7AE-4D68-48F5-B87F-13708A7C0C68}">
      <dgm:prSet/>
      <dgm:spPr/>
      <dgm:t>
        <a:bodyPr/>
        <a:lstStyle/>
        <a:p>
          <a:r>
            <a:rPr lang="en-US"/>
            <a:t>Wrong “Grammar”, unbalanced Quotes, etc.</a:t>
          </a:r>
        </a:p>
      </dgm:t>
    </dgm:pt>
    <dgm:pt modelId="{D59B1CA1-ACD9-4963-B2C5-E2E6C4C62926}" type="parTrans" cxnId="{DD0B74EB-CD24-4638-8C15-F6256ADE91AA}">
      <dgm:prSet/>
      <dgm:spPr/>
      <dgm:t>
        <a:bodyPr/>
        <a:lstStyle/>
        <a:p>
          <a:endParaRPr lang="en-US"/>
        </a:p>
      </dgm:t>
    </dgm:pt>
    <dgm:pt modelId="{237617C0-ED1F-4686-80A7-EBF8044ADEC2}" type="sibTrans" cxnId="{DD0B74EB-CD24-4638-8C15-F6256ADE91AA}">
      <dgm:prSet/>
      <dgm:spPr/>
      <dgm:t>
        <a:bodyPr/>
        <a:lstStyle/>
        <a:p>
          <a:endParaRPr lang="en-US"/>
        </a:p>
      </dgm:t>
    </dgm:pt>
    <dgm:pt modelId="{17E9B050-C8FC-4BD7-B4E1-2A45CBEB5C3D}">
      <dgm:prSet/>
      <dgm:spPr/>
      <dgm:t>
        <a:bodyPr/>
        <a:lstStyle/>
        <a:p>
          <a:r>
            <a:rPr lang="en-US"/>
            <a:t>Parser will reject code, code never runs</a:t>
          </a:r>
        </a:p>
      </dgm:t>
    </dgm:pt>
    <dgm:pt modelId="{0EF78362-CBDB-4530-B104-3CB1ACC68A4B}" type="parTrans" cxnId="{3495C356-2F94-424E-90AA-C97B0C2CC4FF}">
      <dgm:prSet/>
      <dgm:spPr/>
      <dgm:t>
        <a:bodyPr/>
        <a:lstStyle/>
        <a:p>
          <a:endParaRPr lang="en-US"/>
        </a:p>
      </dgm:t>
    </dgm:pt>
    <dgm:pt modelId="{A5C922FA-557B-4797-A06C-70D0580575FF}" type="sibTrans" cxnId="{3495C356-2F94-424E-90AA-C97B0C2CC4FF}">
      <dgm:prSet/>
      <dgm:spPr/>
      <dgm:t>
        <a:bodyPr/>
        <a:lstStyle/>
        <a:p>
          <a:endParaRPr lang="en-US"/>
        </a:p>
      </dgm:t>
    </dgm:pt>
    <dgm:pt modelId="{DAA251D8-9DAE-4E13-AE01-8FEEF599ABA9}">
      <dgm:prSet/>
      <dgm:spPr/>
      <dgm:t>
        <a:bodyPr/>
        <a:lstStyle/>
        <a:p>
          <a:pPr>
            <a:defRPr b="1"/>
          </a:pPr>
          <a:r>
            <a:rPr lang="en-US"/>
            <a:t>Runtime Errors</a:t>
          </a:r>
        </a:p>
      </dgm:t>
    </dgm:pt>
    <dgm:pt modelId="{CE139BD5-415B-4860-A1D5-8C55BF32B107}" type="parTrans" cxnId="{E4007E66-ADFE-405C-96E3-9195C33189E4}">
      <dgm:prSet/>
      <dgm:spPr/>
      <dgm:t>
        <a:bodyPr/>
        <a:lstStyle/>
        <a:p>
          <a:endParaRPr lang="en-US"/>
        </a:p>
      </dgm:t>
    </dgm:pt>
    <dgm:pt modelId="{F4DBBE1D-6DC4-482F-B553-1406344CB8F9}" type="sibTrans" cxnId="{E4007E66-ADFE-405C-96E3-9195C33189E4}">
      <dgm:prSet/>
      <dgm:spPr/>
      <dgm:t>
        <a:bodyPr/>
        <a:lstStyle/>
        <a:p>
          <a:endParaRPr lang="en-US"/>
        </a:p>
      </dgm:t>
    </dgm:pt>
    <dgm:pt modelId="{6C5CC73A-BE61-4736-A510-4D2F527F4767}">
      <dgm:prSet/>
      <dgm:spPr/>
      <dgm:t>
        <a:bodyPr/>
        <a:lstStyle/>
        <a:p>
          <a:r>
            <a:rPr lang="en-US"/>
            <a:t>Legal code throwing errors when running</a:t>
          </a:r>
        </a:p>
      </dgm:t>
    </dgm:pt>
    <dgm:pt modelId="{D2BDA60A-0B23-465F-A303-FE136DA82854}" type="parTrans" cxnId="{2CA8B1C5-9833-4C3E-9E85-2D83AB9B298B}">
      <dgm:prSet/>
      <dgm:spPr/>
      <dgm:t>
        <a:bodyPr/>
        <a:lstStyle/>
        <a:p>
          <a:endParaRPr lang="en-US"/>
        </a:p>
      </dgm:t>
    </dgm:pt>
    <dgm:pt modelId="{7CD9A811-B57F-49E9-BC14-AF984FCC11ED}" type="sibTrans" cxnId="{2CA8B1C5-9833-4C3E-9E85-2D83AB9B298B}">
      <dgm:prSet/>
      <dgm:spPr/>
      <dgm:t>
        <a:bodyPr/>
        <a:lstStyle/>
        <a:p>
          <a:endParaRPr lang="en-US"/>
        </a:p>
      </dgm:t>
    </dgm:pt>
    <dgm:pt modelId="{D3033563-0608-47D9-A2F9-3384DE5BD0E1}">
      <dgm:prSet/>
      <dgm:spPr/>
      <dgm:t>
        <a:bodyPr/>
        <a:lstStyle/>
        <a:p>
          <a:r>
            <a:rPr lang="en-US"/>
            <a:t>“Drive letter already taken”, “Access denied”, etc.</a:t>
          </a:r>
        </a:p>
      </dgm:t>
    </dgm:pt>
    <dgm:pt modelId="{05C664F3-FD56-4CB4-A5D9-9FC321FEF76A}" type="parTrans" cxnId="{B1037EC4-3477-4D77-B856-D8A5542EB04E}">
      <dgm:prSet/>
      <dgm:spPr/>
      <dgm:t>
        <a:bodyPr/>
        <a:lstStyle/>
        <a:p>
          <a:endParaRPr lang="en-US"/>
        </a:p>
      </dgm:t>
    </dgm:pt>
    <dgm:pt modelId="{EC96F23E-7010-4DFD-9384-62851C9C5DC4}" type="sibTrans" cxnId="{B1037EC4-3477-4D77-B856-D8A5542EB04E}">
      <dgm:prSet/>
      <dgm:spPr/>
      <dgm:t>
        <a:bodyPr/>
        <a:lstStyle/>
        <a:p>
          <a:endParaRPr lang="en-US"/>
        </a:p>
      </dgm:t>
    </dgm:pt>
    <dgm:pt modelId="{B43FA144-21F5-4E29-8E65-EA1ECEBDE470}">
      <dgm:prSet/>
      <dgm:spPr/>
      <dgm:t>
        <a:bodyPr/>
        <a:lstStyle/>
        <a:p>
          <a:r>
            <a:rPr lang="en-US"/>
            <a:t>Subject to error handling</a:t>
          </a:r>
        </a:p>
      </dgm:t>
    </dgm:pt>
    <dgm:pt modelId="{B3C9BA7B-AF21-4792-B248-CBE726B1CCD3}" type="parTrans" cxnId="{8746A914-F16B-438F-B5DD-3814C45D5FDE}">
      <dgm:prSet/>
      <dgm:spPr/>
      <dgm:t>
        <a:bodyPr/>
        <a:lstStyle/>
        <a:p>
          <a:endParaRPr lang="en-US"/>
        </a:p>
      </dgm:t>
    </dgm:pt>
    <dgm:pt modelId="{D0CB5447-CA3B-48A8-9001-36ED3051380D}" type="sibTrans" cxnId="{8746A914-F16B-438F-B5DD-3814C45D5FDE}">
      <dgm:prSet/>
      <dgm:spPr/>
      <dgm:t>
        <a:bodyPr/>
        <a:lstStyle/>
        <a:p>
          <a:endParaRPr lang="en-US"/>
        </a:p>
      </dgm:t>
    </dgm:pt>
    <dgm:pt modelId="{26D6EDD1-F19E-425D-BC6B-E98D3D4BB7F6}">
      <dgm:prSet/>
      <dgm:spPr/>
      <dgm:t>
        <a:bodyPr/>
        <a:lstStyle/>
        <a:p>
          <a:pPr>
            <a:defRPr b="1"/>
          </a:pPr>
          <a:r>
            <a:rPr lang="en-US"/>
            <a:t>Logical Errors</a:t>
          </a:r>
        </a:p>
      </dgm:t>
    </dgm:pt>
    <dgm:pt modelId="{B29A29D2-E21E-4C39-B2A1-B3A8238D6FC0}" type="parTrans" cxnId="{09616FA9-D7F5-484F-A684-CAA1B2779D46}">
      <dgm:prSet/>
      <dgm:spPr/>
      <dgm:t>
        <a:bodyPr/>
        <a:lstStyle/>
        <a:p>
          <a:endParaRPr lang="en-US"/>
        </a:p>
      </dgm:t>
    </dgm:pt>
    <dgm:pt modelId="{10282B0C-8A2B-4BBD-8B17-E6F8520EA110}" type="sibTrans" cxnId="{09616FA9-D7F5-484F-A684-CAA1B2779D46}">
      <dgm:prSet/>
      <dgm:spPr/>
      <dgm:t>
        <a:bodyPr/>
        <a:lstStyle/>
        <a:p>
          <a:endParaRPr lang="en-US"/>
        </a:p>
      </dgm:t>
    </dgm:pt>
    <dgm:pt modelId="{B38C6E76-FEBF-4410-A4E4-932B3B677B61}">
      <dgm:prSet/>
      <dgm:spPr/>
      <dgm:t>
        <a:bodyPr/>
        <a:lstStyle/>
        <a:p>
          <a:r>
            <a:rPr lang="en-US"/>
            <a:t>All runs fine – no errors</a:t>
          </a:r>
        </a:p>
      </dgm:t>
    </dgm:pt>
    <dgm:pt modelId="{34B75722-D3EB-4ACA-A36C-BE63CDEC42AE}" type="parTrans" cxnId="{99859983-E6CA-41C7-87FA-71110FB79C46}">
      <dgm:prSet/>
      <dgm:spPr/>
      <dgm:t>
        <a:bodyPr/>
        <a:lstStyle/>
        <a:p>
          <a:endParaRPr lang="en-US"/>
        </a:p>
      </dgm:t>
    </dgm:pt>
    <dgm:pt modelId="{396B0383-B7B6-4094-BFDC-DC72B58CDE78}" type="sibTrans" cxnId="{99859983-E6CA-41C7-87FA-71110FB79C46}">
      <dgm:prSet/>
      <dgm:spPr/>
      <dgm:t>
        <a:bodyPr/>
        <a:lstStyle/>
        <a:p>
          <a:endParaRPr lang="en-US"/>
        </a:p>
      </dgm:t>
    </dgm:pt>
    <dgm:pt modelId="{470323ED-FB59-4DBA-A113-7C82482AC4B7}">
      <dgm:prSet/>
      <dgm:spPr/>
      <dgm:t>
        <a:bodyPr/>
        <a:lstStyle/>
        <a:p>
          <a:r>
            <a:rPr lang="en-US"/>
            <a:t>Code just does not produce the desired results</a:t>
          </a:r>
        </a:p>
      </dgm:t>
    </dgm:pt>
    <dgm:pt modelId="{FB3E0490-D989-4347-BA2E-D5C722DA6866}" type="parTrans" cxnId="{1CC66145-97A2-4481-8024-716CEE7B9174}">
      <dgm:prSet/>
      <dgm:spPr/>
      <dgm:t>
        <a:bodyPr/>
        <a:lstStyle/>
        <a:p>
          <a:endParaRPr lang="en-US"/>
        </a:p>
      </dgm:t>
    </dgm:pt>
    <dgm:pt modelId="{535CB0F6-6447-465B-9216-C765BC4360A6}" type="sibTrans" cxnId="{1CC66145-97A2-4481-8024-716CEE7B9174}">
      <dgm:prSet/>
      <dgm:spPr/>
      <dgm:t>
        <a:bodyPr/>
        <a:lstStyle/>
        <a:p>
          <a:endParaRPr lang="en-US"/>
        </a:p>
      </dgm:t>
    </dgm:pt>
    <dgm:pt modelId="{175BA9EF-E98C-43D4-9963-4A3E14C6A8FF}" type="pres">
      <dgm:prSet presAssocID="{C680BD8D-DBF8-4CBF-A424-200FF2FDACAB}" presName="root" presStyleCnt="0">
        <dgm:presLayoutVars>
          <dgm:dir/>
          <dgm:resizeHandles val="exact"/>
        </dgm:presLayoutVars>
      </dgm:prSet>
      <dgm:spPr/>
    </dgm:pt>
    <dgm:pt modelId="{E99BB410-C7A8-4D9E-8852-222642B6B6C8}" type="pres">
      <dgm:prSet presAssocID="{FF5C6438-C48A-47C5-9969-DD64933045EC}" presName="compNode" presStyleCnt="0"/>
      <dgm:spPr/>
    </dgm:pt>
    <dgm:pt modelId="{62FE4039-6250-4D47-B1FE-8D6F2D931099}" type="pres">
      <dgm:prSet presAssocID="{FF5C6438-C48A-47C5-9969-DD64933045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01E6F49-68BB-4D45-8FAE-AC35BAC3E8D6}" type="pres">
      <dgm:prSet presAssocID="{FF5C6438-C48A-47C5-9969-DD64933045EC}" presName="iconSpace" presStyleCnt="0"/>
      <dgm:spPr/>
    </dgm:pt>
    <dgm:pt modelId="{ECB99AEC-41AC-497B-873C-83D234BC1C3D}" type="pres">
      <dgm:prSet presAssocID="{FF5C6438-C48A-47C5-9969-DD64933045EC}" presName="parTx" presStyleLbl="revTx" presStyleIdx="0" presStyleCnt="6">
        <dgm:presLayoutVars>
          <dgm:chMax val="0"/>
          <dgm:chPref val="0"/>
        </dgm:presLayoutVars>
      </dgm:prSet>
      <dgm:spPr/>
    </dgm:pt>
    <dgm:pt modelId="{6E113A55-041B-436F-8ADC-B7F93D350BA6}" type="pres">
      <dgm:prSet presAssocID="{FF5C6438-C48A-47C5-9969-DD64933045EC}" presName="txSpace" presStyleCnt="0"/>
      <dgm:spPr/>
    </dgm:pt>
    <dgm:pt modelId="{88DC96A7-79DC-47DF-9282-E39220E58C98}" type="pres">
      <dgm:prSet presAssocID="{FF5C6438-C48A-47C5-9969-DD64933045EC}" presName="desTx" presStyleLbl="revTx" presStyleIdx="1" presStyleCnt="6">
        <dgm:presLayoutVars/>
      </dgm:prSet>
      <dgm:spPr/>
    </dgm:pt>
    <dgm:pt modelId="{60C98340-D550-4F78-917E-622F3437C878}" type="pres">
      <dgm:prSet presAssocID="{191D5178-E9D4-4657-BCB8-18CCAA211BEA}" presName="sibTrans" presStyleCnt="0"/>
      <dgm:spPr/>
    </dgm:pt>
    <dgm:pt modelId="{48D0885A-C0B5-4E62-ACD5-D9B7D05649B7}" type="pres">
      <dgm:prSet presAssocID="{DAA251D8-9DAE-4E13-AE01-8FEEF599ABA9}" presName="compNode" presStyleCnt="0"/>
      <dgm:spPr/>
    </dgm:pt>
    <dgm:pt modelId="{00BFA392-3C01-41D7-9249-1EB00830D013}" type="pres">
      <dgm:prSet presAssocID="{DAA251D8-9DAE-4E13-AE01-8FEEF599AB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634D6C19-1F8B-4DA6-A0F5-4A335452F30A}" type="pres">
      <dgm:prSet presAssocID="{DAA251D8-9DAE-4E13-AE01-8FEEF599ABA9}" presName="iconSpace" presStyleCnt="0"/>
      <dgm:spPr/>
    </dgm:pt>
    <dgm:pt modelId="{05A94F03-E9A5-4734-BC1C-5002BAF25BB4}" type="pres">
      <dgm:prSet presAssocID="{DAA251D8-9DAE-4E13-AE01-8FEEF599ABA9}" presName="parTx" presStyleLbl="revTx" presStyleIdx="2" presStyleCnt="6">
        <dgm:presLayoutVars>
          <dgm:chMax val="0"/>
          <dgm:chPref val="0"/>
        </dgm:presLayoutVars>
      </dgm:prSet>
      <dgm:spPr/>
    </dgm:pt>
    <dgm:pt modelId="{BBFA9700-DFDE-440C-B607-6429EF2AC92A}" type="pres">
      <dgm:prSet presAssocID="{DAA251D8-9DAE-4E13-AE01-8FEEF599ABA9}" presName="txSpace" presStyleCnt="0"/>
      <dgm:spPr/>
    </dgm:pt>
    <dgm:pt modelId="{DE0CA875-FC76-4AA6-BFFA-E63D2A652874}" type="pres">
      <dgm:prSet presAssocID="{DAA251D8-9DAE-4E13-AE01-8FEEF599ABA9}" presName="desTx" presStyleLbl="revTx" presStyleIdx="3" presStyleCnt="6">
        <dgm:presLayoutVars/>
      </dgm:prSet>
      <dgm:spPr/>
    </dgm:pt>
    <dgm:pt modelId="{71EAE9EB-8C76-4DF9-9BAB-33DDEB43C70D}" type="pres">
      <dgm:prSet presAssocID="{F4DBBE1D-6DC4-482F-B553-1406344CB8F9}" presName="sibTrans" presStyleCnt="0"/>
      <dgm:spPr/>
    </dgm:pt>
    <dgm:pt modelId="{16269332-7F02-4853-A66C-577EF58E7722}" type="pres">
      <dgm:prSet presAssocID="{26D6EDD1-F19E-425D-BC6B-E98D3D4BB7F6}" presName="compNode" presStyleCnt="0"/>
      <dgm:spPr/>
    </dgm:pt>
    <dgm:pt modelId="{17FC7BEA-22EA-44D4-AE69-B4A65B671202}" type="pres">
      <dgm:prSet presAssocID="{26D6EDD1-F19E-425D-BC6B-E98D3D4BB7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B62F0BB9-076B-4C19-A1BB-6551413829C7}" type="pres">
      <dgm:prSet presAssocID="{26D6EDD1-F19E-425D-BC6B-E98D3D4BB7F6}" presName="iconSpace" presStyleCnt="0"/>
      <dgm:spPr/>
    </dgm:pt>
    <dgm:pt modelId="{DAF90DE3-B457-4613-BA48-EFD843A79222}" type="pres">
      <dgm:prSet presAssocID="{26D6EDD1-F19E-425D-BC6B-E98D3D4BB7F6}" presName="parTx" presStyleLbl="revTx" presStyleIdx="4" presStyleCnt="6">
        <dgm:presLayoutVars>
          <dgm:chMax val="0"/>
          <dgm:chPref val="0"/>
        </dgm:presLayoutVars>
      </dgm:prSet>
      <dgm:spPr/>
    </dgm:pt>
    <dgm:pt modelId="{568E4461-E638-4008-8F85-CA96685DC350}" type="pres">
      <dgm:prSet presAssocID="{26D6EDD1-F19E-425D-BC6B-E98D3D4BB7F6}" presName="txSpace" presStyleCnt="0"/>
      <dgm:spPr/>
    </dgm:pt>
    <dgm:pt modelId="{A61B097A-8781-4594-AC8C-8F355496B34D}" type="pres">
      <dgm:prSet presAssocID="{26D6EDD1-F19E-425D-BC6B-E98D3D4BB7F6}" presName="desTx" presStyleLbl="revTx" presStyleIdx="5" presStyleCnt="6">
        <dgm:presLayoutVars/>
      </dgm:prSet>
      <dgm:spPr/>
    </dgm:pt>
  </dgm:ptLst>
  <dgm:cxnLst>
    <dgm:cxn modelId="{8746A914-F16B-438F-B5DD-3814C45D5FDE}" srcId="{DAA251D8-9DAE-4E13-AE01-8FEEF599ABA9}" destId="{B43FA144-21F5-4E29-8E65-EA1ECEBDE470}" srcOrd="2" destOrd="0" parTransId="{B3C9BA7B-AF21-4792-B248-CBE726B1CCD3}" sibTransId="{D0CB5447-CA3B-48A8-9001-36ED3051380D}"/>
    <dgm:cxn modelId="{15698517-C7AA-4D80-AA64-9A07CF1C5006}" type="presOf" srcId="{2DE1F7AE-4D68-48F5-B87F-13708A7C0C68}" destId="{88DC96A7-79DC-47DF-9282-E39220E58C98}" srcOrd="0" destOrd="0" presId="urn:microsoft.com/office/officeart/2018/2/layout/IconLabelDescriptionList"/>
    <dgm:cxn modelId="{13FABE33-A2BA-4D10-94E1-8D5CB32FB469}" type="presOf" srcId="{B38C6E76-FEBF-4410-A4E4-932B3B677B61}" destId="{A61B097A-8781-4594-AC8C-8F355496B34D}" srcOrd="0" destOrd="0" presId="urn:microsoft.com/office/officeart/2018/2/layout/IconLabelDescriptionList"/>
    <dgm:cxn modelId="{BD56E35B-DCE8-4307-9B60-14052BDF321B}" type="presOf" srcId="{26D6EDD1-F19E-425D-BC6B-E98D3D4BB7F6}" destId="{DAF90DE3-B457-4613-BA48-EFD843A79222}" srcOrd="0" destOrd="0" presId="urn:microsoft.com/office/officeart/2018/2/layout/IconLabelDescriptionList"/>
    <dgm:cxn modelId="{0A87CA5C-A423-41A2-84A0-A31CCF0119A6}" type="presOf" srcId="{6C5CC73A-BE61-4736-A510-4D2F527F4767}" destId="{DE0CA875-FC76-4AA6-BFFA-E63D2A652874}" srcOrd="0" destOrd="0" presId="urn:microsoft.com/office/officeart/2018/2/layout/IconLabelDescriptionList"/>
    <dgm:cxn modelId="{1CC66145-97A2-4481-8024-716CEE7B9174}" srcId="{26D6EDD1-F19E-425D-BC6B-E98D3D4BB7F6}" destId="{470323ED-FB59-4DBA-A113-7C82482AC4B7}" srcOrd="1" destOrd="0" parTransId="{FB3E0490-D989-4347-BA2E-D5C722DA6866}" sibTransId="{535CB0F6-6447-465B-9216-C765BC4360A6}"/>
    <dgm:cxn modelId="{E4007E66-ADFE-405C-96E3-9195C33189E4}" srcId="{C680BD8D-DBF8-4CBF-A424-200FF2FDACAB}" destId="{DAA251D8-9DAE-4E13-AE01-8FEEF599ABA9}" srcOrd="1" destOrd="0" parTransId="{CE139BD5-415B-4860-A1D5-8C55BF32B107}" sibTransId="{F4DBBE1D-6DC4-482F-B553-1406344CB8F9}"/>
    <dgm:cxn modelId="{3495C356-2F94-424E-90AA-C97B0C2CC4FF}" srcId="{FF5C6438-C48A-47C5-9969-DD64933045EC}" destId="{17E9B050-C8FC-4BD7-B4E1-2A45CBEB5C3D}" srcOrd="1" destOrd="0" parTransId="{0EF78362-CBDB-4530-B104-3CB1ACC68A4B}" sibTransId="{A5C922FA-557B-4797-A06C-70D0580575FF}"/>
    <dgm:cxn modelId="{B47A287B-D7DC-4AC8-9662-C7A3D45C1962}" type="presOf" srcId="{C680BD8D-DBF8-4CBF-A424-200FF2FDACAB}" destId="{175BA9EF-E98C-43D4-9963-4A3E14C6A8FF}" srcOrd="0" destOrd="0" presId="urn:microsoft.com/office/officeart/2018/2/layout/IconLabelDescriptionList"/>
    <dgm:cxn modelId="{99859983-E6CA-41C7-87FA-71110FB79C46}" srcId="{26D6EDD1-F19E-425D-BC6B-E98D3D4BB7F6}" destId="{B38C6E76-FEBF-4410-A4E4-932B3B677B61}" srcOrd="0" destOrd="0" parTransId="{34B75722-D3EB-4ACA-A36C-BE63CDEC42AE}" sibTransId="{396B0383-B7B6-4094-BFDC-DC72B58CDE78}"/>
    <dgm:cxn modelId="{1E833F86-1BD8-4BE6-B7AC-AD6D432BB53B}" type="presOf" srcId="{D3033563-0608-47D9-A2F9-3384DE5BD0E1}" destId="{DE0CA875-FC76-4AA6-BFFA-E63D2A652874}" srcOrd="0" destOrd="1" presId="urn:microsoft.com/office/officeart/2018/2/layout/IconLabelDescriptionList"/>
    <dgm:cxn modelId="{F4C9418F-ED73-4A11-8078-4CF828611F81}" type="presOf" srcId="{B43FA144-21F5-4E29-8E65-EA1ECEBDE470}" destId="{DE0CA875-FC76-4AA6-BFFA-E63D2A652874}" srcOrd="0" destOrd="2" presId="urn:microsoft.com/office/officeart/2018/2/layout/IconLabelDescriptionList"/>
    <dgm:cxn modelId="{04FA4A9C-2EBF-427D-A795-00BED8721A4F}" srcId="{C680BD8D-DBF8-4CBF-A424-200FF2FDACAB}" destId="{FF5C6438-C48A-47C5-9969-DD64933045EC}" srcOrd="0" destOrd="0" parTransId="{C80BE3C8-9486-4282-8284-305D7F2F63A0}" sibTransId="{191D5178-E9D4-4657-BCB8-18CCAA211BEA}"/>
    <dgm:cxn modelId="{09616FA9-D7F5-484F-A684-CAA1B2779D46}" srcId="{C680BD8D-DBF8-4CBF-A424-200FF2FDACAB}" destId="{26D6EDD1-F19E-425D-BC6B-E98D3D4BB7F6}" srcOrd="2" destOrd="0" parTransId="{B29A29D2-E21E-4C39-B2A1-B3A8238D6FC0}" sibTransId="{10282B0C-8A2B-4BBD-8B17-E6F8520EA110}"/>
    <dgm:cxn modelId="{164D67AA-5AFC-4444-AD15-19CE6D3E3414}" type="presOf" srcId="{17E9B050-C8FC-4BD7-B4E1-2A45CBEB5C3D}" destId="{88DC96A7-79DC-47DF-9282-E39220E58C98}" srcOrd="0" destOrd="1" presId="urn:microsoft.com/office/officeart/2018/2/layout/IconLabelDescriptionList"/>
    <dgm:cxn modelId="{A75EEBBC-AA51-4189-B6DF-B2DC362E77C5}" type="presOf" srcId="{470323ED-FB59-4DBA-A113-7C82482AC4B7}" destId="{A61B097A-8781-4594-AC8C-8F355496B34D}" srcOrd="0" destOrd="1" presId="urn:microsoft.com/office/officeart/2018/2/layout/IconLabelDescriptionList"/>
    <dgm:cxn modelId="{B1037EC4-3477-4D77-B856-D8A5542EB04E}" srcId="{DAA251D8-9DAE-4E13-AE01-8FEEF599ABA9}" destId="{D3033563-0608-47D9-A2F9-3384DE5BD0E1}" srcOrd="1" destOrd="0" parTransId="{05C664F3-FD56-4CB4-A5D9-9FC321FEF76A}" sibTransId="{EC96F23E-7010-4DFD-9384-62851C9C5DC4}"/>
    <dgm:cxn modelId="{2CA8B1C5-9833-4C3E-9E85-2D83AB9B298B}" srcId="{DAA251D8-9DAE-4E13-AE01-8FEEF599ABA9}" destId="{6C5CC73A-BE61-4736-A510-4D2F527F4767}" srcOrd="0" destOrd="0" parTransId="{D2BDA60A-0B23-465F-A303-FE136DA82854}" sibTransId="{7CD9A811-B57F-49E9-BC14-AF984FCC11ED}"/>
    <dgm:cxn modelId="{848140D6-95B8-45D5-ADE1-250B0C542A9F}" type="presOf" srcId="{DAA251D8-9DAE-4E13-AE01-8FEEF599ABA9}" destId="{05A94F03-E9A5-4734-BC1C-5002BAF25BB4}" srcOrd="0" destOrd="0" presId="urn:microsoft.com/office/officeart/2018/2/layout/IconLabelDescriptionList"/>
    <dgm:cxn modelId="{DD0B74EB-CD24-4638-8C15-F6256ADE91AA}" srcId="{FF5C6438-C48A-47C5-9969-DD64933045EC}" destId="{2DE1F7AE-4D68-48F5-B87F-13708A7C0C68}" srcOrd="0" destOrd="0" parTransId="{D59B1CA1-ACD9-4963-B2C5-E2E6C4C62926}" sibTransId="{237617C0-ED1F-4686-80A7-EBF8044ADEC2}"/>
    <dgm:cxn modelId="{6EA258FD-DF3C-4D29-BB74-A9005BA3D64F}" type="presOf" srcId="{FF5C6438-C48A-47C5-9969-DD64933045EC}" destId="{ECB99AEC-41AC-497B-873C-83D234BC1C3D}" srcOrd="0" destOrd="0" presId="urn:microsoft.com/office/officeart/2018/2/layout/IconLabelDescriptionList"/>
    <dgm:cxn modelId="{88DD36F0-3387-48E7-8B86-89DFAFC94620}" type="presParOf" srcId="{175BA9EF-E98C-43D4-9963-4A3E14C6A8FF}" destId="{E99BB410-C7A8-4D9E-8852-222642B6B6C8}" srcOrd="0" destOrd="0" presId="urn:microsoft.com/office/officeart/2018/2/layout/IconLabelDescriptionList"/>
    <dgm:cxn modelId="{7AC2EFD9-30F3-4B39-AC7E-955C93B6E8EC}" type="presParOf" srcId="{E99BB410-C7A8-4D9E-8852-222642B6B6C8}" destId="{62FE4039-6250-4D47-B1FE-8D6F2D931099}" srcOrd="0" destOrd="0" presId="urn:microsoft.com/office/officeart/2018/2/layout/IconLabelDescriptionList"/>
    <dgm:cxn modelId="{353FF334-ADD8-493F-9E4F-18E887C3F800}" type="presParOf" srcId="{E99BB410-C7A8-4D9E-8852-222642B6B6C8}" destId="{101E6F49-68BB-4D45-8FAE-AC35BAC3E8D6}" srcOrd="1" destOrd="0" presId="urn:microsoft.com/office/officeart/2018/2/layout/IconLabelDescriptionList"/>
    <dgm:cxn modelId="{EEF9A8D7-4AA6-48C3-A905-88E60762D690}" type="presParOf" srcId="{E99BB410-C7A8-4D9E-8852-222642B6B6C8}" destId="{ECB99AEC-41AC-497B-873C-83D234BC1C3D}" srcOrd="2" destOrd="0" presId="urn:microsoft.com/office/officeart/2018/2/layout/IconLabelDescriptionList"/>
    <dgm:cxn modelId="{62B23285-C171-4D53-9F14-971F731082D3}" type="presParOf" srcId="{E99BB410-C7A8-4D9E-8852-222642B6B6C8}" destId="{6E113A55-041B-436F-8ADC-B7F93D350BA6}" srcOrd="3" destOrd="0" presId="urn:microsoft.com/office/officeart/2018/2/layout/IconLabelDescriptionList"/>
    <dgm:cxn modelId="{3E07F28B-4318-401C-A482-5F26F89D9B64}" type="presParOf" srcId="{E99BB410-C7A8-4D9E-8852-222642B6B6C8}" destId="{88DC96A7-79DC-47DF-9282-E39220E58C98}" srcOrd="4" destOrd="0" presId="urn:microsoft.com/office/officeart/2018/2/layout/IconLabelDescriptionList"/>
    <dgm:cxn modelId="{90AFC390-E786-4F47-95B6-15E1F27060B8}" type="presParOf" srcId="{175BA9EF-E98C-43D4-9963-4A3E14C6A8FF}" destId="{60C98340-D550-4F78-917E-622F3437C878}" srcOrd="1" destOrd="0" presId="urn:microsoft.com/office/officeart/2018/2/layout/IconLabelDescriptionList"/>
    <dgm:cxn modelId="{44965F86-3B48-442F-AD7E-698E9477A645}" type="presParOf" srcId="{175BA9EF-E98C-43D4-9963-4A3E14C6A8FF}" destId="{48D0885A-C0B5-4E62-ACD5-D9B7D05649B7}" srcOrd="2" destOrd="0" presId="urn:microsoft.com/office/officeart/2018/2/layout/IconLabelDescriptionList"/>
    <dgm:cxn modelId="{94295EBB-9A21-450A-8783-6676A6A95296}" type="presParOf" srcId="{48D0885A-C0B5-4E62-ACD5-D9B7D05649B7}" destId="{00BFA392-3C01-41D7-9249-1EB00830D013}" srcOrd="0" destOrd="0" presId="urn:microsoft.com/office/officeart/2018/2/layout/IconLabelDescriptionList"/>
    <dgm:cxn modelId="{D55B1552-5F13-4DBB-929C-DDD8ADCBAE5F}" type="presParOf" srcId="{48D0885A-C0B5-4E62-ACD5-D9B7D05649B7}" destId="{634D6C19-1F8B-4DA6-A0F5-4A335452F30A}" srcOrd="1" destOrd="0" presId="urn:microsoft.com/office/officeart/2018/2/layout/IconLabelDescriptionList"/>
    <dgm:cxn modelId="{29C227AC-765F-4BA1-9CB3-E2C67DD66E03}" type="presParOf" srcId="{48D0885A-C0B5-4E62-ACD5-D9B7D05649B7}" destId="{05A94F03-E9A5-4734-BC1C-5002BAF25BB4}" srcOrd="2" destOrd="0" presId="urn:microsoft.com/office/officeart/2018/2/layout/IconLabelDescriptionList"/>
    <dgm:cxn modelId="{EFD6CEF9-E64C-465B-8FA4-90D83ED4F872}" type="presParOf" srcId="{48D0885A-C0B5-4E62-ACD5-D9B7D05649B7}" destId="{BBFA9700-DFDE-440C-B607-6429EF2AC92A}" srcOrd="3" destOrd="0" presId="urn:microsoft.com/office/officeart/2018/2/layout/IconLabelDescriptionList"/>
    <dgm:cxn modelId="{9FC1CCA0-944B-4FCE-83BA-0D018402026E}" type="presParOf" srcId="{48D0885A-C0B5-4E62-ACD5-D9B7D05649B7}" destId="{DE0CA875-FC76-4AA6-BFFA-E63D2A652874}" srcOrd="4" destOrd="0" presId="urn:microsoft.com/office/officeart/2018/2/layout/IconLabelDescriptionList"/>
    <dgm:cxn modelId="{EED2543E-944A-4E37-8DAE-9CC83C2CC741}" type="presParOf" srcId="{175BA9EF-E98C-43D4-9963-4A3E14C6A8FF}" destId="{71EAE9EB-8C76-4DF9-9BAB-33DDEB43C70D}" srcOrd="3" destOrd="0" presId="urn:microsoft.com/office/officeart/2018/2/layout/IconLabelDescriptionList"/>
    <dgm:cxn modelId="{A65E095A-5EDA-4684-BF09-40951B50BB3D}" type="presParOf" srcId="{175BA9EF-E98C-43D4-9963-4A3E14C6A8FF}" destId="{16269332-7F02-4853-A66C-577EF58E7722}" srcOrd="4" destOrd="0" presId="urn:microsoft.com/office/officeart/2018/2/layout/IconLabelDescriptionList"/>
    <dgm:cxn modelId="{9036987C-DF23-4B46-9360-52F3C0BE9350}" type="presParOf" srcId="{16269332-7F02-4853-A66C-577EF58E7722}" destId="{17FC7BEA-22EA-44D4-AE69-B4A65B671202}" srcOrd="0" destOrd="0" presId="urn:microsoft.com/office/officeart/2018/2/layout/IconLabelDescriptionList"/>
    <dgm:cxn modelId="{F0BCE473-613B-4CD5-A3EC-2A28329ADDF2}" type="presParOf" srcId="{16269332-7F02-4853-A66C-577EF58E7722}" destId="{B62F0BB9-076B-4C19-A1BB-6551413829C7}" srcOrd="1" destOrd="0" presId="urn:microsoft.com/office/officeart/2018/2/layout/IconLabelDescriptionList"/>
    <dgm:cxn modelId="{A95EC81A-477B-4E80-A5E0-08736DB7AC23}" type="presParOf" srcId="{16269332-7F02-4853-A66C-577EF58E7722}" destId="{DAF90DE3-B457-4613-BA48-EFD843A79222}" srcOrd="2" destOrd="0" presId="urn:microsoft.com/office/officeart/2018/2/layout/IconLabelDescriptionList"/>
    <dgm:cxn modelId="{AC28AFD1-0B52-4844-8C68-2ADB2FD6D3C5}" type="presParOf" srcId="{16269332-7F02-4853-A66C-577EF58E7722}" destId="{568E4461-E638-4008-8F85-CA96685DC350}" srcOrd="3" destOrd="0" presId="urn:microsoft.com/office/officeart/2018/2/layout/IconLabelDescriptionList"/>
    <dgm:cxn modelId="{0F22B381-5A01-4C52-81C9-FA426D42D1A1}" type="presParOf" srcId="{16269332-7F02-4853-A66C-577EF58E7722}" destId="{A61B097A-8781-4594-AC8C-8F355496B34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6BBC88-5E02-422E-9AE9-CBCE8437EE38}" type="doc">
      <dgm:prSet loTypeId="urn:microsoft.com/office/officeart/2005/8/layout/vList5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5A6F5A4-5022-49CC-9473-4ABA999D48FA}">
      <dgm:prSet/>
      <dgm:spPr/>
      <dgm:t>
        <a:bodyPr/>
        <a:lstStyle/>
        <a:p>
          <a:r>
            <a:rPr lang="en-US"/>
            <a:t>Modes</a:t>
          </a:r>
        </a:p>
      </dgm:t>
    </dgm:pt>
    <dgm:pt modelId="{65169DA0-D0B4-4DE0-9C94-27D54373D069}" type="parTrans" cxnId="{A6C64EC7-F293-416E-8C19-0EAA74789A5A}">
      <dgm:prSet/>
      <dgm:spPr/>
      <dgm:t>
        <a:bodyPr/>
        <a:lstStyle/>
        <a:p>
          <a:endParaRPr lang="en-US"/>
        </a:p>
      </dgm:t>
    </dgm:pt>
    <dgm:pt modelId="{FDD15293-8562-483D-9A4F-71BEB9DF57B4}" type="sibTrans" cxnId="{A6C64EC7-F293-416E-8C19-0EAA74789A5A}">
      <dgm:prSet/>
      <dgm:spPr/>
      <dgm:t>
        <a:bodyPr/>
        <a:lstStyle/>
        <a:p>
          <a:endParaRPr lang="en-US"/>
        </a:p>
      </dgm:t>
    </dgm:pt>
    <dgm:pt modelId="{D265FF94-52B0-49DD-846E-DD8F6E23E7F8}">
      <dgm:prSet/>
      <dgm:spPr/>
      <dgm:t>
        <a:bodyPr/>
        <a:lstStyle/>
        <a:p>
          <a:r>
            <a:rPr lang="en-US"/>
            <a:t>Read, Write, ReadWrite</a:t>
          </a:r>
        </a:p>
      </dgm:t>
    </dgm:pt>
    <dgm:pt modelId="{1CB8633D-9521-4367-BB05-1839756EAD15}" type="parTrans" cxnId="{E4E248B9-9731-4975-8E20-F1CEE5151FC9}">
      <dgm:prSet/>
      <dgm:spPr/>
      <dgm:t>
        <a:bodyPr/>
        <a:lstStyle/>
        <a:p>
          <a:endParaRPr lang="en-US"/>
        </a:p>
      </dgm:t>
    </dgm:pt>
    <dgm:pt modelId="{1F84E214-6535-456A-BD83-5F52C7F64CD1}" type="sibTrans" cxnId="{E4E248B9-9731-4975-8E20-F1CEE5151FC9}">
      <dgm:prSet/>
      <dgm:spPr/>
      <dgm:t>
        <a:bodyPr/>
        <a:lstStyle/>
        <a:p>
          <a:endParaRPr lang="en-US"/>
        </a:p>
      </dgm:t>
    </dgm:pt>
    <dgm:pt modelId="{1DAAE879-1207-4663-B570-3033B3E499BA}">
      <dgm:prSet/>
      <dgm:spPr/>
      <dgm:t>
        <a:bodyPr/>
        <a:lstStyle/>
        <a:p>
          <a:r>
            <a:rPr lang="en-US" dirty="0"/>
            <a:t>Best Practice:</a:t>
          </a:r>
        </a:p>
      </dgm:t>
    </dgm:pt>
    <dgm:pt modelId="{4D3FB1F0-896B-4AF0-A770-CF6B94C87565}" type="parTrans" cxnId="{A1F151F5-D8E6-41A7-9894-13DCEA40E7DF}">
      <dgm:prSet/>
      <dgm:spPr/>
      <dgm:t>
        <a:bodyPr/>
        <a:lstStyle/>
        <a:p>
          <a:endParaRPr lang="en-US"/>
        </a:p>
      </dgm:t>
    </dgm:pt>
    <dgm:pt modelId="{60F34F34-3D0B-4C28-A8F2-BD2262166DD3}" type="sibTrans" cxnId="{A1F151F5-D8E6-41A7-9894-13DCEA40E7DF}">
      <dgm:prSet/>
      <dgm:spPr/>
      <dgm:t>
        <a:bodyPr/>
        <a:lstStyle/>
        <a:p>
          <a:endParaRPr lang="en-US"/>
        </a:p>
      </dgm:t>
    </dgm:pt>
    <dgm:pt modelId="{22C74262-AE48-4FAC-BEB0-826015B7B06D}">
      <dgm:prSet/>
      <dgm:spPr/>
      <dgm:t>
        <a:bodyPr/>
        <a:lstStyle/>
        <a:p>
          <a:r>
            <a:rPr lang="en-US" dirty="0"/>
            <a:t> bind to a script! - PS uses lots of variables internally</a:t>
          </a:r>
        </a:p>
      </dgm:t>
    </dgm:pt>
    <dgm:pt modelId="{519CBDE5-383A-4FFD-BCD0-8FD2344C5FA4}" type="parTrans" cxnId="{79208182-4B18-4811-9EC6-ECD9DFBBDA2D}">
      <dgm:prSet/>
      <dgm:spPr/>
      <dgm:t>
        <a:bodyPr/>
        <a:lstStyle/>
        <a:p>
          <a:endParaRPr lang="en-US"/>
        </a:p>
      </dgm:t>
    </dgm:pt>
    <dgm:pt modelId="{5D93C4F4-8866-473B-9A7F-938E0B153F26}" type="sibTrans" cxnId="{79208182-4B18-4811-9EC6-ECD9DFBBDA2D}">
      <dgm:prSet/>
      <dgm:spPr/>
      <dgm:t>
        <a:bodyPr/>
        <a:lstStyle/>
        <a:p>
          <a:endParaRPr lang="en-US"/>
        </a:p>
      </dgm:t>
    </dgm:pt>
    <dgm:pt modelId="{4D422D0B-A5CC-48C8-8AA7-B82B43FF10CA}">
      <dgm:prSet/>
      <dgm:spPr/>
      <dgm:t>
        <a:bodyPr/>
        <a:lstStyle/>
        <a:p>
          <a:r>
            <a:rPr lang="en-US"/>
            <a:t>Conditional Breakpoints</a:t>
          </a:r>
        </a:p>
      </dgm:t>
    </dgm:pt>
    <dgm:pt modelId="{4FC88BCF-BA8E-415D-9DAC-C98A7156723C}" type="parTrans" cxnId="{02422705-978A-472E-A43C-10DBAA121047}">
      <dgm:prSet/>
      <dgm:spPr/>
      <dgm:t>
        <a:bodyPr/>
        <a:lstStyle/>
        <a:p>
          <a:endParaRPr lang="en-US"/>
        </a:p>
      </dgm:t>
    </dgm:pt>
    <dgm:pt modelId="{AEAD06C6-6A6D-4E9E-ADEE-62EFDB93E03E}" type="sibTrans" cxnId="{02422705-978A-472E-A43C-10DBAA121047}">
      <dgm:prSet/>
      <dgm:spPr/>
      <dgm:t>
        <a:bodyPr/>
        <a:lstStyle/>
        <a:p>
          <a:endParaRPr lang="en-US"/>
        </a:p>
      </dgm:t>
    </dgm:pt>
    <dgm:pt modelId="{CFD4E1E9-5C7C-405F-81F3-84F9CB7C78FC}">
      <dgm:prSet/>
      <dgm:spPr/>
      <dgm:t>
        <a:bodyPr/>
        <a:lstStyle/>
        <a:p>
          <a:r>
            <a:rPr lang="en-US"/>
            <a:t>Provide Action scriptblock to breakpoint</a:t>
          </a:r>
        </a:p>
      </dgm:t>
    </dgm:pt>
    <dgm:pt modelId="{7144B038-9FDD-4535-97F4-1FA28B215066}" type="parTrans" cxnId="{EA94A163-701A-4647-9FAD-C7EDD9DC3F3F}">
      <dgm:prSet/>
      <dgm:spPr/>
      <dgm:t>
        <a:bodyPr/>
        <a:lstStyle/>
        <a:p>
          <a:endParaRPr lang="en-US"/>
        </a:p>
      </dgm:t>
    </dgm:pt>
    <dgm:pt modelId="{3BF00119-C757-48FA-8BB3-67A478832906}" type="sibTrans" cxnId="{EA94A163-701A-4647-9FAD-C7EDD9DC3F3F}">
      <dgm:prSet/>
      <dgm:spPr/>
      <dgm:t>
        <a:bodyPr/>
        <a:lstStyle/>
        <a:p>
          <a:endParaRPr lang="en-US"/>
        </a:p>
      </dgm:t>
    </dgm:pt>
    <dgm:pt modelId="{5BEB53A0-2F63-447F-BC75-4452FB1187FD}">
      <dgm:prSet/>
      <dgm:spPr/>
      <dgm:t>
        <a:bodyPr/>
        <a:lstStyle/>
        <a:p>
          <a:r>
            <a:rPr lang="en-US"/>
            <a:t>Call "Break" yourself when appropriate</a:t>
          </a:r>
        </a:p>
      </dgm:t>
    </dgm:pt>
    <dgm:pt modelId="{F2FE4F55-2C10-4138-9E03-A914E001F7F2}" type="parTrans" cxnId="{20493BB4-1FC3-4641-BBF8-C2B1ED59B1B4}">
      <dgm:prSet/>
      <dgm:spPr/>
      <dgm:t>
        <a:bodyPr/>
        <a:lstStyle/>
        <a:p>
          <a:endParaRPr lang="en-US"/>
        </a:p>
      </dgm:t>
    </dgm:pt>
    <dgm:pt modelId="{EB027076-3518-4D0D-88DC-BF657F4CA721}" type="sibTrans" cxnId="{20493BB4-1FC3-4641-BBF8-C2B1ED59B1B4}">
      <dgm:prSet/>
      <dgm:spPr/>
      <dgm:t>
        <a:bodyPr/>
        <a:lstStyle/>
        <a:p>
          <a:endParaRPr lang="en-US"/>
        </a:p>
      </dgm:t>
    </dgm:pt>
    <dgm:pt modelId="{99BF6E7D-0636-42F3-9EF1-81043F7EBCCC}" type="pres">
      <dgm:prSet presAssocID="{856BBC88-5E02-422E-9AE9-CBCE8437EE38}" presName="Name0" presStyleCnt="0">
        <dgm:presLayoutVars>
          <dgm:dir/>
          <dgm:animLvl val="lvl"/>
          <dgm:resizeHandles val="exact"/>
        </dgm:presLayoutVars>
      </dgm:prSet>
      <dgm:spPr/>
    </dgm:pt>
    <dgm:pt modelId="{036289DE-7CBA-4550-933C-7FA1B7FD1435}" type="pres">
      <dgm:prSet presAssocID="{05A6F5A4-5022-49CC-9473-4ABA999D48FA}" presName="linNode" presStyleCnt="0"/>
      <dgm:spPr/>
    </dgm:pt>
    <dgm:pt modelId="{36A4B6DE-CAD3-402F-B2F8-FBEBC559A63C}" type="pres">
      <dgm:prSet presAssocID="{05A6F5A4-5022-49CC-9473-4ABA999D48F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873600C-06A8-4D93-9F4A-AD28EE767B42}" type="pres">
      <dgm:prSet presAssocID="{05A6F5A4-5022-49CC-9473-4ABA999D48FA}" presName="descendantText" presStyleLbl="alignAccFollowNode1" presStyleIdx="0" presStyleCnt="3">
        <dgm:presLayoutVars>
          <dgm:bulletEnabled val="1"/>
        </dgm:presLayoutVars>
      </dgm:prSet>
      <dgm:spPr/>
    </dgm:pt>
    <dgm:pt modelId="{D660EF3F-53FD-42D4-B17B-79210829F4ED}" type="pres">
      <dgm:prSet presAssocID="{FDD15293-8562-483D-9A4F-71BEB9DF57B4}" presName="sp" presStyleCnt="0"/>
      <dgm:spPr/>
    </dgm:pt>
    <dgm:pt modelId="{88AC480F-2146-4D59-B0EB-22654CC58D4A}" type="pres">
      <dgm:prSet presAssocID="{1DAAE879-1207-4663-B570-3033B3E499BA}" presName="linNode" presStyleCnt="0"/>
      <dgm:spPr/>
    </dgm:pt>
    <dgm:pt modelId="{68FB2EBD-C4E1-4BBE-8CC5-EC008E88CFC1}" type="pres">
      <dgm:prSet presAssocID="{1DAAE879-1207-4663-B570-3033B3E499B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1D8986B-35B1-491C-BCF3-4011B77966FB}" type="pres">
      <dgm:prSet presAssocID="{1DAAE879-1207-4663-B570-3033B3E499BA}" presName="descendantText" presStyleLbl="alignAccFollowNode1" presStyleIdx="1" presStyleCnt="3">
        <dgm:presLayoutVars>
          <dgm:bulletEnabled val="1"/>
        </dgm:presLayoutVars>
      </dgm:prSet>
      <dgm:spPr/>
    </dgm:pt>
    <dgm:pt modelId="{43E49ABB-0624-40E9-AD1E-EA7BD8E7E35F}" type="pres">
      <dgm:prSet presAssocID="{60F34F34-3D0B-4C28-A8F2-BD2262166DD3}" presName="sp" presStyleCnt="0"/>
      <dgm:spPr/>
    </dgm:pt>
    <dgm:pt modelId="{AE0FEC60-1E10-407B-84DF-F710A2EF62D0}" type="pres">
      <dgm:prSet presAssocID="{4D422D0B-A5CC-48C8-8AA7-B82B43FF10CA}" presName="linNode" presStyleCnt="0"/>
      <dgm:spPr/>
    </dgm:pt>
    <dgm:pt modelId="{2AAE355F-E2EC-4A62-BF46-89AA8E5E180A}" type="pres">
      <dgm:prSet presAssocID="{4D422D0B-A5CC-48C8-8AA7-B82B43FF10C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C4EB84AC-CF61-47A4-B635-4857BD419921}" type="pres">
      <dgm:prSet presAssocID="{4D422D0B-A5CC-48C8-8AA7-B82B43FF10C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2422705-978A-472E-A43C-10DBAA121047}" srcId="{856BBC88-5E02-422E-9AE9-CBCE8437EE38}" destId="{4D422D0B-A5CC-48C8-8AA7-B82B43FF10CA}" srcOrd="2" destOrd="0" parTransId="{4FC88BCF-BA8E-415D-9DAC-C98A7156723C}" sibTransId="{AEAD06C6-6A6D-4E9E-ADEE-62EFDB93E03E}"/>
    <dgm:cxn modelId="{B64E6D16-CFF6-451D-87DD-E5CCF79E1ADB}" type="presOf" srcId="{856BBC88-5E02-422E-9AE9-CBCE8437EE38}" destId="{99BF6E7D-0636-42F3-9EF1-81043F7EBCCC}" srcOrd="0" destOrd="0" presId="urn:microsoft.com/office/officeart/2005/8/layout/vList5"/>
    <dgm:cxn modelId="{A9801436-B037-4841-A1A6-68C3F7BB240A}" type="presOf" srcId="{05A6F5A4-5022-49CC-9473-4ABA999D48FA}" destId="{36A4B6DE-CAD3-402F-B2F8-FBEBC559A63C}" srcOrd="0" destOrd="0" presId="urn:microsoft.com/office/officeart/2005/8/layout/vList5"/>
    <dgm:cxn modelId="{EA94A163-701A-4647-9FAD-C7EDD9DC3F3F}" srcId="{4D422D0B-A5CC-48C8-8AA7-B82B43FF10CA}" destId="{CFD4E1E9-5C7C-405F-81F3-84F9CB7C78FC}" srcOrd="0" destOrd="0" parTransId="{7144B038-9FDD-4535-97F4-1FA28B215066}" sibTransId="{3BF00119-C757-48FA-8BB3-67A478832906}"/>
    <dgm:cxn modelId="{79208182-4B18-4811-9EC6-ECD9DFBBDA2D}" srcId="{1DAAE879-1207-4663-B570-3033B3E499BA}" destId="{22C74262-AE48-4FAC-BEB0-826015B7B06D}" srcOrd="0" destOrd="0" parTransId="{519CBDE5-383A-4FFD-BCD0-8FD2344C5FA4}" sibTransId="{5D93C4F4-8866-473B-9A7F-938E0B153F26}"/>
    <dgm:cxn modelId="{680AFC85-5F3F-43EB-931E-EF7F46D421D0}" type="presOf" srcId="{5BEB53A0-2F63-447F-BC75-4452FB1187FD}" destId="{C4EB84AC-CF61-47A4-B635-4857BD419921}" srcOrd="0" destOrd="1" presId="urn:microsoft.com/office/officeart/2005/8/layout/vList5"/>
    <dgm:cxn modelId="{E568A596-13B0-4B02-800B-ABC5EA33C7AF}" type="presOf" srcId="{CFD4E1E9-5C7C-405F-81F3-84F9CB7C78FC}" destId="{C4EB84AC-CF61-47A4-B635-4857BD419921}" srcOrd="0" destOrd="0" presId="urn:microsoft.com/office/officeart/2005/8/layout/vList5"/>
    <dgm:cxn modelId="{20493BB4-1FC3-4641-BBF8-C2B1ED59B1B4}" srcId="{4D422D0B-A5CC-48C8-8AA7-B82B43FF10CA}" destId="{5BEB53A0-2F63-447F-BC75-4452FB1187FD}" srcOrd="1" destOrd="0" parTransId="{F2FE4F55-2C10-4138-9E03-A914E001F7F2}" sibTransId="{EB027076-3518-4D0D-88DC-BF657F4CA721}"/>
    <dgm:cxn modelId="{E4E248B9-9731-4975-8E20-F1CEE5151FC9}" srcId="{05A6F5A4-5022-49CC-9473-4ABA999D48FA}" destId="{D265FF94-52B0-49DD-846E-DD8F6E23E7F8}" srcOrd="0" destOrd="0" parTransId="{1CB8633D-9521-4367-BB05-1839756EAD15}" sibTransId="{1F84E214-6535-456A-BD83-5F52C7F64CD1}"/>
    <dgm:cxn modelId="{213C93B9-931F-4872-89CD-81F0B85BB002}" type="presOf" srcId="{4D422D0B-A5CC-48C8-8AA7-B82B43FF10CA}" destId="{2AAE355F-E2EC-4A62-BF46-89AA8E5E180A}" srcOrd="0" destOrd="0" presId="urn:microsoft.com/office/officeart/2005/8/layout/vList5"/>
    <dgm:cxn modelId="{6E6E2FC7-E72A-4229-A5C6-604B3E1B0D07}" type="presOf" srcId="{1DAAE879-1207-4663-B570-3033B3E499BA}" destId="{68FB2EBD-C4E1-4BBE-8CC5-EC008E88CFC1}" srcOrd="0" destOrd="0" presId="urn:microsoft.com/office/officeart/2005/8/layout/vList5"/>
    <dgm:cxn modelId="{A6C64EC7-F293-416E-8C19-0EAA74789A5A}" srcId="{856BBC88-5E02-422E-9AE9-CBCE8437EE38}" destId="{05A6F5A4-5022-49CC-9473-4ABA999D48FA}" srcOrd="0" destOrd="0" parTransId="{65169DA0-D0B4-4DE0-9C94-27D54373D069}" sibTransId="{FDD15293-8562-483D-9A4F-71BEB9DF57B4}"/>
    <dgm:cxn modelId="{A2613AD4-E44C-4878-8209-748358AAE1DA}" type="presOf" srcId="{22C74262-AE48-4FAC-BEB0-826015B7B06D}" destId="{01D8986B-35B1-491C-BCF3-4011B77966FB}" srcOrd="0" destOrd="0" presId="urn:microsoft.com/office/officeart/2005/8/layout/vList5"/>
    <dgm:cxn modelId="{5E3DB5EF-F8C5-4F0C-9A42-78A2B3E69992}" type="presOf" srcId="{D265FF94-52B0-49DD-846E-DD8F6E23E7F8}" destId="{1873600C-06A8-4D93-9F4A-AD28EE767B42}" srcOrd="0" destOrd="0" presId="urn:microsoft.com/office/officeart/2005/8/layout/vList5"/>
    <dgm:cxn modelId="{A1F151F5-D8E6-41A7-9894-13DCEA40E7DF}" srcId="{856BBC88-5E02-422E-9AE9-CBCE8437EE38}" destId="{1DAAE879-1207-4663-B570-3033B3E499BA}" srcOrd="1" destOrd="0" parTransId="{4D3FB1F0-896B-4AF0-A770-CF6B94C87565}" sibTransId="{60F34F34-3D0B-4C28-A8F2-BD2262166DD3}"/>
    <dgm:cxn modelId="{D2E0C564-9727-42A9-9B70-727A0C2D6492}" type="presParOf" srcId="{99BF6E7D-0636-42F3-9EF1-81043F7EBCCC}" destId="{036289DE-7CBA-4550-933C-7FA1B7FD1435}" srcOrd="0" destOrd="0" presId="urn:microsoft.com/office/officeart/2005/8/layout/vList5"/>
    <dgm:cxn modelId="{C89400F4-57A5-4AA0-A11F-E6622941E160}" type="presParOf" srcId="{036289DE-7CBA-4550-933C-7FA1B7FD1435}" destId="{36A4B6DE-CAD3-402F-B2F8-FBEBC559A63C}" srcOrd="0" destOrd="0" presId="urn:microsoft.com/office/officeart/2005/8/layout/vList5"/>
    <dgm:cxn modelId="{847C1B51-288B-4793-8C6C-2253847CF6AF}" type="presParOf" srcId="{036289DE-7CBA-4550-933C-7FA1B7FD1435}" destId="{1873600C-06A8-4D93-9F4A-AD28EE767B42}" srcOrd="1" destOrd="0" presId="urn:microsoft.com/office/officeart/2005/8/layout/vList5"/>
    <dgm:cxn modelId="{52BDEDE7-317A-4510-8CB4-846626656CA3}" type="presParOf" srcId="{99BF6E7D-0636-42F3-9EF1-81043F7EBCCC}" destId="{D660EF3F-53FD-42D4-B17B-79210829F4ED}" srcOrd="1" destOrd="0" presId="urn:microsoft.com/office/officeart/2005/8/layout/vList5"/>
    <dgm:cxn modelId="{472BF760-88FC-429E-BBE1-AF5D57EB8E64}" type="presParOf" srcId="{99BF6E7D-0636-42F3-9EF1-81043F7EBCCC}" destId="{88AC480F-2146-4D59-B0EB-22654CC58D4A}" srcOrd="2" destOrd="0" presId="urn:microsoft.com/office/officeart/2005/8/layout/vList5"/>
    <dgm:cxn modelId="{AB2B3476-6B38-4E13-ACED-016E891E009E}" type="presParOf" srcId="{88AC480F-2146-4D59-B0EB-22654CC58D4A}" destId="{68FB2EBD-C4E1-4BBE-8CC5-EC008E88CFC1}" srcOrd="0" destOrd="0" presId="urn:microsoft.com/office/officeart/2005/8/layout/vList5"/>
    <dgm:cxn modelId="{3071FB0A-942E-4E97-981E-DB9D0E9C4D1E}" type="presParOf" srcId="{88AC480F-2146-4D59-B0EB-22654CC58D4A}" destId="{01D8986B-35B1-491C-BCF3-4011B77966FB}" srcOrd="1" destOrd="0" presId="urn:microsoft.com/office/officeart/2005/8/layout/vList5"/>
    <dgm:cxn modelId="{1880A9D4-C6AD-4014-8774-03D1C11629A7}" type="presParOf" srcId="{99BF6E7D-0636-42F3-9EF1-81043F7EBCCC}" destId="{43E49ABB-0624-40E9-AD1E-EA7BD8E7E35F}" srcOrd="3" destOrd="0" presId="urn:microsoft.com/office/officeart/2005/8/layout/vList5"/>
    <dgm:cxn modelId="{76B70483-7530-4037-9462-7BFE984C7CFA}" type="presParOf" srcId="{99BF6E7D-0636-42F3-9EF1-81043F7EBCCC}" destId="{AE0FEC60-1E10-407B-84DF-F710A2EF62D0}" srcOrd="4" destOrd="0" presId="urn:microsoft.com/office/officeart/2005/8/layout/vList5"/>
    <dgm:cxn modelId="{5DA49AB6-A574-4ADA-9DA6-736B69012A4D}" type="presParOf" srcId="{AE0FEC60-1E10-407B-84DF-F710A2EF62D0}" destId="{2AAE355F-E2EC-4A62-BF46-89AA8E5E180A}" srcOrd="0" destOrd="0" presId="urn:microsoft.com/office/officeart/2005/8/layout/vList5"/>
    <dgm:cxn modelId="{534B5F8B-F54F-4A5E-9C58-C7A34D1A0307}" type="presParOf" srcId="{AE0FEC60-1E10-407B-84DF-F710A2EF62D0}" destId="{C4EB84AC-CF61-47A4-B635-4857BD41992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4D068C-50CD-4982-A98C-CC5C541F8A2C}" type="doc">
      <dgm:prSet loTypeId="urn:microsoft.com/office/officeart/2005/8/layout/hierarchy3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2E0811B-F966-421C-9EF6-4704263381B0}">
      <dgm:prSet/>
      <dgm:spPr/>
      <dgm:t>
        <a:bodyPr/>
        <a:lstStyle/>
        <a:p>
          <a:r>
            <a:rPr lang="de-DE"/>
            <a:t>Setting a breakpoint</a:t>
          </a:r>
          <a:endParaRPr lang="en-US"/>
        </a:p>
      </dgm:t>
    </dgm:pt>
    <dgm:pt modelId="{7007BAB9-46E8-48E6-ADD7-5CF3174B95A2}" type="parTrans" cxnId="{95522B2B-B2DA-4D28-8BC0-D2D070C716CE}">
      <dgm:prSet/>
      <dgm:spPr/>
      <dgm:t>
        <a:bodyPr/>
        <a:lstStyle/>
        <a:p>
          <a:endParaRPr lang="en-US"/>
        </a:p>
      </dgm:t>
    </dgm:pt>
    <dgm:pt modelId="{B60D1625-1350-4E70-8B1A-EF3257E474A3}" type="sibTrans" cxnId="{95522B2B-B2DA-4D28-8BC0-D2D070C716CE}">
      <dgm:prSet/>
      <dgm:spPr/>
      <dgm:t>
        <a:bodyPr/>
        <a:lstStyle/>
        <a:p>
          <a:endParaRPr lang="en-US"/>
        </a:p>
      </dgm:t>
    </dgm:pt>
    <dgm:pt modelId="{B42AD71A-C067-454C-9D21-83CF14EC69E8}">
      <dgm:prSet/>
      <dgm:spPr/>
      <dgm:t>
        <a:bodyPr/>
        <a:lstStyle/>
        <a:p>
          <a:r>
            <a:rPr lang="de-DE"/>
            <a:t>Must have a saved file </a:t>
          </a:r>
          <a:endParaRPr lang="en-US"/>
        </a:p>
      </dgm:t>
    </dgm:pt>
    <dgm:pt modelId="{EE366321-A72D-4675-95A2-265DA27D748C}" type="parTrans" cxnId="{25382A9A-001B-4926-8F45-2310C8261E5D}">
      <dgm:prSet/>
      <dgm:spPr/>
      <dgm:t>
        <a:bodyPr/>
        <a:lstStyle/>
        <a:p>
          <a:endParaRPr lang="en-US"/>
        </a:p>
      </dgm:t>
    </dgm:pt>
    <dgm:pt modelId="{71B2CBC9-C51C-474B-96C6-A33F584F6478}" type="sibTrans" cxnId="{25382A9A-001B-4926-8F45-2310C8261E5D}">
      <dgm:prSet/>
      <dgm:spPr/>
      <dgm:t>
        <a:bodyPr/>
        <a:lstStyle/>
        <a:p>
          <a:endParaRPr lang="en-US"/>
        </a:p>
      </dgm:t>
    </dgm:pt>
    <dgm:pt modelId="{4FCC4DA0-E8AF-4DD9-AF3A-539FA4537FAC}">
      <dgm:prSet/>
      <dgm:spPr/>
      <dgm:t>
        <a:bodyPr/>
        <a:lstStyle/>
        <a:p>
          <a:r>
            <a:rPr lang="de-DE"/>
            <a:t>Set Breakpoints before running the script</a:t>
          </a:r>
          <a:endParaRPr lang="en-US"/>
        </a:p>
      </dgm:t>
    </dgm:pt>
    <dgm:pt modelId="{056D7B5D-2940-4B6B-8FFE-02AE00839D47}" type="parTrans" cxnId="{982645BE-0A3C-48B3-AFD6-40D1568944B1}">
      <dgm:prSet/>
      <dgm:spPr/>
      <dgm:t>
        <a:bodyPr/>
        <a:lstStyle/>
        <a:p>
          <a:endParaRPr lang="en-US"/>
        </a:p>
      </dgm:t>
    </dgm:pt>
    <dgm:pt modelId="{4287C63D-563B-40D4-ACE2-C6AB97068CEF}" type="sibTrans" cxnId="{982645BE-0A3C-48B3-AFD6-40D1568944B1}">
      <dgm:prSet/>
      <dgm:spPr/>
      <dgm:t>
        <a:bodyPr/>
        <a:lstStyle/>
        <a:p>
          <a:endParaRPr lang="en-US"/>
        </a:p>
      </dgm:t>
    </dgm:pt>
    <dgm:pt modelId="{06C24116-DD59-4713-915E-3D84C12AA4C6}">
      <dgm:prSet/>
      <dgm:spPr/>
      <dgm:t>
        <a:bodyPr/>
        <a:lstStyle/>
        <a:p>
          <a:r>
            <a:rPr lang="de-DE"/>
            <a:t>F9 toggles line breakpoints</a:t>
          </a:r>
          <a:endParaRPr lang="en-US"/>
        </a:p>
      </dgm:t>
    </dgm:pt>
    <dgm:pt modelId="{53A2FF9B-E4A6-428E-B7CE-807C857B27C0}" type="parTrans" cxnId="{ED5D24E5-4911-4D26-AE99-AB2CE3FCBBBE}">
      <dgm:prSet/>
      <dgm:spPr/>
      <dgm:t>
        <a:bodyPr/>
        <a:lstStyle/>
        <a:p>
          <a:endParaRPr lang="en-US"/>
        </a:p>
      </dgm:t>
    </dgm:pt>
    <dgm:pt modelId="{0D1FBD29-40C0-4073-A698-E9926F663573}" type="sibTrans" cxnId="{ED5D24E5-4911-4D26-AE99-AB2CE3FCBBBE}">
      <dgm:prSet/>
      <dgm:spPr/>
      <dgm:t>
        <a:bodyPr/>
        <a:lstStyle/>
        <a:p>
          <a:endParaRPr lang="en-US"/>
        </a:p>
      </dgm:t>
    </dgm:pt>
    <dgm:pt modelId="{A239CC32-316F-4B32-BC0F-8690862B24C6}" type="pres">
      <dgm:prSet presAssocID="{EB4D068C-50CD-4982-A98C-CC5C541F8A2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12960F-57DA-40D5-9C76-0C480446595B}" type="pres">
      <dgm:prSet presAssocID="{82E0811B-F966-421C-9EF6-4704263381B0}" presName="root" presStyleCnt="0"/>
      <dgm:spPr/>
    </dgm:pt>
    <dgm:pt modelId="{C8F3CB9F-FB62-4A2A-BBF2-71E79BC3CC3E}" type="pres">
      <dgm:prSet presAssocID="{82E0811B-F966-421C-9EF6-4704263381B0}" presName="rootComposite" presStyleCnt="0"/>
      <dgm:spPr/>
    </dgm:pt>
    <dgm:pt modelId="{F7BAB8FB-8D6F-4842-8504-BEF2FA8C71C1}" type="pres">
      <dgm:prSet presAssocID="{82E0811B-F966-421C-9EF6-4704263381B0}" presName="rootText" presStyleLbl="node1" presStyleIdx="0" presStyleCnt="2"/>
      <dgm:spPr/>
    </dgm:pt>
    <dgm:pt modelId="{13535488-A559-4DC7-B70A-F9829EC55AA4}" type="pres">
      <dgm:prSet presAssocID="{82E0811B-F966-421C-9EF6-4704263381B0}" presName="rootConnector" presStyleLbl="node1" presStyleIdx="0" presStyleCnt="2"/>
      <dgm:spPr/>
    </dgm:pt>
    <dgm:pt modelId="{660CDB27-06C9-4C31-9F1D-D697249DB1E6}" type="pres">
      <dgm:prSet presAssocID="{82E0811B-F966-421C-9EF6-4704263381B0}" presName="childShape" presStyleCnt="0"/>
      <dgm:spPr/>
    </dgm:pt>
    <dgm:pt modelId="{32836E4F-DE44-4F4A-86CB-DDDA9C3B1E92}" type="pres">
      <dgm:prSet presAssocID="{EE366321-A72D-4675-95A2-265DA27D748C}" presName="Name13" presStyleLbl="parChTrans1D2" presStyleIdx="0" presStyleCnt="2"/>
      <dgm:spPr/>
    </dgm:pt>
    <dgm:pt modelId="{A432F771-5F63-4E25-8119-39EEC4E809DA}" type="pres">
      <dgm:prSet presAssocID="{B42AD71A-C067-454C-9D21-83CF14EC69E8}" presName="childText" presStyleLbl="bgAcc1" presStyleIdx="0" presStyleCnt="2">
        <dgm:presLayoutVars>
          <dgm:bulletEnabled val="1"/>
        </dgm:presLayoutVars>
      </dgm:prSet>
      <dgm:spPr/>
    </dgm:pt>
    <dgm:pt modelId="{6640635E-B068-4341-BAA5-4EFEF52D0710}" type="pres">
      <dgm:prSet presAssocID="{4FCC4DA0-E8AF-4DD9-AF3A-539FA4537FAC}" presName="root" presStyleCnt="0"/>
      <dgm:spPr/>
    </dgm:pt>
    <dgm:pt modelId="{3F71D8F3-CDBB-42CA-9D9A-71E56EFCA0B8}" type="pres">
      <dgm:prSet presAssocID="{4FCC4DA0-E8AF-4DD9-AF3A-539FA4537FAC}" presName="rootComposite" presStyleCnt="0"/>
      <dgm:spPr/>
    </dgm:pt>
    <dgm:pt modelId="{EA4EF5DF-5DDD-44C7-86EA-930972A5E604}" type="pres">
      <dgm:prSet presAssocID="{4FCC4DA0-E8AF-4DD9-AF3A-539FA4537FAC}" presName="rootText" presStyleLbl="node1" presStyleIdx="1" presStyleCnt="2"/>
      <dgm:spPr/>
    </dgm:pt>
    <dgm:pt modelId="{E75947D3-C2E7-4EB1-8CCB-372849E3DFAC}" type="pres">
      <dgm:prSet presAssocID="{4FCC4DA0-E8AF-4DD9-AF3A-539FA4537FAC}" presName="rootConnector" presStyleLbl="node1" presStyleIdx="1" presStyleCnt="2"/>
      <dgm:spPr/>
    </dgm:pt>
    <dgm:pt modelId="{47E011D2-5A2E-4908-8E47-EF033A4281BD}" type="pres">
      <dgm:prSet presAssocID="{4FCC4DA0-E8AF-4DD9-AF3A-539FA4537FAC}" presName="childShape" presStyleCnt="0"/>
      <dgm:spPr/>
    </dgm:pt>
    <dgm:pt modelId="{1379516A-8E71-4F55-AD8A-FCF04FC0AF75}" type="pres">
      <dgm:prSet presAssocID="{53A2FF9B-E4A6-428E-B7CE-807C857B27C0}" presName="Name13" presStyleLbl="parChTrans1D2" presStyleIdx="1" presStyleCnt="2"/>
      <dgm:spPr/>
    </dgm:pt>
    <dgm:pt modelId="{2DED7935-963D-4B40-B646-7ADCB8B1E530}" type="pres">
      <dgm:prSet presAssocID="{06C24116-DD59-4713-915E-3D84C12AA4C6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95522B2B-B2DA-4D28-8BC0-D2D070C716CE}" srcId="{EB4D068C-50CD-4982-A98C-CC5C541F8A2C}" destId="{82E0811B-F966-421C-9EF6-4704263381B0}" srcOrd="0" destOrd="0" parTransId="{7007BAB9-46E8-48E6-ADD7-5CF3174B95A2}" sibTransId="{B60D1625-1350-4E70-8B1A-EF3257E474A3}"/>
    <dgm:cxn modelId="{C816F733-7D3D-4F7D-BFFD-B8E496B3F08A}" type="presOf" srcId="{82E0811B-F966-421C-9EF6-4704263381B0}" destId="{13535488-A559-4DC7-B70A-F9829EC55AA4}" srcOrd="1" destOrd="0" presId="urn:microsoft.com/office/officeart/2005/8/layout/hierarchy3"/>
    <dgm:cxn modelId="{9E92CF66-FAC9-4ADE-B497-5E78F144C1CB}" type="presOf" srcId="{53A2FF9B-E4A6-428E-B7CE-807C857B27C0}" destId="{1379516A-8E71-4F55-AD8A-FCF04FC0AF75}" srcOrd="0" destOrd="0" presId="urn:microsoft.com/office/officeart/2005/8/layout/hierarchy3"/>
    <dgm:cxn modelId="{959CBC4E-94FA-449E-9A20-DA574D5BC620}" type="presOf" srcId="{B42AD71A-C067-454C-9D21-83CF14EC69E8}" destId="{A432F771-5F63-4E25-8119-39EEC4E809DA}" srcOrd="0" destOrd="0" presId="urn:microsoft.com/office/officeart/2005/8/layout/hierarchy3"/>
    <dgm:cxn modelId="{5E67DC6F-E114-4D5B-B1FA-688D365C6F98}" type="presOf" srcId="{4FCC4DA0-E8AF-4DD9-AF3A-539FA4537FAC}" destId="{E75947D3-C2E7-4EB1-8CCB-372849E3DFAC}" srcOrd="1" destOrd="0" presId="urn:microsoft.com/office/officeart/2005/8/layout/hierarchy3"/>
    <dgm:cxn modelId="{D3BAB88C-6866-46F9-BC98-3EF4E050574F}" type="presOf" srcId="{82E0811B-F966-421C-9EF6-4704263381B0}" destId="{F7BAB8FB-8D6F-4842-8504-BEF2FA8C71C1}" srcOrd="0" destOrd="0" presId="urn:microsoft.com/office/officeart/2005/8/layout/hierarchy3"/>
    <dgm:cxn modelId="{25382A9A-001B-4926-8F45-2310C8261E5D}" srcId="{82E0811B-F966-421C-9EF6-4704263381B0}" destId="{B42AD71A-C067-454C-9D21-83CF14EC69E8}" srcOrd="0" destOrd="0" parTransId="{EE366321-A72D-4675-95A2-265DA27D748C}" sibTransId="{71B2CBC9-C51C-474B-96C6-A33F584F6478}"/>
    <dgm:cxn modelId="{17E846BD-09F5-4F09-BE41-A20441AA5A73}" type="presOf" srcId="{EB4D068C-50CD-4982-A98C-CC5C541F8A2C}" destId="{A239CC32-316F-4B32-BC0F-8690862B24C6}" srcOrd="0" destOrd="0" presId="urn:microsoft.com/office/officeart/2005/8/layout/hierarchy3"/>
    <dgm:cxn modelId="{982645BE-0A3C-48B3-AFD6-40D1568944B1}" srcId="{EB4D068C-50CD-4982-A98C-CC5C541F8A2C}" destId="{4FCC4DA0-E8AF-4DD9-AF3A-539FA4537FAC}" srcOrd="1" destOrd="0" parTransId="{056D7B5D-2940-4B6B-8FFE-02AE00839D47}" sibTransId="{4287C63D-563B-40D4-ACE2-C6AB97068CEF}"/>
    <dgm:cxn modelId="{D5B5B8D7-0205-4D4B-A872-A3B77798D23A}" type="presOf" srcId="{06C24116-DD59-4713-915E-3D84C12AA4C6}" destId="{2DED7935-963D-4B40-B646-7ADCB8B1E530}" srcOrd="0" destOrd="0" presId="urn:microsoft.com/office/officeart/2005/8/layout/hierarchy3"/>
    <dgm:cxn modelId="{FD5AB9D9-07FA-4C9D-93DF-17A99A1E6BA4}" type="presOf" srcId="{4FCC4DA0-E8AF-4DD9-AF3A-539FA4537FAC}" destId="{EA4EF5DF-5DDD-44C7-86EA-930972A5E604}" srcOrd="0" destOrd="0" presId="urn:microsoft.com/office/officeart/2005/8/layout/hierarchy3"/>
    <dgm:cxn modelId="{ED5D24E5-4911-4D26-AE99-AB2CE3FCBBBE}" srcId="{4FCC4DA0-E8AF-4DD9-AF3A-539FA4537FAC}" destId="{06C24116-DD59-4713-915E-3D84C12AA4C6}" srcOrd="0" destOrd="0" parTransId="{53A2FF9B-E4A6-428E-B7CE-807C857B27C0}" sibTransId="{0D1FBD29-40C0-4073-A698-E9926F663573}"/>
    <dgm:cxn modelId="{14A524EA-CA6A-48E0-B41D-83240BD4BADE}" type="presOf" srcId="{EE366321-A72D-4675-95A2-265DA27D748C}" destId="{32836E4F-DE44-4F4A-86CB-DDDA9C3B1E92}" srcOrd="0" destOrd="0" presId="urn:microsoft.com/office/officeart/2005/8/layout/hierarchy3"/>
    <dgm:cxn modelId="{AECC9FD4-A583-4A55-8C3D-3DAD5C2B9B20}" type="presParOf" srcId="{A239CC32-316F-4B32-BC0F-8690862B24C6}" destId="{9512960F-57DA-40D5-9C76-0C480446595B}" srcOrd="0" destOrd="0" presId="urn:microsoft.com/office/officeart/2005/8/layout/hierarchy3"/>
    <dgm:cxn modelId="{D4E72D43-A975-46BD-9207-8BA3931EA8D2}" type="presParOf" srcId="{9512960F-57DA-40D5-9C76-0C480446595B}" destId="{C8F3CB9F-FB62-4A2A-BBF2-71E79BC3CC3E}" srcOrd="0" destOrd="0" presId="urn:microsoft.com/office/officeart/2005/8/layout/hierarchy3"/>
    <dgm:cxn modelId="{ADEAAFBA-11B6-4E51-B998-500D3F45C587}" type="presParOf" srcId="{C8F3CB9F-FB62-4A2A-BBF2-71E79BC3CC3E}" destId="{F7BAB8FB-8D6F-4842-8504-BEF2FA8C71C1}" srcOrd="0" destOrd="0" presId="urn:microsoft.com/office/officeart/2005/8/layout/hierarchy3"/>
    <dgm:cxn modelId="{13B9EB79-C80E-4776-8D5B-2E5398504771}" type="presParOf" srcId="{C8F3CB9F-FB62-4A2A-BBF2-71E79BC3CC3E}" destId="{13535488-A559-4DC7-B70A-F9829EC55AA4}" srcOrd="1" destOrd="0" presId="urn:microsoft.com/office/officeart/2005/8/layout/hierarchy3"/>
    <dgm:cxn modelId="{35FDFF35-FA28-4AE9-8B7B-51A984DFE61D}" type="presParOf" srcId="{9512960F-57DA-40D5-9C76-0C480446595B}" destId="{660CDB27-06C9-4C31-9F1D-D697249DB1E6}" srcOrd="1" destOrd="0" presId="urn:microsoft.com/office/officeart/2005/8/layout/hierarchy3"/>
    <dgm:cxn modelId="{3A252479-F068-4E23-8DB8-9FC56E16ADBB}" type="presParOf" srcId="{660CDB27-06C9-4C31-9F1D-D697249DB1E6}" destId="{32836E4F-DE44-4F4A-86CB-DDDA9C3B1E92}" srcOrd="0" destOrd="0" presId="urn:microsoft.com/office/officeart/2005/8/layout/hierarchy3"/>
    <dgm:cxn modelId="{D5AEDF5F-89AA-4444-B14C-F87F18C0AAEF}" type="presParOf" srcId="{660CDB27-06C9-4C31-9F1D-D697249DB1E6}" destId="{A432F771-5F63-4E25-8119-39EEC4E809DA}" srcOrd="1" destOrd="0" presId="urn:microsoft.com/office/officeart/2005/8/layout/hierarchy3"/>
    <dgm:cxn modelId="{832A43F1-43D5-4F73-B4BC-7C5B74B9F6DB}" type="presParOf" srcId="{A239CC32-316F-4B32-BC0F-8690862B24C6}" destId="{6640635E-B068-4341-BAA5-4EFEF52D0710}" srcOrd="1" destOrd="0" presId="urn:microsoft.com/office/officeart/2005/8/layout/hierarchy3"/>
    <dgm:cxn modelId="{187B01E5-3B1A-4131-8591-36984CD2B858}" type="presParOf" srcId="{6640635E-B068-4341-BAA5-4EFEF52D0710}" destId="{3F71D8F3-CDBB-42CA-9D9A-71E56EFCA0B8}" srcOrd="0" destOrd="0" presId="urn:microsoft.com/office/officeart/2005/8/layout/hierarchy3"/>
    <dgm:cxn modelId="{7DD73232-3568-4912-B54B-85E959DE6F5C}" type="presParOf" srcId="{3F71D8F3-CDBB-42CA-9D9A-71E56EFCA0B8}" destId="{EA4EF5DF-5DDD-44C7-86EA-930972A5E604}" srcOrd="0" destOrd="0" presId="urn:microsoft.com/office/officeart/2005/8/layout/hierarchy3"/>
    <dgm:cxn modelId="{D98DC56B-C019-4C72-AD74-3CF1800D8BA0}" type="presParOf" srcId="{3F71D8F3-CDBB-42CA-9D9A-71E56EFCA0B8}" destId="{E75947D3-C2E7-4EB1-8CCB-372849E3DFAC}" srcOrd="1" destOrd="0" presId="urn:microsoft.com/office/officeart/2005/8/layout/hierarchy3"/>
    <dgm:cxn modelId="{D49A5BE8-BC7D-4E79-A77B-9A37AB98CAC8}" type="presParOf" srcId="{6640635E-B068-4341-BAA5-4EFEF52D0710}" destId="{47E011D2-5A2E-4908-8E47-EF033A4281BD}" srcOrd="1" destOrd="0" presId="urn:microsoft.com/office/officeart/2005/8/layout/hierarchy3"/>
    <dgm:cxn modelId="{B5088C04-DF9C-404D-82F0-75ED8312C638}" type="presParOf" srcId="{47E011D2-5A2E-4908-8E47-EF033A4281BD}" destId="{1379516A-8E71-4F55-AD8A-FCF04FC0AF75}" srcOrd="0" destOrd="0" presId="urn:microsoft.com/office/officeart/2005/8/layout/hierarchy3"/>
    <dgm:cxn modelId="{E07CA65B-1DE5-4830-8EB3-38F9AC1DA88C}" type="presParOf" srcId="{47E011D2-5A2E-4908-8E47-EF033A4281BD}" destId="{2DED7935-963D-4B40-B646-7ADCB8B1E53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ED282E-2F3B-44CF-BF55-77FA69ACBC24}" type="doc">
      <dgm:prSet loTypeId="urn:microsoft.com/office/officeart/2018/2/layout/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8FCC1E-A7A3-43DE-8E1F-7B1BAAF20D7A}">
      <dgm:prSet/>
      <dgm:spPr/>
      <dgm:t>
        <a:bodyPr/>
        <a:lstStyle/>
        <a:p>
          <a:pPr>
            <a:defRPr b="1"/>
          </a:pPr>
          <a:r>
            <a:rPr lang="en-US"/>
            <a:t>Two different types of </a:t>
          </a:r>
          <a:r>
            <a:rPr lang="en-US">
              <a:hlinkClick xmlns:r="http://schemas.openxmlformats.org/officeDocument/2006/relationships" r:id="rId1"/>
            </a:rPr>
            <a:t>configurations.</a:t>
          </a:r>
          <a:endParaRPr lang="en-US"/>
        </a:p>
      </dgm:t>
    </dgm:pt>
    <dgm:pt modelId="{1D830C40-F517-4191-811F-BE96F25A9E43}" type="parTrans" cxnId="{57DA075F-EC37-4DD9-BAB4-18D8838D7332}">
      <dgm:prSet/>
      <dgm:spPr/>
      <dgm:t>
        <a:bodyPr/>
        <a:lstStyle/>
        <a:p>
          <a:endParaRPr lang="en-US"/>
        </a:p>
      </dgm:t>
    </dgm:pt>
    <dgm:pt modelId="{20A994CB-2448-4037-8566-6986AEEA8808}" type="sibTrans" cxnId="{57DA075F-EC37-4DD9-BAB4-18D8838D7332}">
      <dgm:prSet/>
      <dgm:spPr/>
      <dgm:t>
        <a:bodyPr/>
        <a:lstStyle/>
        <a:p>
          <a:endParaRPr lang="en-US"/>
        </a:p>
      </dgm:t>
    </dgm:pt>
    <dgm:pt modelId="{03A101D4-1C9B-4B58-9E28-1E3B7E1E806F}">
      <dgm:prSet/>
      <dgm:spPr/>
      <dgm:t>
        <a:bodyPr/>
        <a:lstStyle/>
        <a:p>
          <a:r>
            <a:rPr lang="en-US"/>
            <a:t>Launch – launch a script with vscode and execute </a:t>
          </a:r>
        </a:p>
      </dgm:t>
    </dgm:pt>
    <dgm:pt modelId="{68D0B243-0798-4527-9A8C-49F780BDD2BB}" type="parTrans" cxnId="{578FDCB9-982D-416E-A992-4BA377169194}">
      <dgm:prSet/>
      <dgm:spPr/>
      <dgm:t>
        <a:bodyPr/>
        <a:lstStyle/>
        <a:p>
          <a:endParaRPr lang="en-US"/>
        </a:p>
      </dgm:t>
    </dgm:pt>
    <dgm:pt modelId="{9621BA34-1332-4C37-A49C-379B623B2602}" type="sibTrans" cxnId="{578FDCB9-982D-416E-A992-4BA377169194}">
      <dgm:prSet/>
      <dgm:spPr/>
      <dgm:t>
        <a:bodyPr/>
        <a:lstStyle/>
        <a:p>
          <a:endParaRPr lang="en-US"/>
        </a:p>
      </dgm:t>
    </dgm:pt>
    <dgm:pt modelId="{DE4585C7-2DC3-4CA7-8664-4216E485D623}">
      <dgm:prSet/>
      <dgm:spPr/>
      <dgm:t>
        <a:bodyPr/>
        <a:lstStyle/>
        <a:p>
          <a:r>
            <a:rPr lang="en-US"/>
            <a:t>Attach -  attach to an already running script </a:t>
          </a:r>
        </a:p>
      </dgm:t>
    </dgm:pt>
    <dgm:pt modelId="{C989AA05-6284-461A-BE22-2F2FFA52B4FB}" type="parTrans" cxnId="{074FFA0F-4D46-46CF-88C0-1A5AC6DEB54E}">
      <dgm:prSet/>
      <dgm:spPr/>
      <dgm:t>
        <a:bodyPr/>
        <a:lstStyle/>
        <a:p>
          <a:endParaRPr lang="en-US"/>
        </a:p>
      </dgm:t>
    </dgm:pt>
    <dgm:pt modelId="{6D40F145-CD5C-469B-B777-F65DD4682CBB}" type="sibTrans" cxnId="{074FFA0F-4D46-46CF-88C0-1A5AC6DEB54E}">
      <dgm:prSet/>
      <dgm:spPr/>
      <dgm:t>
        <a:bodyPr/>
        <a:lstStyle/>
        <a:p>
          <a:endParaRPr lang="en-US"/>
        </a:p>
      </dgm:t>
    </dgm:pt>
    <dgm:pt modelId="{06294323-B6A9-4FAE-8C43-DCBC7B9A1B5F}">
      <dgm:prSet/>
      <dgm:spPr/>
      <dgm:t>
        <a:bodyPr/>
        <a:lstStyle/>
        <a:p>
          <a:pPr>
            <a:defRPr b="1"/>
          </a:pPr>
          <a:r>
            <a:rPr lang="en-US" dirty="0"/>
            <a:t>Anatomy of the </a:t>
          </a:r>
          <a:r>
            <a:rPr lang="en-US" dirty="0">
              <a:hlinkClick xmlns:r="http://schemas.openxmlformats.org/officeDocument/2006/relationships" r:id="rId2"/>
            </a:rPr>
            <a:t>launch .json</a:t>
          </a:r>
          <a:endParaRPr lang="en-US" dirty="0"/>
        </a:p>
      </dgm:t>
    </dgm:pt>
    <dgm:pt modelId="{58058F8D-7E4F-4577-8729-94FF20350BB1}" type="parTrans" cxnId="{19BFD00B-033A-4826-A12B-9EC9400FA571}">
      <dgm:prSet/>
      <dgm:spPr/>
      <dgm:t>
        <a:bodyPr/>
        <a:lstStyle/>
        <a:p>
          <a:endParaRPr lang="en-US"/>
        </a:p>
      </dgm:t>
    </dgm:pt>
    <dgm:pt modelId="{10D7439D-A5B2-4C49-91E1-B625296A87D8}" type="sibTrans" cxnId="{19BFD00B-033A-4826-A12B-9EC9400FA571}">
      <dgm:prSet/>
      <dgm:spPr/>
      <dgm:t>
        <a:bodyPr/>
        <a:lstStyle/>
        <a:p>
          <a:endParaRPr lang="en-US"/>
        </a:p>
      </dgm:t>
    </dgm:pt>
    <dgm:pt modelId="{F484244A-10A5-4B26-8DC0-B2C5564147EC}">
      <dgm:prSet/>
      <dgm:spPr/>
      <dgm:t>
        <a:bodyPr/>
        <a:lstStyle/>
        <a:p>
          <a:r>
            <a:rPr lang="en-US"/>
            <a:t>"configurations": [</a:t>
          </a:r>
        </a:p>
      </dgm:t>
    </dgm:pt>
    <dgm:pt modelId="{C7BAD291-3EC5-4D67-A73D-C099A14C16AF}" type="parTrans" cxnId="{99ED1F1C-EEEE-4275-9C49-2AB78DEF6F59}">
      <dgm:prSet/>
      <dgm:spPr/>
      <dgm:t>
        <a:bodyPr/>
        <a:lstStyle/>
        <a:p>
          <a:endParaRPr lang="en-US"/>
        </a:p>
      </dgm:t>
    </dgm:pt>
    <dgm:pt modelId="{653A9423-41F5-4FD5-ADDC-55F88804886D}" type="sibTrans" cxnId="{99ED1F1C-EEEE-4275-9C49-2AB78DEF6F59}">
      <dgm:prSet/>
      <dgm:spPr/>
      <dgm:t>
        <a:bodyPr/>
        <a:lstStyle/>
        <a:p>
          <a:endParaRPr lang="en-US"/>
        </a:p>
      </dgm:t>
    </dgm:pt>
    <dgm:pt modelId="{3C6F2439-43E1-4FD4-B544-BF3E9F55CBCD}">
      <dgm:prSet/>
      <dgm:spPr/>
      <dgm:t>
        <a:bodyPr/>
        <a:lstStyle/>
        <a:p>
          <a:r>
            <a:rPr lang="en-US"/>
            <a:t>{</a:t>
          </a:r>
        </a:p>
      </dgm:t>
    </dgm:pt>
    <dgm:pt modelId="{2BA96236-DBAA-4E46-91DD-0A70D2AAC1F0}" type="parTrans" cxnId="{93EC463F-B8DA-4DE5-900A-BBB15BE30726}">
      <dgm:prSet/>
      <dgm:spPr/>
      <dgm:t>
        <a:bodyPr/>
        <a:lstStyle/>
        <a:p>
          <a:endParaRPr lang="en-US"/>
        </a:p>
      </dgm:t>
    </dgm:pt>
    <dgm:pt modelId="{0F91D6F4-971B-4633-BE74-3C5C297601EC}" type="sibTrans" cxnId="{93EC463F-B8DA-4DE5-900A-BBB15BE30726}">
      <dgm:prSet/>
      <dgm:spPr/>
      <dgm:t>
        <a:bodyPr/>
        <a:lstStyle/>
        <a:p>
          <a:endParaRPr lang="en-US"/>
        </a:p>
      </dgm:t>
    </dgm:pt>
    <dgm:pt modelId="{0D95EEEC-F5B8-49BE-97F5-1A67BCF4FC2D}">
      <dgm:prSet/>
      <dgm:spPr/>
      <dgm:t>
        <a:bodyPr/>
        <a:lstStyle/>
        <a:p>
          <a:r>
            <a:rPr lang="en-US"/>
            <a:t>"type": "PowerShell",</a:t>
          </a:r>
        </a:p>
      </dgm:t>
    </dgm:pt>
    <dgm:pt modelId="{520CCE72-6631-4A69-9874-955B2C17C933}" type="parTrans" cxnId="{4445D2A6-D4CB-42AB-A14D-F5905C9414A6}">
      <dgm:prSet/>
      <dgm:spPr/>
      <dgm:t>
        <a:bodyPr/>
        <a:lstStyle/>
        <a:p>
          <a:endParaRPr lang="en-US"/>
        </a:p>
      </dgm:t>
    </dgm:pt>
    <dgm:pt modelId="{3749BB0A-8DB5-4378-B954-013C53D3FDBA}" type="sibTrans" cxnId="{4445D2A6-D4CB-42AB-A14D-F5905C9414A6}">
      <dgm:prSet/>
      <dgm:spPr/>
      <dgm:t>
        <a:bodyPr/>
        <a:lstStyle/>
        <a:p>
          <a:endParaRPr lang="en-US"/>
        </a:p>
      </dgm:t>
    </dgm:pt>
    <dgm:pt modelId="{8E30E9AE-FFD4-49DF-AFD0-F4DC740A5243}">
      <dgm:prSet/>
      <dgm:spPr/>
      <dgm:t>
        <a:bodyPr/>
        <a:lstStyle/>
        <a:p>
          <a:r>
            <a:rPr lang="en-US"/>
            <a:t>"request": "launch",</a:t>
          </a:r>
        </a:p>
      </dgm:t>
    </dgm:pt>
    <dgm:pt modelId="{C08F44C1-744F-4F37-AB5E-19BB90331560}" type="parTrans" cxnId="{91696813-73B8-4CCF-A443-F558E8EBC11B}">
      <dgm:prSet/>
      <dgm:spPr/>
      <dgm:t>
        <a:bodyPr/>
        <a:lstStyle/>
        <a:p>
          <a:endParaRPr lang="en-US"/>
        </a:p>
      </dgm:t>
    </dgm:pt>
    <dgm:pt modelId="{839F070E-AB47-43C1-A754-413CEADDBB1C}" type="sibTrans" cxnId="{91696813-73B8-4CCF-A443-F558E8EBC11B}">
      <dgm:prSet/>
      <dgm:spPr/>
      <dgm:t>
        <a:bodyPr/>
        <a:lstStyle/>
        <a:p>
          <a:endParaRPr lang="en-US"/>
        </a:p>
      </dgm:t>
    </dgm:pt>
    <dgm:pt modelId="{1883F676-B719-4942-ABF8-50F6596E9FC7}">
      <dgm:prSet/>
      <dgm:spPr/>
      <dgm:t>
        <a:bodyPr/>
        <a:lstStyle/>
        <a:p>
          <a:r>
            <a:rPr lang="en-US"/>
            <a:t>"name": "PowerShell Launch Current File",</a:t>
          </a:r>
        </a:p>
      </dgm:t>
    </dgm:pt>
    <dgm:pt modelId="{E319FF19-A1A7-43E4-B5B7-F03F47B9690A}" type="parTrans" cxnId="{5D277EAA-A579-4DB1-B511-7690DBA3F0B4}">
      <dgm:prSet/>
      <dgm:spPr/>
      <dgm:t>
        <a:bodyPr/>
        <a:lstStyle/>
        <a:p>
          <a:endParaRPr lang="en-US"/>
        </a:p>
      </dgm:t>
    </dgm:pt>
    <dgm:pt modelId="{FCEBC059-3BB7-41A9-A1F9-AB4499323195}" type="sibTrans" cxnId="{5D277EAA-A579-4DB1-B511-7690DBA3F0B4}">
      <dgm:prSet/>
      <dgm:spPr/>
      <dgm:t>
        <a:bodyPr/>
        <a:lstStyle/>
        <a:p>
          <a:endParaRPr lang="en-US"/>
        </a:p>
      </dgm:t>
    </dgm:pt>
    <dgm:pt modelId="{E01FA9F5-C9F8-4C9A-9C69-734B0673AFD6}">
      <dgm:prSet/>
      <dgm:spPr/>
      <dgm:t>
        <a:bodyPr/>
        <a:lstStyle/>
        <a:p>
          <a:r>
            <a:rPr lang="en-US"/>
            <a:t>"script": "${file}",</a:t>
          </a:r>
        </a:p>
      </dgm:t>
    </dgm:pt>
    <dgm:pt modelId="{C71AAFB4-93C8-4340-AE57-B12356B18453}" type="parTrans" cxnId="{8376FEB0-D00D-46D9-87AD-F614572572A1}">
      <dgm:prSet/>
      <dgm:spPr/>
      <dgm:t>
        <a:bodyPr/>
        <a:lstStyle/>
        <a:p>
          <a:endParaRPr lang="en-US"/>
        </a:p>
      </dgm:t>
    </dgm:pt>
    <dgm:pt modelId="{018730AA-AE36-4FCA-94AC-AF3F1AC28071}" type="sibTrans" cxnId="{8376FEB0-D00D-46D9-87AD-F614572572A1}">
      <dgm:prSet/>
      <dgm:spPr/>
      <dgm:t>
        <a:bodyPr/>
        <a:lstStyle/>
        <a:p>
          <a:endParaRPr lang="en-US"/>
        </a:p>
      </dgm:t>
    </dgm:pt>
    <dgm:pt modelId="{E42FA474-866F-478C-9FDD-0B82B19EDD4F}">
      <dgm:prSet/>
      <dgm:spPr/>
      <dgm:t>
        <a:bodyPr/>
        <a:lstStyle/>
        <a:p>
          <a:r>
            <a:rPr lang="en-US"/>
            <a:t>"args": [],</a:t>
          </a:r>
        </a:p>
      </dgm:t>
    </dgm:pt>
    <dgm:pt modelId="{6DCB4CE1-21DC-4663-9393-43069CF061CF}" type="parTrans" cxnId="{AB68C42C-503C-4E10-A035-B75C97A27CB7}">
      <dgm:prSet/>
      <dgm:spPr/>
      <dgm:t>
        <a:bodyPr/>
        <a:lstStyle/>
        <a:p>
          <a:endParaRPr lang="en-US"/>
        </a:p>
      </dgm:t>
    </dgm:pt>
    <dgm:pt modelId="{7275C1B7-8616-4BCC-A31A-247EC9E03471}" type="sibTrans" cxnId="{AB68C42C-503C-4E10-A035-B75C97A27CB7}">
      <dgm:prSet/>
      <dgm:spPr/>
      <dgm:t>
        <a:bodyPr/>
        <a:lstStyle/>
        <a:p>
          <a:endParaRPr lang="en-US"/>
        </a:p>
      </dgm:t>
    </dgm:pt>
    <dgm:pt modelId="{3A537270-9CE4-4B87-918A-90C07FC776DF}">
      <dgm:prSet/>
      <dgm:spPr/>
      <dgm:t>
        <a:bodyPr/>
        <a:lstStyle/>
        <a:p>
          <a:r>
            <a:rPr lang="en-US"/>
            <a:t>"cwd": "${file}"</a:t>
          </a:r>
        </a:p>
      </dgm:t>
    </dgm:pt>
    <dgm:pt modelId="{43C31E96-F5B2-42E7-8654-CC79043F546C}" type="parTrans" cxnId="{B3AA0FEE-3577-4A04-BDEF-271A92FB541A}">
      <dgm:prSet/>
      <dgm:spPr/>
      <dgm:t>
        <a:bodyPr/>
        <a:lstStyle/>
        <a:p>
          <a:endParaRPr lang="en-US"/>
        </a:p>
      </dgm:t>
    </dgm:pt>
    <dgm:pt modelId="{3C1F167A-FB0F-4850-952E-D0F23804A029}" type="sibTrans" cxnId="{B3AA0FEE-3577-4A04-BDEF-271A92FB541A}">
      <dgm:prSet/>
      <dgm:spPr/>
      <dgm:t>
        <a:bodyPr/>
        <a:lstStyle/>
        <a:p>
          <a:endParaRPr lang="en-US"/>
        </a:p>
      </dgm:t>
    </dgm:pt>
    <dgm:pt modelId="{44724DFA-6B33-4E3F-A0C5-4F68DAC4DC0C}">
      <dgm:prSet/>
      <dgm:spPr/>
      <dgm:t>
        <a:bodyPr/>
        <a:lstStyle/>
        <a:p>
          <a:r>
            <a:rPr lang="en-US"/>
            <a:t>},</a:t>
          </a:r>
        </a:p>
      </dgm:t>
    </dgm:pt>
    <dgm:pt modelId="{9A932653-5065-458C-B36B-39DBB15DD58E}" type="parTrans" cxnId="{97E71C47-A93D-4C76-8F46-182E35FEF996}">
      <dgm:prSet/>
      <dgm:spPr/>
      <dgm:t>
        <a:bodyPr/>
        <a:lstStyle/>
        <a:p>
          <a:endParaRPr lang="en-US"/>
        </a:p>
      </dgm:t>
    </dgm:pt>
    <dgm:pt modelId="{3FC9A54E-0E34-4C5B-AC7C-7D775A484361}" type="sibTrans" cxnId="{97E71C47-A93D-4C76-8F46-182E35FEF996}">
      <dgm:prSet/>
      <dgm:spPr/>
      <dgm:t>
        <a:bodyPr/>
        <a:lstStyle/>
        <a:p>
          <a:endParaRPr lang="en-US"/>
        </a:p>
      </dgm:t>
    </dgm:pt>
    <dgm:pt modelId="{AFCB3E53-DDCA-457D-9075-69265485AD9A}">
      <dgm:prSet/>
      <dgm:spPr/>
      <dgm:t>
        <a:bodyPr/>
        <a:lstStyle/>
        <a:p>
          <a:pPr>
            <a:defRPr b="1"/>
          </a:pPr>
          <a:r>
            <a:rPr lang="en-US"/>
            <a:t>Json configuration</a:t>
          </a:r>
          <a:endParaRPr lang="en-US" b="0"/>
        </a:p>
      </dgm:t>
    </dgm:pt>
    <dgm:pt modelId="{0464E50F-17B9-4EEC-8FAC-88B1236EF2E6}" type="parTrans" cxnId="{60ACA93A-DC32-4599-893F-08FD5C73595B}">
      <dgm:prSet/>
      <dgm:spPr/>
      <dgm:t>
        <a:bodyPr/>
        <a:lstStyle/>
        <a:p>
          <a:endParaRPr lang="en-US"/>
        </a:p>
      </dgm:t>
    </dgm:pt>
    <dgm:pt modelId="{2B6F8A34-51F9-4F12-8ED1-E014D940E7B7}" type="sibTrans" cxnId="{60ACA93A-DC32-4599-893F-08FD5C73595B}">
      <dgm:prSet/>
      <dgm:spPr/>
      <dgm:t>
        <a:bodyPr/>
        <a:lstStyle/>
        <a:p>
          <a:endParaRPr lang="en-US"/>
        </a:p>
      </dgm:t>
    </dgm:pt>
    <dgm:pt modelId="{3A0F00FF-261F-4751-93B7-96B21348F746}">
      <dgm:prSet/>
      <dgm:spPr/>
      <dgm:t>
        <a:bodyPr/>
        <a:lstStyle/>
        <a:p>
          <a:r>
            <a:rPr lang="en-US"/>
            <a:t>Launch in current session</a:t>
          </a:r>
          <a:endParaRPr lang="en-US" b="0"/>
        </a:p>
      </dgm:t>
    </dgm:pt>
    <dgm:pt modelId="{1BF34C26-2C12-4E81-81DE-567FA6BDDE01}" type="parTrans" cxnId="{0611B1E3-2576-4FB5-B3D9-F87892463EF5}">
      <dgm:prSet/>
      <dgm:spPr/>
      <dgm:t>
        <a:bodyPr/>
        <a:lstStyle/>
        <a:p>
          <a:endParaRPr lang="en-US"/>
        </a:p>
      </dgm:t>
    </dgm:pt>
    <dgm:pt modelId="{8437E628-6249-4C31-98B5-8781B648A153}" type="sibTrans" cxnId="{0611B1E3-2576-4FB5-B3D9-F87892463EF5}">
      <dgm:prSet/>
      <dgm:spPr/>
      <dgm:t>
        <a:bodyPr/>
        <a:lstStyle/>
        <a:p>
          <a:endParaRPr lang="en-US"/>
        </a:p>
      </dgm:t>
    </dgm:pt>
    <dgm:pt modelId="{9E6915F2-DD6E-4C1F-AD3D-0DDF3E7BE9BE}">
      <dgm:prSet/>
      <dgm:spPr/>
      <dgm:t>
        <a:bodyPr/>
        <a:lstStyle/>
        <a:p>
          <a:r>
            <a:rPr lang="en-US"/>
            <a:t>Using our current file</a:t>
          </a:r>
          <a:endParaRPr lang="en-US" b="0"/>
        </a:p>
      </dgm:t>
    </dgm:pt>
    <dgm:pt modelId="{3183EE9C-0F6F-4D8E-88D4-12B1612BD23D}" type="parTrans" cxnId="{98A2CD95-E6BF-43F5-8AD6-EC1108B4C81D}">
      <dgm:prSet/>
      <dgm:spPr/>
      <dgm:t>
        <a:bodyPr/>
        <a:lstStyle/>
        <a:p>
          <a:endParaRPr lang="en-US"/>
        </a:p>
      </dgm:t>
    </dgm:pt>
    <dgm:pt modelId="{409B682B-FE04-4513-B77F-1ADA2FA483C8}" type="sibTrans" cxnId="{98A2CD95-E6BF-43F5-8AD6-EC1108B4C81D}">
      <dgm:prSet/>
      <dgm:spPr/>
      <dgm:t>
        <a:bodyPr/>
        <a:lstStyle/>
        <a:p>
          <a:endParaRPr lang="en-US"/>
        </a:p>
      </dgm:t>
    </dgm:pt>
    <dgm:pt modelId="{D29C553A-142A-436C-AF1B-CD12ADF23ACF}">
      <dgm:prSet/>
      <dgm:spPr/>
      <dgm:t>
        <a:bodyPr/>
        <a:lstStyle/>
        <a:p>
          <a:r>
            <a:rPr lang="en-US"/>
            <a:t>No arguments</a:t>
          </a:r>
        </a:p>
        <a:p>
          <a:pPr>
            <a:defRPr b="1"/>
          </a:pPr>
          <a:endParaRPr lang="en-US" b="0"/>
        </a:p>
      </dgm:t>
    </dgm:pt>
    <dgm:pt modelId="{BB7CA66E-5CBB-4396-A780-76516576AD70}" type="parTrans" cxnId="{B22D51C9-8F5D-4539-850B-5AA871503646}">
      <dgm:prSet/>
      <dgm:spPr/>
      <dgm:t>
        <a:bodyPr/>
        <a:lstStyle/>
        <a:p>
          <a:endParaRPr lang="en-US"/>
        </a:p>
      </dgm:t>
    </dgm:pt>
    <dgm:pt modelId="{9632623C-0F54-48AE-B4FE-B47AA9BC0286}" type="sibTrans" cxnId="{B22D51C9-8F5D-4539-850B-5AA871503646}">
      <dgm:prSet/>
      <dgm:spPr/>
      <dgm:t>
        <a:bodyPr/>
        <a:lstStyle/>
        <a:p>
          <a:endParaRPr lang="en-US"/>
        </a:p>
      </dgm:t>
    </dgm:pt>
    <dgm:pt modelId="{7B87F755-6FD2-4AD4-9666-7981A6702807}" type="pres">
      <dgm:prSet presAssocID="{D8ED282E-2F3B-44CF-BF55-77FA69ACBC24}" presName="root" presStyleCnt="0">
        <dgm:presLayoutVars>
          <dgm:dir/>
          <dgm:resizeHandles val="exact"/>
        </dgm:presLayoutVars>
      </dgm:prSet>
      <dgm:spPr/>
    </dgm:pt>
    <dgm:pt modelId="{57B986E2-C8F8-455B-82CF-0A9BC23BD311}" type="pres">
      <dgm:prSet presAssocID="{B78FCC1E-A7A3-43DE-8E1F-7B1BAAF20D7A}" presName="compNode" presStyleCnt="0"/>
      <dgm:spPr/>
    </dgm:pt>
    <dgm:pt modelId="{213E36DF-01D5-4693-8B3C-12DE4937595B}" type="pres">
      <dgm:prSet presAssocID="{B78FCC1E-A7A3-43DE-8E1F-7B1BAAF20D7A}" presName="iconRect" presStyleLbl="node1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0BDC448-5C4F-415D-9A46-427806EB2141}" type="pres">
      <dgm:prSet presAssocID="{B78FCC1E-A7A3-43DE-8E1F-7B1BAAF20D7A}" presName="iconSpace" presStyleCnt="0"/>
      <dgm:spPr/>
    </dgm:pt>
    <dgm:pt modelId="{D9F84AA7-90BC-4804-A1AF-9CD368119C79}" type="pres">
      <dgm:prSet presAssocID="{B78FCC1E-A7A3-43DE-8E1F-7B1BAAF20D7A}" presName="parTx" presStyleLbl="revTx" presStyleIdx="0" presStyleCnt="6">
        <dgm:presLayoutVars>
          <dgm:chMax val="0"/>
          <dgm:chPref val="0"/>
        </dgm:presLayoutVars>
      </dgm:prSet>
      <dgm:spPr/>
    </dgm:pt>
    <dgm:pt modelId="{4D7B2683-5F8B-4C25-AAA2-57A5646A5869}" type="pres">
      <dgm:prSet presAssocID="{B78FCC1E-A7A3-43DE-8E1F-7B1BAAF20D7A}" presName="txSpace" presStyleCnt="0"/>
      <dgm:spPr/>
    </dgm:pt>
    <dgm:pt modelId="{56C6FAE0-0C3B-4D88-B51E-51D9BED58495}" type="pres">
      <dgm:prSet presAssocID="{B78FCC1E-A7A3-43DE-8E1F-7B1BAAF20D7A}" presName="desTx" presStyleLbl="revTx" presStyleIdx="1" presStyleCnt="6">
        <dgm:presLayoutVars/>
      </dgm:prSet>
      <dgm:spPr/>
    </dgm:pt>
    <dgm:pt modelId="{A6B1EDDA-437F-436D-ADAD-566D416597C2}" type="pres">
      <dgm:prSet presAssocID="{20A994CB-2448-4037-8566-6986AEEA8808}" presName="sibTrans" presStyleCnt="0"/>
      <dgm:spPr/>
    </dgm:pt>
    <dgm:pt modelId="{7AA5DC13-5772-4EFC-B201-14EAD853209B}" type="pres">
      <dgm:prSet presAssocID="{06294323-B6A9-4FAE-8C43-DCBC7B9A1B5F}" presName="compNode" presStyleCnt="0"/>
      <dgm:spPr/>
    </dgm:pt>
    <dgm:pt modelId="{29427FBC-D8E8-40C6-B03E-26357ED31737}" type="pres">
      <dgm:prSet presAssocID="{06294323-B6A9-4FAE-8C43-DCBC7B9A1B5F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15FCE3D-4B5E-44CE-9329-3BBB1178B84E}" type="pres">
      <dgm:prSet presAssocID="{06294323-B6A9-4FAE-8C43-DCBC7B9A1B5F}" presName="iconSpace" presStyleCnt="0"/>
      <dgm:spPr/>
    </dgm:pt>
    <dgm:pt modelId="{AC916133-15C9-4097-B266-51E677FB17B4}" type="pres">
      <dgm:prSet presAssocID="{06294323-B6A9-4FAE-8C43-DCBC7B9A1B5F}" presName="parTx" presStyleLbl="revTx" presStyleIdx="2" presStyleCnt="6">
        <dgm:presLayoutVars>
          <dgm:chMax val="0"/>
          <dgm:chPref val="0"/>
        </dgm:presLayoutVars>
      </dgm:prSet>
      <dgm:spPr/>
    </dgm:pt>
    <dgm:pt modelId="{2D51BF37-74CA-4109-9B8B-3086F4799BF6}" type="pres">
      <dgm:prSet presAssocID="{06294323-B6A9-4FAE-8C43-DCBC7B9A1B5F}" presName="txSpace" presStyleCnt="0"/>
      <dgm:spPr/>
    </dgm:pt>
    <dgm:pt modelId="{C40F7141-AA9C-4F17-B62B-DEDF4A9AA96D}" type="pres">
      <dgm:prSet presAssocID="{06294323-B6A9-4FAE-8C43-DCBC7B9A1B5F}" presName="desTx" presStyleLbl="revTx" presStyleIdx="3" presStyleCnt="6">
        <dgm:presLayoutVars/>
      </dgm:prSet>
      <dgm:spPr/>
    </dgm:pt>
    <dgm:pt modelId="{9C690492-C5FD-4E88-813D-0759BD2E3CB4}" type="pres">
      <dgm:prSet presAssocID="{10D7439D-A5B2-4C49-91E1-B625296A87D8}" presName="sibTrans" presStyleCnt="0"/>
      <dgm:spPr/>
    </dgm:pt>
    <dgm:pt modelId="{584D9974-1E94-4206-BF44-E14C0B50D1D8}" type="pres">
      <dgm:prSet presAssocID="{AFCB3E53-DDCA-457D-9075-69265485AD9A}" presName="compNode" presStyleCnt="0"/>
      <dgm:spPr/>
    </dgm:pt>
    <dgm:pt modelId="{40D1FBB9-6958-46DB-B0AF-3EE4B2E3E24E}" type="pres">
      <dgm:prSet presAssocID="{AFCB3E53-DDCA-457D-9075-69265485AD9A}" presName="iconRect" presStyleLbl="node1" presStyleIdx="2" presStyleCnt="3"/>
      <dgm:spPr>
        <a:ln>
          <a:noFill/>
        </a:ln>
      </dgm:spPr>
    </dgm:pt>
    <dgm:pt modelId="{E0F6926A-A904-4077-99E6-6B9834957E16}" type="pres">
      <dgm:prSet presAssocID="{AFCB3E53-DDCA-457D-9075-69265485AD9A}" presName="iconSpace" presStyleCnt="0"/>
      <dgm:spPr/>
    </dgm:pt>
    <dgm:pt modelId="{98B3F8B4-7A63-4319-8ECE-6014B5929D49}" type="pres">
      <dgm:prSet presAssocID="{AFCB3E53-DDCA-457D-9075-69265485AD9A}" presName="parTx" presStyleLbl="revTx" presStyleIdx="4" presStyleCnt="6">
        <dgm:presLayoutVars>
          <dgm:chMax val="0"/>
          <dgm:chPref val="0"/>
        </dgm:presLayoutVars>
      </dgm:prSet>
      <dgm:spPr/>
    </dgm:pt>
    <dgm:pt modelId="{CEEF07EB-4CEB-496A-8169-E48D08C7FCF1}" type="pres">
      <dgm:prSet presAssocID="{AFCB3E53-DDCA-457D-9075-69265485AD9A}" presName="txSpace" presStyleCnt="0"/>
      <dgm:spPr/>
    </dgm:pt>
    <dgm:pt modelId="{FEBBE5A9-863C-452C-B4D4-18CF2FD1D28B}" type="pres">
      <dgm:prSet presAssocID="{AFCB3E53-DDCA-457D-9075-69265485AD9A}" presName="desTx" presStyleLbl="revTx" presStyleIdx="5" presStyleCnt="6">
        <dgm:presLayoutVars/>
      </dgm:prSet>
      <dgm:spPr/>
    </dgm:pt>
  </dgm:ptLst>
  <dgm:cxnLst>
    <dgm:cxn modelId="{9B6FA208-C8DE-4634-8AFA-2A00D2950801}" type="presOf" srcId="{9E6915F2-DD6E-4C1F-AD3D-0DDF3E7BE9BE}" destId="{FEBBE5A9-863C-452C-B4D4-18CF2FD1D28B}" srcOrd="0" destOrd="1" presId="urn:microsoft.com/office/officeart/2018/2/layout/IconLabelDescriptionList"/>
    <dgm:cxn modelId="{19BFD00B-033A-4826-A12B-9EC9400FA571}" srcId="{D8ED282E-2F3B-44CF-BF55-77FA69ACBC24}" destId="{06294323-B6A9-4FAE-8C43-DCBC7B9A1B5F}" srcOrd="1" destOrd="0" parTransId="{58058F8D-7E4F-4577-8729-94FF20350BB1}" sibTransId="{10D7439D-A5B2-4C49-91E1-B625296A87D8}"/>
    <dgm:cxn modelId="{19F3B80D-B0C2-47B1-95F0-2E0EB369471E}" type="presOf" srcId="{0D95EEEC-F5B8-49BE-97F5-1A67BCF4FC2D}" destId="{C40F7141-AA9C-4F17-B62B-DEDF4A9AA96D}" srcOrd="0" destOrd="2" presId="urn:microsoft.com/office/officeart/2018/2/layout/IconLabelDescriptionList"/>
    <dgm:cxn modelId="{074FFA0F-4D46-46CF-88C0-1A5AC6DEB54E}" srcId="{B78FCC1E-A7A3-43DE-8E1F-7B1BAAF20D7A}" destId="{DE4585C7-2DC3-4CA7-8664-4216E485D623}" srcOrd="1" destOrd="0" parTransId="{C989AA05-6284-461A-BE22-2F2FFA52B4FB}" sibTransId="{6D40F145-CD5C-469B-B777-F65DD4682CBB}"/>
    <dgm:cxn modelId="{91696813-73B8-4CCF-A443-F558E8EBC11B}" srcId="{06294323-B6A9-4FAE-8C43-DCBC7B9A1B5F}" destId="{8E30E9AE-FFD4-49DF-AFD0-F4DC740A5243}" srcOrd="3" destOrd="0" parTransId="{C08F44C1-744F-4F37-AB5E-19BB90331560}" sibTransId="{839F070E-AB47-43C1-A754-413CEADDBB1C}"/>
    <dgm:cxn modelId="{61F4BA1B-9AA7-429F-9F97-21838C18B736}" type="presOf" srcId="{1883F676-B719-4942-ABF8-50F6596E9FC7}" destId="{C40F7141-AA9C-4F17-B62B-DEDF4A9AA96D}" srcOrd="0" destOrd="4" presId="urn:microsoft.com/office/officeart/2018/2/layout/IconLabelDescriptionList"/>
    <dgm:cxn modelId="{99ED1F1C-EEEE-4275-9C49-2AB78DEF6F59}" srcId="{06294323-B6A9-4FAE-8C43-DCBC7B9A1B5F}" destId="{F484244A-10A5-4B26-8DC0-B2C5564147EC}" srcOrd="0" destOrd="0" parTransId="{C7BAD291-3EC5-4D67-A73D-C099A14C16AF}" sibTransId="{653A9423-41F5-4FD5-ADDC-55F88804886D}"/>
    <dgm:cxn modelId="{53717F20-B09A-475E-B9AA-25EE0F50561D}" type="presOf" srcId="{44724DFA-6B33-4E3F-A0C5-4F68DAC4DC0C}" destId="{C40F7141-AA9C-4F17-B62B-DEDF4A9AA96D}" srcOrd="0" destOrd="8" presId="urn:microsoft.com/office/officeart/2018/2/layout/IconLabelDescriptionList"/>
    <dgm:cxn modelId="{90CED624-CAEE-48E7-9269-429E54333BA0}" type="presOf" srcId="{8E30E9AE-FFD4-49DF-AFD0-F4DC740A5243}" destId="{C40F7141-AA9C-4F17-B62B-DEDF4A9AA96D}" srcOrd="0" destOrd="3" presId="urn:microsoft.com/office/officeart/2018/2/layout/IconLabelDescriptionList"/>
    <dgm:cxn modelId="{7E1B0E28-A2E7-4149-AFE0-67A025B5121B}" type="presOf" srcId="{03A101D4-1C9B-4B58-9E28-1E3B7E1E806F}" destId="{56C6FAE0-0C3B-4D88-B51E-51D9BED58495}" srcOrd="0" destOrd="0" presId="urn:microsoft.com/office/officeart/2018/2/layout/IconLabelDescriptionList"/>
    <dgm:cxn modelId="{AB68C42C-503C-4E10-A035-B75C97A27CB7}" srcId="{06294323-B6A9-4FAE-8C43-DCBC7B9A1B5F}" destId="{E42FA474-866F-478C-9FDD-0B82B19EDD4F}" srcOrd="6" destOrd="0" parTransId="{6DCB4CE1-21DC-4663-9393-43069CF061CF}" sibTransId="{7275C1B7-8616-4BCC-A31A-247EC9E03471}"/>
    <dgm:cxn modelId="{60ACA93A-DC32-4599-893F-08FD5C73595B}" srcId="{D8ED282E-2F3B-44CF-BF55-77FA69ACBC24}" destId="{AFCB3E53-DDCA-457D-9075-69265485AD9A}" srcOrd="2" destOrd="0" parTransId="{0464E50F-17B9-4EEC-8FAC-88B1236EF2E6}" sibTransId="{2B6F8A34-51F9-4F12-8ED1-E014D940E7B7}"/>
    <dgm:cxn modelId="{369E233E-A876-4815-8475-AEC913EEBD7B}" type="presOf" srcId="{3C6F2439-43E1-4FD4-B544-BF3E9F55CBCD}" destId="{C40F7141-AA9C-4F17-B62B-DEDF4A9AA96D}" srcOrd="0" destOrd="1" presId="urn:microsoft.com/office/officeart/2018/2/layout/IconLabelDescriptionList"/>
    <dgm:cxn modelId="{E4AFC93E-1EDC-4204-84E4-6C7CC95AA3A2}" type="presOf" srcId="{AFCB3E53-DDCA-457D-9075-69265485AD9A}" destId="{98B3F8B4-7A63-4319-8ECE-6014B5929D49}" srcOrd="0" destOrd="0" presId="urn:microsoft.com/office/officeart/2018/2/layout/IconLabelDescriptionList"/>
    <dgm:cxn modelId="{93EC463F-B8DA-4DE5-900A-BBB15BE30726}" srcId="{06294323-B6A9-4FAE-8C43-DCBC7B9A1B5F}" destId="{3C6F2439-43E1-4FD4-B544-BF3E9F55CBCD}" srcOrd="1" destOrd="0" parTransId="{2BA96236-DBAA-4E46-91DD-0A70D2AAC1F0}" sibTransId="{0F91D6F4-971B-4633-BE74-3C5C297601EC}"/>
    <dgm:cxn modelId="{57DA075F-EC37-4DD9-BAB4-18D8838D7332}" srcId="{D8ED282E-2F3B-44CF-BF55-77FA69ACBC24}" destId="{B78FCC1E-A7A3-43DE-8E1F-7B1BAAF20D7A}" srcOrd="0" destOrd="0" parTransId="{1D830C40-F517-4191-811F-BE96F25A9E43}" sibTransId="{20A994CB-2448-4037-8566-6986AEEA8808}"/>
    <dgm:cxn modelId="{C6BAEE43-D092-4B23-916F-C3FF646DEE12}" type="presOf" srcId="{E42FA474-866F-478C-9FDD-0B82B19EDD4F}" destId="{C40F7141-AA9C-4F17-B62B-DEDF4A9AA96D}" srcOrd="0" destOrd="6" presId="urn:microsoft.com/office/officeart/2018/2/layout/IconLabelDescriptionList"/>
    <dgm:cxn modelId="{97E71C47-A93D-4C76-8F46-182E35FEF996}" srcId="{06294323-B6A9-4FAE-8C43-DCBC7B9A1B5F}" destId="{44724DFA-6B33-4E3F-A0C5-4F68DAC4DC0C}" srcOrd="8" destOrd="0" parTransId="{9A932653-5065-458C-B36B-39DBB15DD58E}" sibTransId="{3FC9A54E-0E34-4C5B-AC7C-7D775A484361}"/>
    <dgm:cxn modelId="{65464547-08C4-4826-AD2F-36EDA223D140}" type="presOf" srcId="{DE4585C7-2DC3-4CA7-8664-4216E485D623}" destId="{56C6FAE0-0C3B-4D88-B51E-51D9BED58495}" srcOrd="0" destOrd="1" presId="urn:microsoft.com/office/officeart/2018/2/layout/IconLabelDescriptionList"/>
    <dgm:cxn modelId="{38A82372-38D9-4FFA-98FE-A7B47A8415D1}" type="presOf" srcId="{06294323-B6A9-4FAE-8C43-DCBC7B9A1B5F}" destId="{AC916133-15C9-4097-B266-51E677FB17B4}" srcOrd="0" destOrd="0" presId="urn:microsoft.com/office/officeart/2018/2/layout/IconLabelDescriptionList"/>
    <dgm:cxn modelId="{A82B458D-A779-425E-9875-EEB1E8723113}" type="presOf" srcId="{B78FCC1E-A7A3-43DE-8E1F-7B1BAAF20D7A}" destId="{D9F84AA7-90BC-4804-A1AF-9CD368119C79}" srcOrd="0" destOrd="0" presId="urn:microsoft.com/office/officeart/2018/2/layout/IconLabelDescriptionList"/>
    <dgm:cxn modelId="{98A2CD95-E6BF-43F5-8AD6-EC1108B4C81D}" srcId="{AFCB3E53-DDCA-457D-9075-69265485AD9A}" destId="{9E6915F2-DD6E-4C1F-AD3D-0DDF3E7BE9BE}" srcOrd="1" destOrd="0" parTransId="{3183EE9C-0F6F-4D8E-88D4-12B1612BD23D}" sibTransId="{409B682B-FE04-4513-B77F-1ADA2FA483C8}"/>
    <dgm:cxn modelId="{4445D2A6-D4CB-42AB-A14D-F5905C9414A6}" srcId="{06294323-B6A9-4FAE-8C43-DCBC7B9A1B5F}" destId="{0D95EEEC-F5B8-49BE-97F5-1A67BCF4FC2D}" srcOrd="2" destOrd="0" parTransId="{520CCE72-6631-4A69-9874-955B2C17C933}" sibTransId="{3749BB0A-8DB5-4378-B954-013C53D3FDBA}"/>
    <dgm:cxn modelId="{5D277EAA-A579-4DB1-B511-7690DBA3F0B4}" srcId="{06294323-B6A9-4FAE-8C43-DCBC7B9A1B5F}" destId="{1883F676-B719-4942-ABF8-50F6596E9FC7}" srcOrd="4" destOrd="0" parTransId="{E319FF19-A1A7-43E4-B5B7-F03F47B9690A}" sibTransId="{FCEBC059-3BB7-41A9-A1F9-AB4499323195}"/>
    <dgm:cxn modelId="{264D6DAB-6D58-4B9F-B3EF-52CFE97E59CE}" type="presOf" srcId="{D29C553A-142A-436C-AF1B-CD12ADF23ACF}" destId="{FEBBE5A9-863C-452C-B4D4-18CF2FD1D28B}" srcOrd="0" destOrd="2" presId="urn:microsoft.com/office/officeart/2018/2/layout/IconLabelDescriptionList"/>
    <dgm:cxn modelId="{227242B0-E7BE-4861-B09D-F39B6298484B}" type="presOf" srcId="{D8ED282E-2F3B-44CF-BF55-77FA69ACBC24}" destId="{7B87F755-6FD2-4AD4-9666-7981A6702807}" srcOrd="0" destOrd="0" presId="urn:microsoft.com/office/officeart/2018/2/layout/IconLabelDescriptionList"/>
    <dgm:cxn modelId="{8376FEB0-D00D-46D9-87AD-F614572572A1}" srcId="{06294323-B6A9-4FAE-8C43-DCBC7B9A1B5F}" destId="{E01FA9F5-C9F8-4C9A-9C69-734B0673AFD6}" srcOrd="5" destOrd="0" parTransId="{C71AAFB4-93C8-4340-AE57-B12356B18453}" sibTransId="{018730AA-AE36-4FCA-94AC-AF3F1AC28071}"/>
    <dgm:cxn modelId="{578FDCB9-982D-416E-A992-4BA377169194}" srcId="{B78FCC1E-A7A3-43DE-8E1F-7B1BAAF20D7A}" destId="{03A101D4-1C9B-4B58-9E28-1E3B7E1E806F}" srcOrd="0" destOrd="0" parTransId="{68D0B243-0798-4527-9A8C-49F780BDD2BB}" sibTransId="{9621BA34-1332-4C37-A49C-379B623B2602}"/>
    <dgm:cxn modelId="{B22D51C9-8F5D-4539-850B-5AA871503646}" srcId="{AFCB3E53-DDCA-457D-9075-69265485AD9A}" destId="{D29C553A-142A-436C-AF1B-CD12ADF23ACF}" srcOrd="2" destOrd="0" parTransId="{BB7CA66E-5CBB-4396-A780-76516576AD70}" sibTransId="{9632623C-0F54-48AE-B4FE-B47AA9BC0286}"/>
    <dgm:cxn modelId="{122265CA-D21A-40F4-A25F-63C4CBAE22E9}" type="presOf" srcId="{F484244A-10A5-4B26-8DC0-B2C5564147EC}" destId="{C40F7141-AA9C-4F17-B62B-DEDF4A9AA96D}" srcOrd="0" destOrd="0" presId="urn:microsoft.com/office/officeart/2018/2/layout/IconLabelDescriptionList"/>
    <dgm:cxn modelId="{140373E1-469D-4019-9D58-0D59FBFD2CBC}" type="presOf" srcId="{3A537270-9CE4-4B87-918A-90C07FC776DF}" destId="{C40F7141-AA9C-4F17-B62B-DEDF4A9AA96D}" srcOrd="0" destOrd="7" presId="urn:microsoft.com/office/officeart/2018/2/layout/IconLabelDescriptionList"/>
    <dgm:cxn modelId="{0611B1E3-2576-4FB5-B3D9-F87892463EF5}" srcId="{AFCB3E53-DDCA-457D-9075-69265485AD9A}" destId="{3A0F00FF-261F-4751-93B7-96B21348F746}" srcOrd="0" destOrd="0" parTransId="{1BF34C26-2C12-4E81-81DE-567FA6BDDE01}" sibTransId="{8437E628-6249-4C31-98B5-8781B648A153}"/>
    <dgm:cxn modelId="{A43676E6-74DA-47AD-A18A-BD0B4A4BEA2B}" type="presOf" srcId="{E01FA9F5-C9F8-4C9A-9C69-734B0673AFD6}" destId="{C40F7141-AA9C-4F17-B62B-DEDF4A9AA96D}" srcOrd="0" destOrd="5" presId="urn:microsoft.com/office/officeart/2018/2/layout/IconLabelDescriptionList"/>
    <dgm:cxn modelId="{398DFAED-2DA7-4678-BC70-6E1849B790E8}" type="presOf" srcId="{3A0F00FF-261F-4751-93B7-96B21348F746}" destId="{FEBBE5A9-863C-452C-B4D4-18CF2FD1D28B}" srcOrd="0" destOrd="0" presId="urn:microsoft.com/office/officeart/2018/2/layout/IconLabelDescriptionList"/>
    <dgm:cxn modelId="{B3AA0FEE-3577-4A04-BDEF-271A92FB541A}" srcId="{06294323-B6A9-4FAE-8C43-DCBC7B9A1B5F}" destId="{3A537270-9CE4-4B87-918A-90C07FC776DF}" srcOrd="7" destOrd="0" parTransId="{43C31E96-F5B2-42E7-8654-CC79043F546C}" sibTransId="{3C1F167A-FB0F-4850-952E-D0F23804A029}"/>
    <dgm:cxn modelId="{BD268035-E722-4C94-83CE-FED9E09B1A7C}" type="presParOf" srcId="{7B87F755-6FD2-4AD4-9666-7981A6702807}" destId="{57B986E2-C8F8-455B-82CF-0A9BC23BD311}" srcOrd="0" destOrd="0" presId="urn:microsoft.com/office/officeart/2018/2/layout/IconLabelDescriptionList"/>
    <dgm:cxn modelId="{25350B1A-3A30-4DA4-B73D-AC7F95339B60}" type="presParOf" srcId="{57B986E2-C8F8-455B-82CF-0A9BC23BD311}" destId="{213E36DF-01D5-4693-8B3C-12DE4937595B}" srcOrd="0" destOrd="0" presId="urn:microsoft.com/office/officeart/2018/2/layout/IconLabelDescriptionList"/>
    <dgm:cxn modelId="{0505C639-0D5A-4FDB-BB4A-A94B215E38EB}" type="presParOf" srcId="{57B986E2-C8F8-455B-82CF-0A9BC23BD311}" destId="{40BDC448-5C4F-415D-9A46-427806EB2141}" srcOrd="1" destOrd="0" presId="urn:microsoft.com/office/officeart/2018/2/layout/IconLabelDescriptionList"/>
    <dgm:cxn modelId="{2E72AC1A-D328-47DA-A117-E11CA78B2935}" type="presParOf" srcId="{57B986E2-C8F8-455B-82CF-0A9BC23BD311}" destId="{D9F84AA7-90BC-4804-A1AF-9CD368119C79}" srcOrd="2" destOrd="0" presId="urn:microsoft.com/office/officeart/2018/2/layout/IconLabelDescriptionList"/>
    <dgm:cxn modelId="{D156726B-9B99-4B0A-83AF-11A0024A3A3A}" type="presParOf" srcId="{57B986E2-C8F8-455B-82CF-0A9BC23BD311}" destId="{4D7B2683-5F8B-4C25-AAA2-57A5646A5869}" srcOrd="3" destOrd="0" presId="urn:microsoft.com/office/officeart/2018/2/layout/IconLabelDescriptionList"/>
    <dgm:cxn modelId="{4487C468-FE99-48EF-A461-E0E7C88CF6B9}" type="presParOf" srcId="{57B986E2-C8F8-455B-82CF-0A9BC23BD311}" destId="{56C6FAE0-0C3B-4D88-B51E-51D9BED58495}" srcOrd="4" destOrd="0" presId="urn:microsoft.com/office/officeart/2018/2/layout/IconLabelDescriptionList"/>
    <dgm:cxn modelId="{E0E8311C-E107-42FB-A3B4-65477256F922}" type="presParOf" srcId="{7B87F755-6FD2-4AD4-9666-7981A6702807}" destId="{A6B1EDDA-437F-436D-ADAD-566D416597C2}" srcOrd="1" destOrd="0" presId="urn:microsoft.com/office/officeart/2018/2/layout/IconLabelDescriptionList"/>
    <dgm:cxn modelId="{5B574D0B-CD4D-42DC-BE6F-14278E568C58}" type="presParOf" srcId="{7B87F755-6FD2-4AD4-9666-7981A6702807}" destId="{7AA5DC13-5772-4EFC-B201-14EAD853209B}" srcOrd="2" destOrd="0" presId="urn:microsoft.com/office/officeart/2018/2/layout/IconLabelDescriptionList"/>
    <dgm:cxn modelId="{FE6DE6A7-3E82-470B-AA53-59F154E5C26A}" type="presParOf" srcId="{7AA5DC13-5772-4EFC-B201-14EAD853209B}" destId="{29427FBC-D8E8-40C6-B03E-26357ED31737}" srcOrd="0" destOrd="0" presId="urn:microsoft.com/office/officeart/2018/2/layout/IconLabelDescriptionList"/>
    <dgm:cxn modelId="{C91A6C11-D025-437A-8C0C-8248D6121A11}" type="presParOf" srcId="{7AA5DC13-5772-4EFC-B201-14EAD853209B}" destId="{815FCE3D-4B5E-44CE-9329-3BBB1178B84E}" srcOrd="1" destOrd="0" presId="urn:microsoft.com/office/officeart/2018/2/layout/IconLabelDescriptionList"/>
    <dgm:cxn modelId="{8B46A0DB-F01A-4AFE-8BC0-0E86CD04A87B}" type="presParOf" srcId="{7AA5DC13-5772-4EFC-B201-14EAD853209B}" destId="{AC916133-15C9-4097-B266-51E677FB17B4}" srcOrd="2" destOrd="0" presId="urn:microsoft.com/office/officeart/2018/2/layout/IconLabelDescriptionList"/>
    <dgm:cxn modelId="{3C3AAF08-2E30-4B65-B4B2-A01ADA9E51C0}" type="presParOf" srcId="{7AA5DC13-5772-4EFC-B201-14EAD853209B}" destId="{2D51BF37-74CA-4109-9B8B-3086F4799BF6}" srcOrd="3" destOrd="0" presId="urn:microsoft.com/office/officeart/2018/2/layout/IconLabelDescriptionList"/>
    <dgm:cxn modelId="{C11FED95-A215-4C34-A164-4BA5274988DC}" type="presParOf" srcId="{7AA5DC13-5772-4EFC-B201-14EAD853209B}" destId="{C40F7141-AA9C-4F17-B62B-DEDF4A9AA96D}" srcOrd="4" destOrd="0" presId="urn:microsoft.com/office/officeart/2018/2/layout/IconLabelDescriptionList"/>
    <dgm:cxn modelId="{663D156F-CC92-46B4-AB68-F1915824BDF5}" type="presParOf" srcId="{7B87F755-6FD2-4AD4-9666-7981A6702807}" destId="{9C690492-C5FD-4E88-813D-0759BD2E3CB4}" srcOrd="3" destOrd="0" presId="urn:microsoft.com/office/officeart/2018/2/layout/IconLabelDescriptionList"/>
    <dgm:cxn modelId="{862CED8D-3867-46CD-AB62-4FD6CB8898A6}" type="presParOf" srcId="{7B87F755-6FD2-4AD4-9666-7981A6702807}" destId="{584D9974-1E94-4206-BF44-E14C0B50D1D8}" srcOrd="4" destOrd="0" presId="urn:microsoft.com/office/officeart/2018/2/layout/IconLabelDescriptionList"/>
    <dgm:cxn modelId="{6E4CDF4B-D8FC-4A75-ACC8-91452B471DAB}" type="presParOf" srcId="{584D9974-1E94-4206-BF44-E14C0B50D1D8}" destId="{40D1FBB9-6958-46DB-B0AF-3EE4B2E3E24E}" srcOrd="0" destOrd="0" presId="urn:microsoft.com/office/officeart/2018/2/layout/IconLabelDescriptionList"/>
    <dgm:cxn modelId="{842F4125-6BD5-457A-ABBE-576201056ED5}" type="presParOf" srcId="{584D9974-1E94-4206-BF44-E14C0B50D1D8}" destId="{E0F6926A-A904-4077-99E6-6B9834957E16}" srcOrd="1" destOrd="0" presId="urn:microsoft.com/office/officeart/2018/2/layout/IconLabelDescriptionList"/>
    <dgm:cxn modelId="{76A9B59F-1AD3-4367-9B80-729D9A22C103}" type="presParOf" srcId="{584D9974-1E94-4206-BF44-E14C0B50D1D8}" destId="{98B3F8B4-7A63-4319-8ECE-6014B5929D49}" srcOrd="2" destOrd="0" presId="urn:microsoft.com/office/officeart/2018/2/layout/IconLabelDescriptionList"/>
    <dgm:cxn modelId="{CA172C30-5FB7-4991-861C-8EC6855E5F60}" type="presParOf" srcId="{584D9974-1E94-4206-BF44-E14C0B50D1D8}" destId="{CEEF07EB-4CEB-496A-8169-E48D08C7FCF1}" srcOrd="3" destOrd="0" presId="urn:microsoft.com/office/officeart/2018/2/layout/IconLabelDescriptionList"/>
    <dgm:cxn modelId="{B68038EF-B37C-49D1-BBC2-595176535902}" type="presParOf" srcId="{584D9974-1E94-4206-BF44-E14C0B50D1D8}" destId="{FEBBE5A9-863C-452C-B4D4-18CF2FD1D28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E4039-6250-4D47-B1FE-8D6F2D931099}">
      <dsp:nvSpPr>
        <dsp:cNvPr id="0" name=""/>
        <dsp:cNvSpPr/>
      </dsp:nvSpPr>
      <dsp:spPr>
        <a:xfrm>
          <a:off x="3805" y="98829"/>
          <a:ext cx="792139" cy="792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B99AEC-41AC-497B-873C-83D234BC1C3D}">
      <dsp:nvSpPr>
        <dsp:cNvPr id="0" name=""/>
        <dsp:cNvSpPr/>
      </dsp:nvSpPr>
      <dsp:spPr>
        <a:xfrm>
          <a:off x="3805" y="1017118"/>
          <a:ext cx="2263256" cy="33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Syntax Errors</a:t>
          </a:r>
        </a:p>
      </dsp:txBody>
      <dsp:txXfrm>
        <a:off x="3805" y="1017118"/>
        <a:ext cx="2263256" cy="339488"/>
      </dsp:txXfrm>
    </dsp:sp>
    <dsp:sp modelId="{88DC96A7-79DC-47DF-9282-E39220E58C98}">
      <dsp:nvSpPr>
        <dsp:cNvPr id="0" name=""/>
        <dsp:cNvSpPr/>
      </dsp:nvSpPr>
      <dsp:spPr>
        <a:xfrm>
          <a:off x="3805" y="1415281"/>
          <a:ext cx="2263256" cy="1617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Wrong “Grammar”, unbalanced Quotes, etc.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Parser will reject code, code never runs</a:t>
          </a:r>
        </a:p>
      </dsp:txBody>
      <dsp:txXfrm>
        <a:off x="3805" y="1415281"/>
        <a:ext cx="2263256" cy="1617252"/>
      </dsp:txXfrm>
    </dsp:sp>
    <dsp:sp modelId="{00BFA392-3C01-41D7-9249-1EB00830D013}">
      <dsp:nvSpPr>
        <dsp:cNvPr id="0" name=""/>
        <dsp:cNvSpPr/>
      </dsp:nvSpPr>
      <dsp:spPr>
        <a:xfrm>
          <a:off x="2663131" y="98829"/>
          <a:ext cx="792139" cy="792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A94F03-E9A5-4734-BC1C-5002BAF25BB4}">
      <dsp:nvSpPr>
        <dsp:cNvPr id="0" name=""/>
        <dsp:cNvSpPr/>
      </dsp:nvSpPr>
      <dsp:spPr>
        <a:xfrm>
          <a:off x="2663131" y="1017118"/>
          <a:ext cx="2263256" cy="33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Runtime Errors</a:t>
          </a:r>
        </a:p>
      </dsp:txBody>
      <dsp:txXfrm>
        <a:off x="2663131" y="1017118"/>
        <a:ext cx="2263256" cy="339488"/>
      </dsp:txXfrm>
    </dsp:sp>
    <dsp:sp modelId="{DE0CA875-FC76-4AA6-BFFA-E63D2A652874}">
      <dsp:nvSpPr>
        <dsp:cNvPr id="0" name=""/>
        <dsp:cNvSpPr/>
      </dsp:nvSpPr>
      <dsp:spPr>
        <a:xfrm>
          <a:off x="2663131" y="1415281"/>
          <a:ext cx="2263256" cy="1617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Legal code throwing errors when running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“Drive letter already taken”, “Access denied”, etc.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Subject to error handling</a:t>
          </a:r>
        </a:p>
      </dsp:txBody>
      <dsp:txXfrm>
        <a:off x="2663131" y="1415281"/>
        <a:ext cx="2263256" cy="1617252"/>
      </dsp:txXfrm>
    </dsp:sp>
    <dsp:sp modelId="{17FC7BEA-22EA-44D4-AE69-B4A65B671202}">
      <dsp:nvSpPr>
        <dsp:cNvPr id="0" name=""/>
        <dsp:cNvSpPr/>
      </dsp:nvSpPr>
      <dsp:spPr>
        <a:xfrm>
          <a:off x="5322458" y="98829"/>
          <a:ext cx="792139" cy="792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F90DE3-B457-4613-BA48-EFD843A79222}">
      <dsp:nvSpPr>
        <dsp:cNvPr id="0" name=""/>
        <dsp:cNvSpPr/>
      </dsp:nvSpPr>
      <dsp:spPr>
        <a:xfrm>
          <a:off x="5322458" y="1017118"/>
          <a:ext cx="2263256" cy="33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Logical Errors</a:t>
          </a:r>
        </a:p>
      </dsp:txBody>
      <dsp:txXfrm>
        <a:off x="5322458" y="1017118"/>
        <a:ext cx="2263256" cy="339488"/>
      </dsp:txXfrm>
    </dsp:sp>
    <dsp:sp modelId="{A61B097A-8781-4594-AC8C-8F355496B34D}">
      <dsp:nvSpPr>
        <dsp:cNvPr id="0" name=""/>
        <dsp:cNvSpPr/>
      </dsp:nvSpPr>
      <dsp:spPr>
        <a:xfrm>
          <a:off x="5322458" y="1415281"/>
          <a:ext cx="2263256" cy="1617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 runs fine – no errors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Code just does not produce the desired results</a:t>
          </a:r>
        </a:p>
      </dsp:txBody>
      <dsp:txXfrm>
        <a:off x="5322458" y="1415281"/>
        <a:ext cx="2263256" cy="1617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3600C-06A8-4D93-9F4A-AD28EE767B42}">
      <dsp:nvSpPr>
        <dsp:cNvPr id="0" name=""/>
        <dsp:cNvSpPr/>
      </dsp:nvSpPr>
      <dsp:spPr>
        <a:xfrm rot="5400000">
          <a:off x="2653248" y="-733149"/>
          <a:ext cx="1316235" cy="311657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Read, Write, ReadWrite</a:t>
          </a:r>
        </a:p>
      </dsp:txBody>
      <dsp:txXfrm rot="-5400000">
        <a:off x="1753077" y="231275"/>
        <a:ext cx="3052326" cy="1187729"/>
      </dsp:txXfrm>
    </dsp:sp>
    <dsp:sp modelId="{36A4B6DE-CAD3-402F-B2F8-FBEBC559A63C}">
      <dsp:nvSpPr>
        <dsp:cNvPr id="0" name=""/>
        <dsp:cNvSpPr/>
      </dsp:nvSpPr>
      <dsp:spPr>
        <a:xfrm>
          <a:off x="0" y="2492"/>
          <a:ext cx="1753076" cy="164529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Modes</a:t>
          </a:r>
        </a:p>
      </dsp:txBody>
      <dsp:txXfrm>
        <a:off x="80317" y="82809"/>
        <a:ext cx="1592442" cy="1484660"/>
      </dsp:txXfrm>
    </dsp:sp>
    <dsp:sp modelId="{01D8986B-35B1-491C-BCF3-4011B77966FB}">
      <dsp:nvSpPr>
        <dsp:cNvPr id="0" name=""/>
        <dsp:cNvSpPr/>
      </dsp:nvSpPr>
      <dsp:spPr>
        <a:xfrm rot="5400000">
          <a:off x="2653248" y="994410"/>
          <a:ext cx="1316235" cy="311657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 bind to a script! - PS uses lots of variables internally</a:t>
          </a:r>
        </a:p>
      </dsp:txBody>
      <dsp:txXfrm rot="-5400000">
        <a:off x="1753077" y="1958835"/>
        <a:ext cx="3052326" cy="1187729"/>
      </dsp:txXfrm>
    </dsp:sp>
    <dsp:sp modelId="{68FB2EBD-C4E1-4BBE-8CC5-EC008E88CFC1}">
      <dsp:nvSpPr>
        <dsp:cNvPr id="0" name=""/>
        <dsp:cNvSpPr/>
      </dsp:nvSpPr>
      <dsp:spPr>
        <a:xfrm>
          <a:off x="0" y="1730052"/>
          <a:ext cx="1753076" cy="164529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Best Practice:</a:t>
          </a:r>
        </a:p>
      </dsp:txBody>
      <dsp:txXfrm>
        <a:off x="80317" y="1810369"/>
        <a:ext cx="1592442" cy="1484660"/>
      </dsp:txXfrm>
    </dsp:sp>
    <dsp:sp modelId="{C4EB84AC-CF61-47A4-B635-4857BD419921}">
      <dsp:nvSpPr>
        <dsp:cNvPr id="0" name=""/>
        <dsp:cNvSpPr/>
      </dsp:nvSpPr>
      <dsp:spPr>
        <a:xfrm rot="5400000">
          <a:off x="2653248" y="2721969"/>
          <a:ext cx="1316235" cy="311657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Provide Action scriptblock to breakpoint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Call "Break" yourself when appropriate</a:t>
          </a:r>
        </a:p>
      </dsp:txBody>
      <dsp:txXfrm rot="-5400000">
        <a:off x="1753077" y="3686394"/>
        <a:ext cx="3052326" cy="1187729"/>
      </dsp:txXfrm>
    </dsp:sp>
    <dsp:sp modelId="{2AAE355F-E2EC-4A62-BF46-89AA8E5E180A}">
      <dsp:nvSpPr>
        <dsp:cNvPr id="0" name=""/>
        <dsp:cNvSpPr/>
      </dsp:nvSpPr>
      <dsp:spPr>
        <a:xfrm>
          <a:off x="0" y="3457612"/>
          <a:ext cx="1753076" cy="164529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Conditional Breakpoints</a:t>
          </a:r>
        </a:p>
      </dsp:txBody>
      <dsp:txXfrm>
        <a:off x="80317" y="3537929"/>
        <a:ext cx="1592442" cy="14846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AB8FB-8D6F-4842-8504-BEF2FA8C71C1}">
      <dsp:nvSpPr>
        <dsp:cNvPr id="0" name=""/>
        <dsp:cNvSpPr/>
      </dsp:nvSpPr>
      <dsp:spPr>
        <a:xfrm>
          <a:off x="594" y="1335583"/>
          <a:ext cx="2163763" cy="10818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Setting a breakpoint</a:t>
          </a:r>
          <a:endParaRPr lang="en-US" sz="2200" kern="1200"/>
        </a:p>
      </dsp:txBody>
      <dsp:txXfrm>
        <a:off x="32281" y="1367270"/>
        <a:ext cx="2100389" cy="1018507"/>
      </dsp:txXfrm>
    </dsp:sp>
    <dsp:sp modelId="{32836E4F-DE44-4F4A-86CB-DDDA9C3B1E92}">
      <dsp:nvSpPr>
        <dsp:cNvPr id="0" name=""/>
        <dsp:cNvSpPr/>
      </dsp:nvSpPr>
      <dsp:spPr>
        <a:xfrm>
          <a:off x="216970" y="2417464"/>
          <a:ext cx="216376" cy="811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411"/>
              </a:lnTo>
              <a:lnTo>
                <a:pt x="216376" y="811411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2F771-5F63-4E25-8119-39EEC4E809DA}">
      <dsp:nvSpPr>
        <dsp:cNvPr id="0" name=""/>
        <dsp:cNvSpPr/>
      </dsp:nvSpPr>
      <dsp:spPr>
        <a:xfrm>
          <a:off x="433347" y="2687935"/>
          <a:ext cx="1731010" cy="10818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Must have a saved file </a:t>
          </a:r>
          <a:endParaRPr lang="en-US" sz="2200" kern="1200"/>
        </a:p>
      </dsp:txBody>
      <dsp:txXfrm>
        <a:off x="465034" y="2719622"/>
        <a:ext cx="1667636" cy="1018507"/>
      </dsp:txXfrm>
    </dsp:sp>
    <dsp:sp modelId="{EA4EF5DF-5DDD-44C7-86EA-930972A5E604}">
      <dsp:nvSpPr>
        <dsp:cNvPr id="0" name=""/>
        <dsp:cNvSpPr/>
      </dsp:nvSpPr>
      <dsp:spPr>
        <a:xfrm>
          <a:off x="2705298" y="1335583"/>
          <a:ext cx="2163763" cy="10818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Set Breakpoints before running the script</a:t>
          </a:r>
          <a:endParaRPr lang="en-US" sz="2200" kern="1200"/>
        </a:p>
      </dsp:txBody>
      <dsp:txXfrm>
        <a:off x="2736985" y="1367270"/>
        <a:ext cx="2100389" cy="1018507"/>
      </dsp:txXfrm>
    </dsp:sp>
    <dsp:sp modelId="{1379516A-8E71-4F55-AD8A-FCF04FC0AF75}">
      <dsp:nvSpPr>
        <dsp:cNvPr id="0" name=""/>
        <dsp:cNvSpPr/>
      </dsp:nvSpPr>
      <dsp:spPr>
        <a:xfrm>
          <a:off x="2921674" y="2417464"/>
          <a:ext cx="216376" cy="811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411"/>
              </a:lnTo>
              <a:lnTo>
                <a:pt x="216376" y="811411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D7935-963D-4B40-B646-7ADCB8B1E530}">
      <dsp:nvSpPr>
        <dsp:cNvPr id="0" name=""/>
        <dsp:cNvSpPr/>
      </dsp:nvSpPr>
      <dsp:spPr>
        <a:xfrm>
          <a:off x="3138051" y="2687935"/>
          <a:ext cx="1731010" cy="10818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F9 toggles line breakpoints</a:t>
          </a:r>
          <a:endParaRPr lang="en-US" sz="2200" kern="1200"/>
        </a:p>
      </dsp:txBody>
      <dsp:txXfrm>
        <a:off x="3169738" y="2719622"/>
        <a:ext cx="1667636" cy="10185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E36DF-01D5-4693-8B3C-12DE4937595B}">
      <dsp:nvSpPr>
        <dsp:cNvPr id="0" name=""/>
        <dsp:cNvSpPr/>
      </dsp:nvSpPr>
      <dsp:spPr>
        <a:xfrm>
          <a:off x="4145" y="433314"/>
          <a:ext cx="823117" cy="823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84AA7-90BC-4804-A1AF-9CD368119C79}">
      <dsp:nvSpPr>
        <dsp:cNvPr id="0" name=""/>
        <dsp:cNvSpPr/>
      </dsp:nvSpPr>
      <dsp:spPr>
        <a:xfrm>
          <a:off x="4145" y="1406274"/>
          <a:ext cx="2351763" cy="39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Two different types of </a:t>
          </a:r>
          <a:r>
            <a:rPr lang="en-US" sz="1400" kern="1200">
              <a:hlinkClick xmlns:r="http://schemas.openxmlformats.org/officeDocument/2006/relationships" r:id="rId3"/>
            </a:rPr>
            <a:t>configurations.</a:t>
          </a:r>
          <a:endParaRPr lang="en-US" sz="1400" kern="1200"/>
        </a:p>
      </dsp:txBody>
      <dsp:txXfrm>
        <a:off x="4145" y="1406274"/>
        <a:ext cx="2351763" cy="396860"/>
      </dsp:txXfrm>
    </dsp:sp>
    <dsp:sp modelId="{56C6FAE0-0C3B-4D88-B51E-51D9BED58495}">
      <dsp:nvSpPr>
        <dsp:cNvPr id="0" name=""/>
        <dsp:cNvSpPr/>
      </dsp:nvSpPr>
      <dsp:spPr>
        <a:xfrm>
          <a:off x="4145" y="1872828"/>
          <a:ext cx="2351763" cy="2045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Launch – launch a script with vscode and execute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Attach -  attach to an already running script </a:t>
          </a:r>
        </a:p>
      </dsp:txBody>
      <dsp:txXfrm>
        <a:off x="4145" y="1872828"/>
        <a:ext cx="2351763" cy="2045194"/>
      </dsp:txXfrm>
    </dsp:sp>
    <dsp:sp modelId="{29427FBC-D8E8-40C6-B03E-26357ED31737}">
      <dsp:nvSpPr>
        <dsp:cNvPr id="0" name=""/>
        <dsp:cNvSpPr/>
      </dsp:nvSpPr>
      <dsp:spPr>
        <a:xfrm>
          <a:off x="2767468" y="433314"/>
          <a:ext cx="823117" cy="82311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916133-15C9-4097-B266-51E677FB17B4}">
      <dsp:nvSpPr>
        <dsp:cNvPr id="0" name=""/>
        <dsp:cNvSpPr/>
      </dsp:nvSpPr>
      <dsp:spPr>
        <a:xfrm>
          <a:off x="2767468" y="1406274"/>
          <a:ext cx="2351763" cy="39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Anatomy of the </a:t>
          </a:r>
          <a:r>
            <a:rPr lang="en-US" sz="1400" kern="1200" dirty="0">
              <a:hlinkClick xmlns:r="http://schemas.openxmlformats.org/officeDocument/2006/relationships" r:id="rId6"/>
            </a:rPr>
            <a:t>launch .json</a:t>
          </a:r>
          <a:endParaRPr lang="en-US" sz="1400" kern="1200" dirty="0"/>
        </a:p>
      </dsp:txBody>
      <dsp:txXfrm>
        <a:off x="2767468" y="1406274"/>
        <a:ext cx="2351763" cy="396860"/>
      </dsp:txXfrm>
    </dsp:sp>
    <dsp:sp modelId="{C40F7141-AA9C-4F17-B62B-DEDF4A9AA96D}">
      <dsp:nvSpPr>
        <dsp:cNvPr id="0" name=""/>
        <dsp:cNvSpPr/>
      </dsp:nvSpPr>
      <dsp:spPr>
        <a:xfrm>
          <a:off x="2767468" y="1872828"/>
          <a:ext cx="2351763" cy="2045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"configurations": [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{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"type": "PowerShell",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"request": "launch",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"name": "PowerShell Launch Current File",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"script": "${file}",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"args": [],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"cwd": "${file}"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},</a:t>
          </a:r>
        </a:p>
      </dsp:txBody>
      <dsp:txXfrm>
        <a:off x="2767468" y="1872828"/>
        <a:ext cx="2351763" cy="2045194"/>
      </dsp:txXfrm>
    </dsp:sp>
    <dsp:sp modelId="{40D1FBB9-6958-46DB-B0AF-3EE4B2E3E24E}">
      <dsp:nvSpPr>
        <dsp:cNvPr id="0" name=""/>
        <dsp:cNvSpPr/>
      </dsp:nvSpPr>
      <dsp:spPr>
        <a:xfrm>
          <a:off x="5530790" y="433314"/>
          <a:ext cx="823117" cy="82311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B3F8B4-7A63-4319-8ECE-6014B5929D49}">
      <dsp:nvSpPr>
        <dsp:cNvPr id="0" name=""/>
        <dsp:cNvSpPr/>
      </dsp:nvSpPr>
      <dsp:spPr>
        <a:xfrm>
          <a:off x="5530790" y="1406274"/>
          <a:ext cx="2351763" cy="39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Json configuration</a:t>
          </a:r>
          <a:endParaRPr lang="en-US" sz="1400" b="0" kern="1200"/>
        </a:p>
      </dsp:txBody>
      <dsp:txXfrm>
        <a:off x="5530790" y="1406274"/>
        <a:ext cx="2351763" cy="396860"/>
      </dsp:txXfrm>
    </dsp:sp>
    <dsp:sp modelId="{FEBBE5A9-863C-452C-B4D4-18CF2FD1D28B}">
      <dsp:nvSpPr>
        <dsp:cNvPr id="0" name=""/>
        <dsp:cNvSpPr/>
      </dsp:nvSpPr>
      <dsp:spPr>
        <a:xfrm>
          <a:off x="5530790" y="1872828"/>
          <a:ext cx="2351763" cy="2045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Launch in current session</a:t>
          </a:r>
          <a:endParaRPr lang="en-US" sz="1100" b="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Using our current file</a:t>
          </a:r>
          <a:endParaRPr lang="en-US" sz="1100" b="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No arguments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100" b="0" kern="1200"/>
        </a:p>
      </dsp:txBody>
      <dsp:txXfrm>
        <a:off x="5530790" y="1872828"/>
        <a:ext cx="2351763" cy="2045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82795-CB40-4004-A949-3028C9DDC52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27729-EB24-49DF-8F6A-0FC76E7F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91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27729-EB24-49DF-8F6A-0FC76E7FFB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9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C:\Users\crshn\onedrive\debug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.\1 bugs.ps1 </a:t>
            </a:r>
          </a:p>
          <a:p>
            <a:endParaRPr lang="en-US" dirty="0"/>
          </a:p>
          <a:p>
            <a:r>
              <a:rPr lang="en-US" dirty="0"/>
              <a:t>Syntax errors: </a:t>
            </a:r>
          </a:p>
          <a:p>
            <a:endParaRPr lang="en-US" dirty="0"/>
          </a:p>
          <a:p>
            <a:r>
              <a:rPr lang="en-US" dirty="0"/>
              <a:t>Runtime errors: </a:t>
            </a:r>
          </a:p>
          <a:p>
            <a:endParaRPr lang="en-US" dirty="0"/>
          </a:p>
          <a:p>
            <a:r>
              <a:rPr lang="en-US" dirty="0"/>
              <a:t>Logical errors: errors in which the logic performs as expected however it does not meet the business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27729-EB24-49DF-8F6A-0FC76E7FFB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5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'.\2 emit diagnostic data.ps1' -Debug </a:t>
            </a:r>
          </a:p>
          <a:p>
            <a:endParaRPr lang="en-US" dirty="0"/>
          </a:p>
          <a:p>
            <a:r>
              <a:rPr lang="en-US" dirty="0"/>
              <a:t>Show how you can add cmdlet binding and allow for debugging in your script </a:t>
            </a:r>
          </a:p>
          <a:p>
            <a:r>
              <a:rPr lang="en-US" dirty="0"/>
              <a:t>https://blogs.technet.microsoft.com/poshchap/2014/10/24/scripting-tips-and-tricks-cmdletbinding/</a:t>
            </a:r>
          </a:p>
          <a:p>
            <a:endParaRPr lang="en-US" dirty="0"/>
          </a:p>
          <a:p>
            <a:r>
              <a:rPr lang="en-US" dirty="0"/>
              <a:t>Debug preference:  help </a:t>
            </a:r>
            <a:r>
              <a:rPr lang="en-US" dirty="0" err="1"/>
              <a:t>about_Preference_Variables</a:t>
            </a:r>
            <a:r>
              <a:rPr lang="en-US" dirty="0"/>
              <a:t> –</a:t>
            </a:r>
            <a:r>
              <a:rPr lang="en-US" dirty="0" err="1"/>
              <a:t>showwindow</a:t>
            </a:r>
            <a:endParaRPr lang="en-US"/>
          </a:p>
          <a:p>
            <a:endParaRPr lang="en-US" dirty="0"/>
          </a:p>
          <a:p>
            <a:r>
              <a:rPr lang="en-US" dirty="0"/>
              <a:t>To </a:t>
            </a:r>
          </a:p>
          <a:p>
            <a:r>
              <a:rPr lang="en-US" dirty="0"/>
              <a:t>&lt;#</a:t>
            </a:r>
          </a:p>
          <a:p>
            <a:r>
              <a:rPr lang="en-US" dirty="0"/>
              <a:t>      Either call the script with the common parameter -Debug</a:t>
            </a:r>
          </a:p>
          <a:p>
            <a:r>
              <a:rPr lang="en-US" dirty="0"/>
              <a:t>      Or set $</a:t>
            </a:r>
            <a:r>
              <a:rPr lang="en-US" dirty="0" err="1"/>
              <a:t>DebugPreference</a:t>
            </a:r>
            <a:r>
              <a:rPr lang="en-US" dirty="0"/>
              <a:t> to the desired debugging mode:</a:t>
            </a:r>
          </a:p>
          <a:p>
            <a:endParaRPr lang="en-US" dirty="0"/>
          </a:p>
          <a:p>
            <a:r>
              <a:rPr lang="en-US" dirty="0"/>
              <a:t>      $</a:t>
            </a:r>
            <a:r>
              <a:rPr lang="en-US" dirty="0" err="1"/>
              <a:t>DebugPreference</a:t>
            </a:r>
            <a:r>
              <a:rPr lang="en-US" dirty="0"/>
              <a:t> = 'Continue'          # show debug messages but do not stop</a:t>
            </a:r>
          </a:p>
          <a:p>
            <a:r>
              <a:rPr lang="en-US" dirty="0"/>
              <a:t>      $</a:t>
            </a:r>
            <a:r>
              <a:rPr lang="en-US" dirty="0" err="1"/>
              <a:t>DebugPreference</a:t>
            </a:r>
            <a:r>
              <a:rPr lang="en-US" dirty="0"/>
              <a:t> = 'Stop'              # immediately abort after first message (nonsense here)</a:t>
            </a:r>
          </a:p>
          <a:p>
            <a:r>
              <a:rPr lang="en-US" dirty="0"/>
              <a:t>      $</a:t>
            </a:r>
            <a:r>
              <a:rPr lang="en-US" dirty="0" err="1"/>
              <a:t>DebugPreference</a:t>
            </a:r>
            <a:r>
              <a:rPr lang="en-US" dirty="0"/>
              <a:t> = 'Inquire'           # ask what to do (this is default for -Debug)</a:t>
            </a:r>
          </a:p>
          <a:p>
            <a:r>
              <a:rPr lang="en-US" dirty="0"/>
              <a:t>      $</a:t>
            </a:r>
            <a:r>
              <a:rPr lang="en-US" dirty="0" err="1"/>
              <a:t>DebugPreference</a:t>
            </a:r>
            <a:r>
              <a:rPr lang="en-US" dirty="0"/>
              <a:t> = '</a:t>
            </a:r>
            <a:r>
              <a:rPr lang="en-US" dirty="0" err="1"/>
              <a:t>SilentlyContinue</a:t>
            </a:r>
            <a:r>
              <a:rPr lang="en-US" dirty="0"/>
              <a:t>'  # hide messages (default)</a:t>
            </a:r>
          </a:p>
          <a:p>
            <a:r>
              <a:rPr lang="en-US" dirty="0"/>
              <a:t>#&gt;</a:t>
            </a:r>
          </a:p>
          <a:p>
            <a:endParaRPr lang="en-US" dirty="0"/>
          </a:p>
          <a:p>
            <a:r>
              <a:rPr lang="en-US" dirty="0"/>
              <a:t>Error handling: </a:t>
            </a:r>
          </a:p>
          <a:p>
            <a:r>
              <a:rPr lang="en-US" dirty="0"/>
              <a:t>https://blogs.msdn.microsoft.com/kebab/2013/06/09/an-introduction-to-error-handling-in-powershell/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27729-EB24-49DF-8F6A-0FC76E7FFB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13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 C:\Users\crshn\onedrive\debug&gt; help *breakpoint*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                             Category  Module                    Synopsis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                              --------  ------                    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PSBreakpoint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Cmdlet   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Microsoft.PowerShell.U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Disables the breakpoints in the current console.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PSBreakpoint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Cmdlet   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Microsoft.PowerShell.U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Enables the breakpoints in the current console.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PSBreakpoint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Cmdlet   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Microsoft.PowerShell.U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Gets the breakpoints that are set in the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PSBreakpoint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Cmdlet   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Microsoft.PowerShell.U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Deletes breakpoints from the current console.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PSBreakpoint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Cmdlet   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Microsoft.PowerShell.U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Sets a breakpoint on a line, command, or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Wait-Debugger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a cmdlet that will wait for debugger.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Stops a script in the debugger before running the next statement in the script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27729-EB24-49DF-8F6A-0FC76E7FFB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Action – this is to take action when hitting the breakpoint</a:t>
            </a:r>
          </a:p>
          <a:p>
            <a:r>
              <a:rPr lang="en-US" dirty="0"/>
              <a:t>Column – this is the column that you want to break on and must include a script name and a line number.</a:t>
            </a:r>
          </a:p>
          <a:p>
            <a:r>
              <a:rPr lang="en-US" dirty="0"/>
              <a:t>Command – this is the command or function to stop on</a:t>
            </a:r>
          </a:p>
          <a:p>
            <a:r>
              <a:rPr lang="en-US" dirty="0"/>
              <a:t>Line – this is the line number to stop on requires you to be working on a script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27729-EB24-49DF-8F6A-0FC76E7FFB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57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https://code.visualstudio.com/docs/editor/debugging#_launch-configurations</a:t>
            </a:r>
          </a:p>
          <a:p>
            <a:endParaRPr lang="en-US" dirty="0"/>
          </a:p>
          <a:p>
            <a:r>
              <a:rPr lang="en-US" b="0" dirty="0"/>
              <a:t>https://blogs.msdn.microsoft.com/brian_farnhill/2017/09/27/using-the-launch-json-file-in-vs-code-for-improved-powershell-debugging/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27729-EB24-49DF-8F6A-0FC76E7FFB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6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A61D-14B1-46EF-BA53-6EBF76494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77C63-782F-48D1-9304-843F3F913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D0627-11C2-4CDE-A3CB-4F751B36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63BD-9B15-4B26-B088-CCCB9327EA6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95189-123C-47C7-B85E-41C1C84D3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F39A-2484-47A7-92B2-5C7E834B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FF59-1470-4C10-8C6D-CCE808E6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4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234B-FE4E-4982-99DF-051FFFDD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3BC86-99DF-4EF7-B603-9E1A9020E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F14F4-2C47-4817-AA27-865BB0F5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63BD-9B15-4B26-B088-CCCB9327EA6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E89EB-3E8E-4BA9-A91D-FCA74172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48853-2B11-47B4-B7A8-2DCAC875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FF59-1470-4C10-8C6D-CCE808E6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DCFA7-C32C-4694-A6B2-0189EC955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49A8D-AA95-4991-B0CE-55DB9876F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C21CF-0B84-497C-BABF-CBB81D5D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63BD-9B15-4B26-B088-CCCB9327EA6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23ADA-9455-4B2E-A873-0E14C486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B6C71-D0D1-4B82-8B1F-3FBF5C0A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FF59-1470-4C10-8C6D-CCE808E6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81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430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98475" y="1682750"/>
            <a:ext cx="7556500" cy="467836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228600" indent="0">
              <a:buNone/>
              <a:defRPr sz="1400">
                <a:latin typeface="Consolas"/>
                <a:cs typeface="Consolas"/>
              </a:defRPr>
            </a:lvl2pPr>
            <a:lvl3pPr marL="457200" indent="0">
              <a:buNone/>
              <a:defRPr sz="1400">
                <a:latin typeface="Consolas"/>
                <a:cs typeface="Consolas"/>
              </a:defRPr>
            </a:lvl3pPr>
            <a:lvl4pPr marL="685800" indent="0">
              <a:buNone/>
              <a:defRPr sz="1400">
                <a:latin typeface="Consolas"/>
                <a:cs typeface="Consolas"/>
              </a:defRPr>
            </a:lvl4pPr>
            <a:lvl5pPr marL="914400" indent="0">
              <a:buNone/>
              <a:defRPr sz="1400">
                <a:latin typeface="Consolas"/>
                <a:cs typeface="Consola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9359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9C5-0246-4100-BC58-B224B085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25951-F6AE-4C93-826E-8DFB86B9B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3CED7-2F4C-4BDD-9D4F-77A936E5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886" y="6356351"/>
            <a:ext cx="1851163" cy="365125"/>
          </a:xfrm>
        </p:spPr>
        <p:txBody>
          <a:bodyPr/>
          <a:lstStyle/>
          <a:p>
            <a:fld id="{E11A63BD-9B15-4B26-B088-CCCB9327EA6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18658-3B9B-4977-B7B5-F66DA893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3FD7B-30C6-486D-85DA-2FCB11E0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FF59-1470-4C10-8C6D-CCE808E6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5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4B2F-E352-4145-9783-0EB3485D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6D43C-0A96-44EF-B4C5-DB1F1E90F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DA069-92A3-4CE5-9677-813C23FC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6002" y="6356351"/>
            <a:ext cx="1800048" cy="365125"/>
          </a:xfrm>
        </p:spPr>
        <p:txBody>
          <a:bodyPr/>
          <a:lstStyle/>
          <a:p>
            <a:fld id="{E11A63BD-9B15-4B26-B088-CCCB9327EA6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20157-0699-4F4B-8149-BF930AEE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4125E-BFD3-46D8-B205-15023421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FF59-1470-4C10-8C6D-CCE808E6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7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4E01-C609-4083-9ECC-780E6385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F3184-F4B3-40D1-A971-D985DB329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C76F0-9444-4C71-ABFE-8F9294DCD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FE1C2-5D69-41D1-897D-5B3DF016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63BD-9B15-4B26-B088-CCCB9327EA6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5D49-DA3D-40EF-862B-DEA69A95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18D49-E700-4EAD-8AD8-2103DC8E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FF59-1470-4C10-8C6D-CCE808E6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9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89CF-BDA2-4A4D-936C-7DC026C2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18618-45B1-4BBD-81E1-DBC3BAE4A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C2D47-AE96-4A5C-BCEE-F8321BEFA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1567F-15EC-4275-8BBC-CB0153339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8F0F3-7006-4762-B933-A05019592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8EFF8-15E3-41C6-A8B2-FEC091FA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63BD-9B15-4B26-B088-CCCB9327EA6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D13F2-8F2F-4E49-8A13-1059129E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F9DCD-E167-4E6A-A969-8044EB67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FF59-1470-4C10-8C6D-CCE808E6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0B5B-25F0-432B-BE64-10A4DBE0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B383A-973E-42B3-84A6-F154D1D5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63BD-9B15-4B26-B088-CCCB9327EA6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13E57-76D3-4F08-A87D-53D321C5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80F58-E996-4C98-B10E-9976B1BD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FF59-1470-4C10-8C6D-CCE808E6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EAA87-2CFD-4616-99BF-82679D6C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63BD-9B15-4B26-B088-CCCB9327EA6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A4FA8-0BBF-48F1-BBEA-D7D721BA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C487C-2973-461E-A042-3EE00F34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FF59-1470-4C10-8C6D-CCE808E6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5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8703-3CF3-47AC-9F06-3856A1B9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0B238-443F-49F6-96B9-63BB8ED49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5F6B8-A855-4190-90E0-D57D7A1E5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EB6EE-A4ED-4F43-A324-82F6A08E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63BD-9B15-4B26-B088-CCCB9327EA6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40DD7-09F6-4CF8-9B19-62B2DF1C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33209-94B8-457E-B320-4E008B86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FF59-1470-4C10-8C6D-CCE808E6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7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78ED-0A65-4CE3-A571-760C8E23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A9D5C-BEA7-4E0E-94D9-ECCC7C842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E2684-489C-47DF-9EBB-F02CB7012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744EC-E867-45ED-8DC1-662DCECD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63BD-9B15-4B26-B088-CCCB9327EA6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F2167-3348-4100-A0B6-51F91742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8C6C6-5A13-4383-80B5-46514D88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FF59-1470-4C10-8C6D-CCE808E6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9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ED09A-C781-4882-8ED5-24FA9BF6B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6EF71-E0B7-4D30-BE9B-7D04C77D7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FC7A-954A-4784-8497-410EFD843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A63BD-9B15-4B26-B088-CCCB9327EA6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22189-EF60-4354-B981-6E75A9F41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0C0D9-0D7A-46B2-96FB-439097FE0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2FF59-1470-4C10-8C6D-CCE808E68E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5D047C-4F34-4DA2-A1F6-EEC1FF844F1A}"/>
              </a:ext>
            </a:extLst>
          </p:cNvPr>
          <p:cNvSpPr/>
          <p:nvPr userDrawn="1"/>
        </p:nvSpPr>
        <p:spPr>
          <a:xfrm>
            <a:off x="1" y="0"/>
            <a:ext cx="498474" cy="484094"/>
          </a:xfrm>
          <a:prstGeom prst="rect">
            <a:avLst/>
          </a:prstGeom>
          <a:solidFill>
            <a:srgbClr val="2473B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3DD4B-B721-4325-B8E3-FD54C643B3B0}"/>
              </a:ext>
            </a:extLst>
          </p:cNvPr>
          <p:cNvSpPr/>
          <p:nvPr userDrawn="1"/>
        </p:nvSpPr>
        <p:spPr>
          <a:xfrm>
            <a:off x="498475" y="0"/>
            <a:ext cx="498474" cy="484094"/>
          </a:xfrm>
          <a:prstGeom prst="rect">
            <a:avLst/>
          </a:prstGeom>
          <a:solidFill>
            <a:srgbClr val="2473B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FA8770-A9C1-4478-BD1A-2DED90E67D54}"/>
              </a:ext>
            </a:extLst>
          </p:cNvPr>
          <p:cNvSpPr/>
          <p:nvPr userDrawn="1"/>
        </p:nvSpPr>
        <p:spPr>
          <a:xfrm>
            <a:off x="1" y="484094"/>
            <a:ext cx="498474" cy="484094"/>
          </a:xfrm>
          <a:prstGeom prst="rect">
            <a:avLst/>
          </a:prstGeom>
          <a:solidFill>
            <a:srgbClr val="2473B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40D667-23EE-427B-9C0F-876B8552A213}"/>
              </a:ext>
            </a:extLst>
          </p:cNvPr>
          <p:cNvSpPr/>
          <p:nvPr userDrawn="1"/>
        </p:nvSpPr>
        <p:spPr>
          <a:xfrm>
            <a:off x="1" y="968188"/>
            <a:ext cx="498474" cy="484094"/>
          </a:xfrm>
          <a:prstGeom prst="rect">
            <a:avLst/>
          </a:prstGeom>
          <a:solidFill>
            <a:srgbClr val="2473BE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2019A9-BA06-4337-B4F5-7961CECAE25A}"/>
              </a:ext>
            </a:extLst>
          </p:cNvPr>
          <p:cNvSpPr/>
          <p:nvPr userDrawn="1"/>
        </p:nvSpPr>
        <p:spPr>
          <a:xfrm>
            <a:off x="498474" y="484094"/>
            <a:ext cx="498474" cy="484094"/>
          </a:xfrm>
          <a:prstGeom prst="rect">
            <a:avLst/>
          </a:prstGeom>
          <a:solidFill>
            <a:srgbClr val="2473BE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7DF8A0-FDF2-412C-A8AD-A8CD0E32CF82}"/>
              </a:ext>
            </a:extLst>
          </p:cNvPr>
          <p:cNvSpPr/>
          <p:nvPr userDrawn="1"/>
        </p:nvSpPr>
        <p:spPr>
          <a:xfrm>
            <a:off x="996949" y="0"/>
            <a:ext cx="498474" cy="484094"/>
          </a:xfrm>
          <a:prstGeom prst="rect">
            <a:avLst/>
          </a:prstGeom>
          <a:solidFill>
            <a:srgbClr val="2473BE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9F50C9-230F-4F9C-9B6D-8742D56563FF}"/>
              </a:ext>
            </a:extLst>
          </p:cNvPr>
          <p:cNvSpPr txBox="1"/>
          <p:nvPr userDrawn="1"/>
        </p:nvSpPr>
        <p:spPr>
          <a:xfrm>
            <a:off x="498475" y="6423222"/>
            <a:ext cx="7556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http://powershellposse.com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80751B-D23C-4E59-B844-4382C438C18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543928" y="5105538"/>
            <a:ext cx="1137586" cy="102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06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poshchap/2014/10/24/scripting-tips-and-tricks-cmdletbind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9144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363" y="1191796"/>
            <a:ext cx="7516084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5700">
                <a:solidFill>
                  <a:srgbClr val="FFFFFF"/>
                </a:solidFill>
              </a:rPr>
              <a:t>PowerShell Debugging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91" y="5318990"/>
            <a:ext cx="7062673" cy="723670"/>
          </a:xfrm>
        </p:spPr>
        <p:txBody>
          <a:bodyPr anchor="t">
            <a:norm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</a:rPr>
              <a:t>Debugging with PowerShell</a:t>
            </a:r>
            <a:r>
              <a:rPr lang="en-US" sz="1600" baseline="0" dirty="0">
                <a:solidFill>
                  <a:srgbClr val="000000"/>
                </a:solidFill>
              </a:rPr>
              <a:t> Tools / IDE’s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054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CEC3-6A79-4306-9218-0DD2B0C8D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Debugging in the console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E9D7C-94CC-4D98-B8E9-F62DC520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/>
              <a:t>Get-Psbreakpoint</a:t>
            </a:r>
          </a:p>
          <a:p>
            <a:pPr lvl="1"/>
            <a:r>
              <a:rPr lang="en-US"/>
              <a:t>Variable breakpoint (no $)</a:t>
            </a:r>
          </a:p>
          <a:p>
            <a:pPr lvl="1"/>
            <a:r>
              <a:rPr lang="en-US"/>
              <a:t>Script breakpoint</a:t>
            </a:r>
          </a:p>
          <a:p>
            <a:pPr lvl="1"/>
            <a:r>
              <a:rPr lang="en-US"/>
              <a:t>Column – set  a breakpoint at a specific column in the script</a:t>
            </a:r>
          </a:p>
          <a:p>
            <a:pPr lvl="2"/>
            <a:r>
              <a:rPr lang="en-US"/>
              <a:t>Used with line</a:t>
            </a:r>
          </a:p>
          <a:p>
            <a:pPr lvl="1"/>
            <a:r>
              <a:rPr lang="en-US"/>
              <a:t>Line  - set a breakpoint at one or many lines</a:t>
            </a:r>
          </a:p>
          <a:p>
            <a:pPr lvl="2"/>
            <a:r>
              <a:rPr lang="en-US"/>
              <a:t>Requires a script value</a:t>
            </a:r>
          </a:p>
          <a:p>
            <a:pPr lvl="2"/>
            <a:endParaRPr lang="en-US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1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Contact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Website:</a:t>
            </a:r>
            <a:br>
              <a:rPr lang="en-US" dirty="0"/>
            </a:br>
            <a:r>
              <a:rPr lang="en-US" dirty="0"/>
              <a:t>http://powershellposse.com</a:t>
            </a:r>
          </a:p>
          <a:p>
            <a:r>
              <a:rPr lang="en-US" dirty="0"/>
              <a:t>E-Mail:</a:t>
            </a:r>
            <a:br>
              <a:rPr lang="en-US" dirty="0"/>
            </a:br>
            <a:r>
              <a:rPr lang="en-US" dirty="0"/>
              <a:t>crshnbrn66@gmail.com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Twitter:</a:t>
            </a:r>
            <a:br>
              <a:rPr lang="en-US" dirty="0"/>
            </a:br>
            <a:r>
              <a:rPr lang="en-US" dirty="0" err="1"/>
              <a:t>driberif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8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Runspace</a:t>
            </a:r>
            <a:r>
              <a:rPr lang="de-DE" dirty="0"/>
              <a:t> Debugging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Runspace</a:t>
            </a:r>
            <a:endParaRPr lang="de-DE" dirty="0"/>
          </a:p>
          <a:p>
            <a:pPr lvl="1"/>
            <a:r>
              <a:rPr lang="de-DE" dirty="0"/>
              <a:t>Thread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executes</a:t>
            </a:r>
            <a:r>
              <a:rPr lang="de-DE" dirty="0"/>
              <a:t> a </a:t>
            </a:r>
            <a:r>
              <a:rPr lang="de-DE" dirty="0" err="1"/>
              <a:t>PowerShell</a:t>
            </a:r>
            <a:r>
              <a:rPr lang="de-DE" dirty="0"/>
              <a:t> host</a:t>
            </a:r>
          </a:p>
          <a:p>
            <a:pPr lvl="1"/>
            <a:r>
              <a:rPr lang="de-DE" dirty="0"/>
              <a:t>Multiple </a:t>
            </a:r>
            <a:r>
              <a:rPr lang="de-DE" dirty="0" err="1"/>
              <a:t>Runspaces</a:t>
            </a:r>
            <a:r>
              <a:rPr lang="de-DE" dirty="0"/>
              <a:t> per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possible</a:t>
            </a:r>
            <a:endParaRPr lang="de-DE" dirty="0"/>
          </a:p>
          <a:p>
            <a:pPr lvl="1"/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targeted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runspace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Debugging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runspace</a:t>
            </a:r>
            <a:endParaRPr lang="de-DE" dirty="0"/>
          </a:p>
          <a:p>
            <a:pPr lvl="1"/>
            <a:r>
              <a:rPr lang="de-DE" dirty="0" err="1"/>
              <a:t>Debug-Runspace</a:t>
            </a:r>
            <a:r>
              <a:rPr lang="de-DE" dirty="0"/>
              <a:t> –</a:t>
            </a:r>
            <a:r>
              <a:rPr lang="de-DE" dirty="0" err="1"/>
              <a:t>id</a:t>
            </a:r>
            <a:r>
              <a:rPr lang="de-DE" dirty="0"/>
              <a:t> X</a:t>
            </a:r>
          </a:p>
          <a:p>
            <a:pPr lvl="1"/>
            <a:endParaRPr lang="de-DE" dirty="0"/>
          </a:p>
          <a:p>
            <a:r>
              <a:rPr lang="de-DE" dirty="0" err="1"/>
              <a:t>Accessing</a:t>
            </a:r>
            <a:r>
              <a:rPr lang="de-DE" dirty="0"/>
              <a:t> </a:t>
            </a:r>
            <a:r>
              <a:rPr lang="de-DE" dirty="0" err="1"/>
              <a:t>Runspaces</a:t>
            </a:r>
            <a:r>
              <a:rPr lang="de-DE" dirty="0"/>
              <a:t> in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  <a:p>
            <a:pPr lvl="1"/>
            <a:r>
              <a:rPr lang="de-DE" dirty="0"/>
              <a:t>Enter-</a:t>
            </a:r>
            <a:r>
              <a:rPr lang="de-DE" dirty="0" err="1"/>
              <a:t>PSHostProcess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1812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Debugging Remote Sessions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Remote Session</a:t>
            </a:r>
          </a:p>
          <a:p>
            <a:pPr lvl="1"/>
            <a:r>
              <a:rPr lang="de-DE" dirty="0"/>
              <a:t>Separate powershell.exe </a:t>
            </a:r>
            <a:r>
              <a:rPr lang="de-DE" dirty="0" err="1"/>
              <a:t>called</a:t>
            </a:r>
            <a:r>
              <a:rPr lang="de-DE" dirty="0"/>
              <a:t> wsmprovhost.exe</a:t>
            </a:r>
          </a:p>
          <a:p>
            <a:pPr lvl="1"/>
            <a:r>
              <a:rPr lang="de-DE" dirty="0" err="1"/>
              <a:t>Accessible</a:t>
            </a:r>
            <a:r>
              <a:rPr lang="de-DE" dirty="0"/>
              <a:t> via </a:t>
            </a:r>
            <a:r>
              <a:rPr lang="de-DE" dirty="0" err="1"/>
              <a:t>WinRM</a:t>
            </a:r>
            <a:r>
              <a:rPr lang="de-DE" dirty="0"/>
              <a:t> / </a:t>
            </a:r>
            <a:r>
              <a:rPr lang="de-DE" dirty="0" err="1"/>
              <a:t>Remoting</a:t>
            </a:r>
            <a:endParaRPr lang="de-DE" dirty="0"/>
          </a:p>
          <a:p>
            <a:r>
              <a:rPr lang="de-DE" dirty="0" err="1"/>
              <a:t>Psedit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heavy </a:t>
            </a:r>
            <a:r>
              <a:rPr lang="de-DE" dirty="0" err="1"/>
              <a:t>lifting</a:t>
            </a:r>
            <a:endParaRPr lang="de-DE" dirty="0"/>
          </a:p>
          <a:p>
            <a:pPr lvl="1"/>
            <a:r>
              <a:rPr lang="de-DE" dirty="0"/>
              <a:t>Enter-</a:t>
            </a:r>
            <a:r>
              <a:rPr lang="de-DE" dirty="0" err="1"/>
              <a:t>PSSession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psedit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Alternative</a:t>
            </a:r>
          </a:p>
          <a:p>
            <a:pPr lvl="1"/>
            <a:r>
              <a:rPr lang="de-DE" dirty="0"/>
              <a:t>Enter remote </a:t>
            </a:r>
            <a:r>
              <a:rPr lang="de-DE" dirty="0" err="1"/>
              <a:t>session</a:t>
            </a:r>
            <a:r>
              <a:rPr lang="de-DE" dirty="0"/>
              <a:t>,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breakpoints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run</a:t>
            </a:r>
            <a:endParaRPr lang="de-DE" dirty="0"/>
          </a:p>
          <a:p>
            <a:pPr lvl="1"/>
            <a:r>
              <a:rPr lang="de-DE" dirty="0" err="1"/>
              <a:t>Or</a:t>
            </a:r>
            <a:r>
              <a:rPr lang="de-DE" dirty="0"/>
              <a:t>,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Wait</a:t>
            </a:r>
            <a:r>
              <a:rPr lang="de-DE" dirty="0"/>
              <a:t>-Debugger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stop</a:t>
            </a:r>
            <a:r>
              <a:rPr lang="de-DE" dirty="0"/>
              <a:t> at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location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022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Types </a:t>
            </a:r>
          </a:p>
          <a:p>
            <a:r>
              <a:rPr lang="en-US" dirty="0"/>
              <a:t>Emitting Diagnostic Data</a:t>
            </a:r>
          </a:p>
          <a:p>
            <a:r>
              <a:rPr lang="en-US" dirty="0"/>
              <a:t>Using Breakpoints</a:t>
            </a:r>
          </a:p>
          <a:p>
            <a:r>
              <a:rPr lang="en-US" dirty="0"/>
              <a:t>Variable Breakpoints</a:t>
            </a:r>
          </a:p>
          <a:p>
            <a:r>
              <a:rPr lang="en-US" dirty="0"/>
              <a:t>Debugging in ISE</a:t>
            </a:r>
          </a:p>
          <a:p>
            <a:r>
              <a:rPr lang="en-US" dirty="0"/>
              <a:t>Debugging in VSCODE</a:t>
            </a:r>
          </a:p>
          <a:p>
            <a:r>
              <a:rPr lang="en-US" dirty="0"/>
              <a:t>Debugging</a:t>
            </a:r>
            <a:r>
              <a:rPr lang="en-US" baseline="0" dirty="0"/>
              <a:t> in the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4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Error Types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8A398FF-BE09-4914-B981-612CD97BA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132550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26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de-DE"/>
              <a:t>Emitting Diagnostic Information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Write-</a:t>
            </a:r>
            <a:r>
              <a:rPr lang="de-DE" dirty="0" err="1"/>
              <a:t>Debug</a:t>
            </a:r>
            <a:r>
              <a:rPr lang="de-DE" dirty="0"/>
              <a:t> </a:t>
            </a:r>
            <a:r>
              <a:rPr lang="de-DE" dirty="0" err="1"/>
              <a:t>statements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in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scripts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[CmdletBinding()]</a:t>
            </a:r>
            <a:endParaRPr lang="de-DE" dirty="0"/>
          </a:p>
          <a:p>
            <a:pPr lvl="1"/>
            <a:r>
              <a:rPr lang="de-DE" dirty="0"/>
              <a:t>$DebugPreference = 'Continue' to enable output</a:t>
            </a:r>
          </a:p>
          <a:p>
            <a:pPr lvl="1"/>
            <a:r>
              <a:rPr lang="de-DE" dirty="0"/>
              <a:t>-Debug common parameter turns Write-Debug into simple BPs(BreakPoints)</a:t>
            </a:r>
          </a:p>
          <a:p>
            <a:pPr lvl="1"/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global: </a:t>
            </a:r>
            <a:r>
              <a:rPr lang="de-DE" dirty="0" err="1"/>
              <a:t>diagnostic</a:t>
            </a:r>
            <a:r>
              <a:rPr lang="de-DE" dirty="0"/>
              <a:t> variables</a:t>
            </a:r>
          </a:p>
          <a:p>
            <a:pPr lvl="1"/>
            <a:r>
              <a:rPr lang="de-DE" dirty="0"/>
              <a:t>Store variable content in global variable, inspect later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862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7DAD-6417-4FB9-9C6D-9929C120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</a:t>
            </a:r>
            <a:r>
              <a:rPr lang="en-US" baseline="0" dirty="0"/>
              <a:t> Breakpoints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07AC3-EA00-408B-930B-45F0A0143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Requires a running script (no Untitled documents)</a:t>
            </a:r>
          </a:p>
          <a:p>
            <a:r>
              <a:rPr lang="de-DE" dirty="0"/>
              <a:t>Break into live code (PS5) – with powershell.exe</a:t>
            </a:r>
          </a:p>
          <a:p>
            <a:pPr lvl="1"/>
            <a:r>
              <a:rPr lang="de-DE" dirty="0"/>
              <a:t>Wait-Debugger or CTRL+B</a:t>
            </a:r>
          </a:p>
          <a:p>
            <a:pPr lvl="1"/>
            <a:r>
              <a:rPr lang="de-DE" dirty="0"/>
              <a:t>Get-Command –Noun PSBreakpoint</a:t>
            </a:r>
          </a:p>
          <a:p>
            <a:pPr rtl="0" eaLnBrk="1" latinLnBrk="0" hangingPunct="1"/>
            <a:r>
              <a:rPr lang="de-DE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Breakpoint</a:t>
            </a:r>
            <a:endParaRPr lang="en-US" sz="2100" dirty="0">
              <a:effectLst/>
            </a:endParaRPr>
          </a:p>
          <a:p>
            <a:pPr lvl="1"/>
            <a:r>
              <a:rPr lang="de-DE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a saved script</a:t>
            </a:r>
            <a:endParaRPr lang="en-US" dirty="0">
              <a:effectLst/>
            </a:endParaRPr>
          </a:p>
          <a:p>
            <a:pPr lvl="1"/>
            <a:r>
              <a:rPr lang="de-DE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Halts when executable code reaches the line</a:t>
            </a:r>
            <a:endParaRPr lang="en-US" dirty="0">
              <a:effectLst/>
            </a:endParaRPr>
          </a:p>
          <a:p>
            <a:r>
              <a:rPr lang="de-D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Breakpoint</a:t>
            </a:r>
            <a:endParaRPr lang="en-US" dirty="0">
              <a:effectLst/>
            </a:endParaRPr>
          </a:p>
          <a:p>
            <a:pPr lvl="1"/>
            <a:r>
              <a:rPr lang="de-DE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Halts when command/function is executed</a:t>
            </a:r>
            <a:endParaRPr lang="en-US" dirty="0">
              <a:effectLst/>
            </a:endParaRPr>
          </a:p>
          <a:p>
            <a:r>
              <a:rPr lang="de-D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Breakpoint</a:t>
            </a:r>
            <a:endParaRPr lang="en-US" dirty="0">
              <a:effectLst/>
            </a:endParaRPr>
          </a:p>
          <a:p>
            <a:pPr lvl="1"/>
            <a:r>
              <a:rPr lang="de-DE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Halts when variable content is read or changed</a:t>
            </a:r>
            <a:endParaRPr lang="en-US" dirty="0">
              <a:effectLst/>
            </a:endParaRPr>
          </a:p>
          <a:p>
            <a:pPr rtl="0" eaLnBrk="1" latinLnBrk="0" hangingPunct="1"/>
            <a:r>
              <a:rPr lang="de-DE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endParaRPr lang="en-US" dirty="0">
              <a:effectLst/>
            </a:endParaRPr>
          </a:p>
          <a:p>
            <a:pPr lvl="1"/>
            <a:r>
              <a:rPr lang="de-DE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None: always breaks</a:t>
            </a:r>
            <a:endParaRPr lang="en-US" dirty="0">
              <a:effectLst/>
            </a:endParaRPr>
          </a:p>
          <a:p>
            <a:pPr lvl="1"/>
            <a:r>
              <a:rPr lang="de-DE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Scriptblock: executes code, can optionally break with "break"</a:t>
            </a:r>
            <a:endParaRPr lang="en-US" dirty="0">
              <a:effectLst/>
            </a:endParaRP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8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2085203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000">
                <a:solidFill>
                  <a:srgbClr val="FFFFFF"/>
                </a:solidFill>
              </a:rPr>
              <a:t>Variable Breakpoints</a:t>
            </a:r>
          </a:p>
        </p:txBody>
      </p:sp>
      <p:graphicFrame>
        <p:nvGraphicFramePr>
          <p:cNvPr id="12" name="Inhaltsplatzhalter 2">
            <a:extLst>
              <a:ext uri="{FF2B5EF4-FFF2-40B4-BE49-F238E27FC236}">
                <a16:creationId xmlns:a16="http://schemas.microsoft.com/office/drawing/2014/main" id="{BC00E0D9-ACC6-4E9F-A779-BB533F7CFA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687562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420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7C69E2-31F0-4C0C-8B7E-F558FF4AE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65" y="685800"/>
            <a:ext cx="2085203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200">
                <a:solidFill>
                  <a:srgbClr val="FFFFFF"/>
                </a:solidFill>
              </a:rPr>
              <a:t>Debugging in ISE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4EF026-E4F2-4FD3-90D7-D40C1CA28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963027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585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3CD4-5E88-4104-A96E-3136263B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Debugging</a:t>
            </a:r>
            <a:r>
              <a:rPr lang="en-US"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 VSCODE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B44C7-A310-42DD-9CEF-E745B765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6173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66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600" y="1690688"/>
            <a:ext cx="5487708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309" y="1691164"/>
            <a:ext cx="5678446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E4DBD-67E7-4038-981A-AB2DF18C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/>
              <a:t>Debugging in VSCODE continued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DB74-D0E4-4B25-AB8A-791BFD18F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5406"/>
            <a:ext cx="3823334" cy="4065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lvl="1" indent="-228600" defTabSz="914400"/>
            <a:r>
              <a:rPr lang="en-US" sz="1700" dirty="0">
                <a:solidFill>
                  <a:srgbClr val="FFFFFF"/>
                </a:solidFill>
              </a:rPr>
              <a:t>Can add a Watch to see the contents of a variable change </a:t>
            </a:r>
          </a:p>
          <a:p>
            <a:pPr marL="342900" lvl="1" indent="-228600" defTabSz="914400"/>
            <a:endParaRPr lang="en-US" sz="1700" dirty="0">
              <a:solidFill>
                <a:srgbClr val="FFFFFF"/>
              </a:solidFill>
            </a:endParaRPr>
          </a:p>
          <a:p>
            <a:pPr marL="342900" lvl="1" indent="-228600" defTabSz="914400"/>
            <a:endParaRPr lang="en-US" sz="1700" dirty="0">
              <a:solidFill>
                <a:srgbClr val="FFFFFF"/>
              </a:solidFill>
            </a:endParaRPr>
          </a:p>
          <a:p>
            <a:pPr marL="342900" lvl="1" indent="-228600" defTabSz="914400"/>
            <a:endParaRPr lang="en-US" sz="1700" dirty="0">
              <a:solidFill>
                <a:srgbClr val="FFFFFF"/>
              </a:solidFill>
            </a:endParaRPr>
          </a:p>
          <a:p>
            <a:pPr marL="342900" lvl="1" indent="-228600" defTabSz="914400"/>
            <a:endParaRPr lang="en-US" sz="1700" dirty="0">
              <a:solidFill>
                <a:srgbClr val="FFFFFF"/>
              </a:solidFill>
            </a:endParaRPr>
          </a:p>
          <a:p>
            <a:pPr marL="342900" lvl="1" indent="-228600" defTabSz="914400"/>
            <a:endParaRPr lang="en-US" sz="1700" dirty="0">
              <a:solidFill>
                <a:srgbClr val="FFFFFF"/>
              </a:solidFill>
            </a:endParaRPr>
          </a:p>
          <a:p>
            <a:pPr indent="-228600" defTabSz="914400"/>
            <a:r>
              <a:rPr lang="en-US" sz="1700" dirty="0">
                <a:solidFill>
                  <a:srgbClr val="FFFFFF"/>
                </a:solidFill>
              </a:rPr>
              <a:t>Variable breakpoint</a:t>
            </a:r>
          </a:p>
          <a:p>
            <a:pPr lvl="1" indent="-228600" defTabSz="914400"/>
            <a:r>
              <a:rPr lang="en-US" sz="1700" dirty="0">
                <a:solidFill>
                  <a:srgbClr val="FFFFFF"/>
                </a:solidFill>
              </a:rPr>
              <a:t>Use the Conditional breakpoint</a:t>
            </a:r>
          </a:p>
          <a:p>
            <a:pPr marL="114300" lvl="1" indent="0" defTabSz="914400">
              <a:buNone/>
            </a:pPr>
            <a:endParaRPr lang="en-US" sz="17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DB3B3-3291-44EE-A471-8C033DBD4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039" y="1828800"/>
            <a:ext cx="1645000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A09528-B4AA-4245-AC49-C759D300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110619"/>
            <a:ext cx="3626495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163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939</Words>
  <Application>Microsoft Office PowerPoint</Application>
  <PresentationFormat>On-screen Show (4:3)</PresentationFormat>
  <Paragraphs>174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PowerShell Debugging</vt:lpstr>
      <vt:lpstr>What We Will Cover</vt:lpstr>
      <vt:lpstr>Error Types</vt:lpstr>
      <vt:lpstr>Emitting Diagnostic Information</vt:lpstr>
      <vt:lpstr>Using Breakpoints</vt:lpstr>
      <vt:lpstr>Variable Breakpoints</vt:lpstr>
      <vt:lpstr>Debugging in ISE</vt:lpstr>
      <vt:lpstr>Debugging in VSCODE</vt:lpstr>
      <vt:lpstr>Debugging in VSCODE continued </vt:lpstr>
      <vt:lpstr>Debugging in the console</vt:lpstr>
      <vt:lpstr>How to Contact Me</vt:lpstr>
      <vt:lpstr>Runspace Debugging</vt:lpstr>
      <vt:lpstr>Debugging Remote Sessions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Debugging</dc:title>
  <dc:creator>Thom Schumacher</dc:creator>
  <cp:lastModifiedBy>Thom Schumacher</cp:lastModifiedBy>
  <cp:revision>1</cp:revision>
  <dcterms:created xsi:type="dcterms:W3CDTF">2018-09-23T20:50:25Z</dcterms:created>
  <dcterms:modified xsi:type="dcterms:W3CDTF">2018-10-02T23:28:39Z</dcterms:modified>
</cp:coreProperties>
</file>