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74" r:id="rId7"/>
    <p:sldId id="275" r:id="rId8"/>
    <p:sldId id="267" r:id="rId9"/>
    <p:sldId id="268" r:id="rId10"/>
    <p:sldId id="276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C61AA-5880-4484-9020-9674D310597E}">
          <p14:sldIdLst>
            <p14:sldId id="256"/>
            <p14:sldId id="262"/>
            <p14:sldId id="263"/>
            <p14:sldId id="264"/>
            <p14:sldId id="265"/>
            <p14:sldId id="274"/>
            <p14:sldId id="275"/>
            <p14:sldId id="267"/>
            <p14:sldId id="268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7B571-893B-4F5A-A82D-7EDF5182F30D}" v="245" dt="2018-10-29T23:19:0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50" autoAdjust="0"/>
    <p:restoredTop sz="86463" autoAdjust="0"/>
  </p:normalViewPr>
  <p:slideViewPr>
    <p:cSldViewPr snapToGrid="0">
      <p:cViewPr varScale="1">
        <p:scale>
          <a:sx n="88" d="100"/>
          <a:sy n="88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 Schumacher" userId="422d0e078877b34a" providerId="LiveId" clId="{A71180B2-19D3-4F1F-AE88-DCF01F0FB1FD}"/>
    <pc:docChg chg="addSld delSld modSld delSection modSection">
      <pc:chgData name="Thom Schumacher" userId="422d0e078877b34a" providerId="LiveId" clId="{A71180B2-19D3-4F1F-AE88-DCF01F0FB1FD}" dt="2018-10-12T20:55:36.049" v="1033"/>
      <pc:docMkLst>
        <pc:docMk/>
      </pc:docMkLst>
      <pc:sldChg chg="modSp">
        <pc:chgData name="Thom Schumacher" userId="422d0e078877b34a" providerId="LiveId" clId="{A71180B2-19D3-4F1F-AE88-DCF01F0FB1FD}" dt="2018-10-12T17:52:05.015" v="15" actId="20577"/>
        <pc:sldMkLst>
          <pc:docMk/>
          <pc:sldMk cId="1663054068" sldId="256"/>
        </pc:sldMkLst>
        <pc:spChg chg="mod">
          <ac:chgData name="Thom Schumacher" userId="422d0e078877b34a" providerId="LiveId" clId="{A71180B2-19D3-4F1F-AE88-DCF01F0FB1FD}" dt="2018-10-12T17:52:05.015" v="15" actId="20577"/>
          <ac:spMkLst>
            <pc:docMk/>
            <pc:sldMk cId="1663054068" sldId="256"/>
            <ac:spMk id="2" creationId="{00000000-0000-0000-0000-000000000000}"/>
          </ac:spMkLst>
        </pc:spChg>
      </pc:sldChg>
      <pc:sldChg chg="modSp modAnim">
        <pc:chgData name="Thom Schumacher" userId="422d0e078877b34a" providerId="LiveId" clId="{A71180B2-19D3-4F1F-AE88-DCF01F0FB1FD}" dt="2018-10-12T17:54:15.123" v="200" actId="20577"/>
        <pc:sldMkLst>
          <pc:docMk/>
          <pc:sldMk cId="3405345173" sldId="262"/>
        </pc:sldMkLst>
        <pc:spChg chg="mod">
          <ac:chgData name="Thom Schumacher" userId="422d0e078877b34a" providerId="LiveId" clId="{A71180B2-19D3-4F1F-AE88-DCF01F0FB1FD}" dt="2018-10-12T17:54:15.123" v="200" actId="20577"/>
          <ac:spMkLst>
            <pc:docMk/>
            <pc:sldMk cId="3405345173" sldId="262"/>
            <ac:spMk id="3" creationId="{00000000-0000-0000-0000-000000000000}"/>
          </ac:spMkLst>
        </pc:spChg>
      </pc:sldChg>
      <pc:sldChg chg="modSp add">
        <pc:chgData name="Thom Schumacher" userId="422d0e078877b34a" providerId="LiveId" clId="{A71180B2-19D3-4F1F-AE88-DCF01F0FB1FD}" dt="2018-10-12T18:02:39.461" v="772" actId="14"/>
        <pc:sldMkLst>
          <pc:docMk/>
          <pc:sldMk cId="959798031" sldId="263"/>
        </pc:sldMkLst>
        <pc:spChg chg="mod">
          <ac:chgData name="Thom Schumacher" userId="422d0e078877b34a" providerId="LiveId" clId="{A71180B2-19D3-4F1F-AE88-DCF01F0FB1FD}" dt="2018-10-12T17:56:22.178" v="214"/>
          <ac:spMkLst>
            <pc:docMk/>
            <pc:sldMk cId="959798031" sldId="263"/>
            <ac:spMk id="2" creationId="{2F7A123A-02C6-4D53-A671-94717032462A}"/>
          </ac:spMkLst>
        </pc:spChg>
        <pc:spChg chg="mod">
          <ac:chgData name="Thom Schumacher" userId="422d0e078877b34a" providerId="LiveId" clId="{A71180B2-19D3-4F1F-AE88-DCF01F0FB1FD}" dt="2018-10-12T18:02:39.461" v="772" actId="14"/>
          <ac:spMkLst>
            <pc:docMk/>
            <pc:sldMk cId="959798031" sldId="263"/>
            <ac:spMk id="3" creationId="{146352EA-E567-430C-8DB5-5B3CFCEDD2C8}"/>
          </ac:spMkLst>
        </pc:spChg>
      </pc:sldChg>
      <pc:sldChg chg="addSp delSp modSp add">
        <pc:chgData name="Thom Schumacher" userId="422d0e078877b34a" providerId="LiveId" clId="{A71180B2-19D3-4F1F-AE88-DCF01F0FB1FD}" dt="2018-10-12T20:55:36.049" v="1033"/>
        <pc:sldMkLst>
          <pc:docMk/>
          <pc:sldMk cId="3939073406" sldId="264"/>
        </pc:sldMkLst>
        <pc:spChg chg="mod">
          <ac:chgData name="Thom Schumacher" userId="422d0e078877b34a" providerId="LiveId" clId="{A71180B2-19D3-4F1F-AE88-DCF01F0FB1FD}" dt="2018-10-12T18:21:36.738" v="907" actId="313"/>
          <ac:spMkLst>
            <pc:docMk/>
            <pc:sldMk cId="3939073406" sldId="264"/>
            <ac:spMk id="2" creationId="{CBFAD13D-6979-44EC-97D2-677899632223}"/>
          </ac:spMkLst>
        </pc:spChg>
        <pc:spChg chg="mod">
          <ac:chgData name="Thom Schumacher" userId="422d0e078877b34a" providerId="LiveId" clId="{A71180B2-19D3-4F1F-AE88-DCF01F0FB1FD}" dt="2018-10-12T20:55:36.049" v="1033"/>
          <ac:spMkLst>
            <pc:docMk/>
            <pc:sldMk cId="3939073406" sldId="264"/>
            <ac:spMk id="3" creationId="{FBFC7B03-004D-45E6-8516-0522519E4E0B}"/>
          </ac:spMkLst>
        </pc:spChg>
        <pc:picChg chg="add del mod">
          <ac:chgData name="Thom Schumacher" userId="422d0e078877b34a" providerId="LiveId" clId="{A71180B2-19D3-4F1F-AE88-DCF01F0FB1FD}" dt="2018-10-12T18:08:23.452" v="887" actId="478"/>
          <ac:picMkLst>
            <pc:docMk/>
            <pc:sldMk cId="3939073406" sldId="264"/>
            <ac:picMk id="5" creationId="{1A5F7DA6-AB2C-4D61-A053-D68D6D77AB21}"/>
          </ac:picMkLst>
        </pc:picChg>
        <pc:picChg chg="add mod">
          <ac:chgData name="Thom Schumacher" userId="422d0e078877b34a" providerId="LiveId" clId="{A71180B2-19D3-4F1F-AE88-DCF01F0FB1FD}" dt="2018-10-12T18:08:26.443" v="888" actId="1076"/>
          <ac:picMkLst>
            <pc:docMk/>
            <pc:sldMk cId="3939073406" sldId="264"/>
            <ac:picMk id="6" creationId="{FA913460-CE60-4ED2-8A67-2AC9E3381741}"/>
          </ac:picMkLst>
        </pc:picChg>
      </pc:sldChg>
      <pc:sldChg chg="modSp add">
        <pc:chgData name="Thom Schumacher" userId="422d0e078877b34a" providerId="LiveId" clId="{A71180B2-19D3-4F1F-AE88-DCF01F0FB1FD}" dt="2018-10-12T17:56:37.471" v="219" actId="6549"/>
        <pc:sldMkLst>
          <pc:docMk/>
          <pc:sldMk cId="602738686" sldId="265"/>
        </pc:sldMkLst>
        <pc:spChg chg="mod">
          <ac:chgData name="Thom Schumacher" userId="422d0e078877b34a" providerId="LiveId" clId="{A71180B2-19D3-4F1F-AE88-DCF01F0FB1FD}" dt="2018-10-12T17:56:37.471" v="219" actId="6549"/>
          <ac:spMkLst>
            <pc:docMk/>
            <pc:sldMk cId="602738686" sldId="265"/>
            <ac:spMk id="2" creationId="{49653A30-1150-439F-894E-0FDEA3BD8E31}"/>
          </ac:spMkLst>
        </pc:spChg>
      </pc:sldChg>
      <pc:sldChg chg="modSp add">
        <pc:chgData name="Thom Schumacher" userId="422d0e078877b34a" providerId="LiveId" clId="{A71180B2-19D3-4F1F-AE88-DCF01F0FB1FD}" dt="2018-10-12T17:56:51.468" v="270" actId="20577"/>
        <pc:sldMkLst>
          <pc:docMk/>
          <pc:sldMk cId="4152538686" sldId="267"/>
        </pc:sldMkLst>
        <pc:spChg chg="mod">
          <ac:chgData name="Thom Schumacher" userId="422d0e078877b34a" providerId="LiveId" clId="{A71180B2-19D3-4F1F-AE88-DCF01F0FB1FD}" dt="2018-10-12T17:56:51.468" v="270" actId="20577"/>
          <ac:spMkLst>
            <pc:docMk/>
            <pc:sldMk cId="4152538686" sldId="267"/>
            <ac:spMk id="2" creationId="{0F4956A1-876F-434F-827A-23A800873140}"/>
          </ac:spMkLst>
        </pc:spChg>
      </pc:sldChg>
      <pc:sldChg chg="modSp add">
        <pc:chgData name="Thom Schumacher" userId="422d0e078877b34a" providerId="LiveId" clId="{A71180B2-19D3-4F1F-AE88-DCF01F0FB1FD}" dt="2018-10-12T17:57:00.464" v="307" actId="20577"/>
        <pc:sldMkLst>
          <pc:docMk/>
          <pc:sldMk cId="3257183401" sldId="268"/>
        </pc:sldMkLst>
        <pc:spChg chg="mod">
          <ac:chgData name="Thom Schumacher" userId="422d0e078877b34a" providerId="LiveId" clId="{A71180B2-19D3-4F1F-AE88-DCF01F0FB1FD}" dt="2018-10-12T17:57:00.464" v="307" actId="20577"/>
          <ac:spMkLst>
            <pc:docMk/>
            <pc:sldMk cId="3257183401" sldId="268"/>
            <ac:spMk id="2" creationId="{F51EF4A9-8954-4784-807D-00CD85C0E99C}"/>
          </ac:spMkLst>
        </pc:spChg>
      </pc:sldChg>
      <pc:sldChg chg="modSp add">
        <pc:chgData name="Thom Schumacher" userId="422d0e078877b34a" providerId="LiveId" clId="{A71180B2-19D3-4F1F-AE88-DCF01F0FB1FD}" dt="2018-10-12T17:57:10.146" v="345" actId="20577"/>
        <pc:sldMkLst>
          <pc:docMk/>
          <pc:sldMk cId="3119195288" sldId="269"/>
        </pc:sldMkLst>
        <pc:spChg chg="mod">
          <ac:chgData name="Thom Schumacher" userId="422d0e078877b34a" providerId="LiveId" clId="{A71180B2-19D3-4F1F-AE88-DCF01F0FB1FD}" dt="2018-10-12T17:57:10.146" v="345" actId="20577"/>
          <ac:spMkLst>
            <pc:docMk/>
            <pc:sldMk cId="3119195288" sldId="269"/>
            <ac:spMk id="2" creationId="{3A3E4BDC-DB9B-4177-BA9B-C029601DBA68}"/>
          </ac:spMkLst>
        </pc:spChg>
      </pc:sldChg>
      <pc:sldChg chg="modSp add">
        <pc:chgData name="Thom Schumacher" userId="422d0e078877b34a" providerId="LiveId" clId="{A71180B2-19D3-4F1F-AE88-DCF01F0FB1FD}" dt="2018-10-12T17:57:24.515" v="402" actId="20577"/>
        <pc:sldMkLst>
          <pc:docMk/>
          <pc:sldMk cId="1549765287" sldId="270"/>
        </pc:sldMkLst>
        <pc:spChg chg="mod">
          <ac:chgData name="Thom Schumacher" userId="422d0e078877b34a" providerId="LiveId" clId="{A71180B2-19D3-4F1F-AE88-DCF01F0FB1FD}" dt="2018-10-12T17:57:24.515" v="402" actId="20577"/>
          <ac:spMkLst>
            <pc:docMk/>
            <pc:sldMk cId="1549765287" sldId="270"/>
            <ac:spMk id="2" creationId="{B599390D-1109-45A1-BEDB-9CB17DE45769}"/>
          </ac:spMkLst>
        </pc:spChg>
      </pc:sldChg>
      <pc:sldChg chg="modSp add">
        <pc:chgData name="Thom Schumacher" userId="422d0e078877b34a" providerId="LiveId" clId="{A71180B2-19D3-4F1F-AE88-DCF01F0FB1FD}" dt="2018-10-12T17:57:25.586" v="403"/>
        <pc:sldMkLst>
          <pc:docMk/>
          <pc:sldMk cId="609627404" sldId="271"/>
        </pc:sldMkLst>
        <pc:spChg chg="mod">
          <ac:chgData name="Thom Schumacher" userId="422d0e078877b34a" providerId="LiveId" clId="{A71180B2-19D3-4F1F-AE88-DCF01F0FB1FD}" dt="2018-10-12T17:57:25.586" v="403"/>
          <ac:spMkLst>
            <pc:docMk/>
            <pc:sldMk cId="609627404" sldId="271"/>
            <ac:spMk id="2" creationId="{A24D3E0E-98CF-4554-8E1E-632087E3C78F}"/>
          </ac:spMkLst>
        </pc:spChg>
      </pc:sldChg>
    </pc:docChg>
  </pc:docChgLst>
  <pc:docChgLst>
    <pc:chgData name="Thom Schumacher" userId="422d0e078877b34a" providerId="Windows Live" clId="Web-{55655469-4931-4B93-B7B5-AD7853D95929}"/>
    <pc:docChg chg="modSld">
      <pc:chgData name="Thom Schumacher" userId="422d0e078877b34a" providerId="Windows Live" clId="Web-{55655469-4931-4B93-B7B5-AD7853D95929}" dt="2018-10-24T20:07:10.394" v="6" actId="20577"/>
      <pc:docMkLst>
        <pc:docMk/>
      </pc:docMkLst>
      <pc:sldChg chg="modSp">
        <pc:chgData name="Thom Schumacher" userId="422d0e078877b34a" providerId="Windows Live" clId="Web-{55655469-4931-4B93-B7B5-AD7853D95929}" dt="2018-10-24T20:07:09.456" v="4" actId="20577"/>
        <pc:sldMkLst>
          <pc:docMk/>
          <pc:sldMk cId="1663054068" sldId="256"/>
        </pc:sldMkLst>
        <pc:spChg chg="mod">
          <ac:chgData name="Thom Schumacher" userId="422d0e078877b34a" providerId="Windows Live" clId="Web-{55655469-4931-4B93-B7B5-AD7853D95929}" dt="2018-10-24T20:07:09.456" v="4" actId="20577"/>
          <ac:spMkLst>
            <pc:docMk/>
            <pc:sldMk cId="1663054068" sldId="256"/>
            <ac:spMk id="3" creationId="{00000000-0000-0000-0000-000000000000}"/>
          </ac:spMkLst>
        </pc:spChg>
      </pc:sldChg>
    </pc:docChg>
  </pc:docChgLst>
  <pc:docChgLst>
    <pc:chgData name="Thom Schumacher" userId="422d0e078877b34a" providerId="LiveId" clId="{D427B571-893B-4F5A-A82D-7EDF5182F30D}"/>
    <pc:docChg chg="undo custSel mod addSld delSld modSld modSection">
      <pc:chgData name="Thom Schumacher" userId="422d0e078877b34a" providerId="LiveId" clId="{D427B571-893B-4F5A-A82D-7EDF5182F30D}" dt="2018-10-31T21:20:05.129" v="2307" actId="20577"/>
      <pc:docMkLst>
        <pc:docMk/>
      </pc:docMkLst>
      <pc:sldChg chg="modSp modAnim">
        <pc:chgData name="Thom Schumacher" userId="422d0e078877b34a" providerId="LiveId" clId="{D427B571-893B-4F5A-A82D-7EDF5182F30D}" dt="2018-10-24T21:29:49.695" v="2158" actId="20577"/>
        <pc:sldMkLst>
          <pc:docMk/>
          <pc:sldMk cId="3405345173" sldId="262"/>
        </pc:sldMkLst>
        <pc:spChg chg="mod">
          <ac:chgData name="Thom Schumacher" userId="422d0e078877b34a" providerId="LiveId" clId="{D427B571-893B-4F5A-A82D-7EDF5182F30D}" dt="2018-10-24T21:29:49.695" v="2158" actId="20577"/>
          <ac:spMkLst>
            <pc:docMk/>
            <pc:sldMk cId="3405345173" sldId="262"/>
            <ac:spMk id="3" creationId="{00000000-0000-0000-0000-000000000000}"/>
          </ac:spMkLst>
        </pc:spChg>
      </pc:sldChg>
      <pc:sldChg chg="modSp">
        <pc:chgData name="Thom Schumacher" userId="422d0e078877b34a" providerId="LiveId" clId="{D427B571-893B-4F5A-A82D-7EDF5182F30D}" dt="2018-10-24T21:28:01.607" v="2072" actId="20577"/>
        <pc:sldMkLst>
          <pc:docMk/>
          <pc:sldMk cId="3939073406" sldId="264"/>
        </pc:sldMkLst>
        <pc:spChg chg="mod">
          <ac:chgData name="Thom Schumacher" userId="422d0e078877b34a" providerId="LiveId" clId="{D427B571-893B-4F5A-A82D-7EDF5182F30D}" dt="2018-10-24T21:28:01.607" v="2072" actId="20577"/>
          <ac:spMkLst>
            <pc:docMk/>
            <pc:sldMk cId="3939073406" sldId="264"/>
            <ac:spMk id="3" creationId="{FBFC7B03-004D-45E6-8516-0522519E4E0B}"/>
          </ac:spMkLst>
        </pc:spChg>
      </pc:sldChg>
      <pc:sldChg chg="addSp modSp">
        <pc:chgData name="Thom Schumacher" userId="422d0e078877b34a" providerId="LiveId" clId="{D427B571-893B-4F5A-A82D-7EDF5182F30D}" dt="2018-10-18T21:33:10.700" v="899"/>
        <pc:sldMkLst>
          <pc:docMk/>
          <pc:sldMk cId="602738686" sldId="265"/>
        </pc:sldMkLst>
        <pc:spChg chg="mod">
          <ac:chgData name="Thom Schumacher" userId="422d0e078877b34a" providerId="LiveId" clId="{D427B571-893B-4F5A-A82D-7EDF5182F30D}" dt="2018-10-18T19:54:40.519" v="711" actId="12"/>
          <ac:spMkLst>
            <pc:docMk/>
            <pc:sldMk cId="602738686" sldId="265"/>
            <ac:spMk id="3" creationId="{28AF3AC6-F462-423F-BBDA-00AEEF69719D}"/>
          </ac:spMkLst>
        </pc:spChg>
        <pc:spChg chg="add mod">
          <ac:chgData name="Thom Schumacher" userId="422d0e078877b34a" providerId="LiveId" clId="{D427B571-893B-4F5A-A82D-7EDF5182F30D}" dt="2018-10-18T21:33:10.700" v="899"/>
          <ac:spMkLst>
            <pc:docMk/>
            <pc:sldMk cId="602738686" sldId="265"/>
            <ac:spMk id="4" creationId="{305513DE-738E-43EA-A151-3E79E340852E}"/>
          </ac:spMkLst>
        </pc:spChg>
      </pc:sldChg>
      <pc:sldChg chg="modSp">
        <pc:chgData name="Thom Schumacher" userId="422d0e078877b34a" providerId="LiveId" clId="{D427B571-893B-4F5A-A82D-7EDF5182F30D}" dt="2018-10-18T21:34:17.320" v="910" actId="12"/>
        <pc:sldMkLst>
          <pc:docMk/>
          <pc:sldMk cId="4152538686" sldId="267"/>
        </pc:sldMkLst>
        <pc:spChg chg="mod">
          <ac:chgData name="Thom Schumacher" userId="422d0e078877b34a" providerId="LiveId" clId="{D427B571-893B-4F5A-A82D-7EDF5182F30D}" dt="2018-10-18T21:34:17.320" v="910" actId="12"/>
          <ac:spMkLst>
            <pc:docMk/>
            <pc:sldMk cId="4152538686" sldId="267"/>
            <ac:spMk id="3" creationId="{623F3656-35F2-4B2A-97C7-7AE5264931F2}"/>
          </ac:spMkLst>
        </pc:spChg>
      </pc:sldChg>
      <pc:sldChg chg="modSp">
        <pc:chgData name="Thom Schumacher" userId="422d0e078877b34a" providerId="LiveId" clId="{D427B571-893B-4F5A-A82D-7EDF5182F30D}" dt="2018-10-19T14:37:29.977" v="1252" actId="20577"/>
        <pc:sldMkLst>
          <pc:docMk/>
          <pc:sldMk cId="3257183401" sldId="268"/>
        </pc:sldMkLst>
        <pc:spChg chg="mod">
          <ac:chgData name="Thom Schumacher" userId="422d0e078877b34a" providerId="LiveId" clId="{D427B571-893B-4F5A-A82D-7EDF5182F30D}" dt="2018-10-19T14:37:29.977" v="1252" actId="20577"/>
          <ac:spMkLst>
            <pc:docMk/>
            <pc:sldMk cId="3257183401" sldId="268"/>
            <ac:spMk id="2" creationId="{F51EF4A9-8954-4784-807D-00CD85C0E99C}"/>
          </ac:spMkLst>
        </pc:spChg>
        <pc:spChg chg="mod">
          <ac:chgData name="Thom Schumacher" userId="422d0e078877b34a" providerId="LiveId" clId="{D427B571-893B-4F5A-A82D-7EDF5182F30D}" dt="2018-10-19T14:36:13.125" v="1251" actId="14"/>
          <ac:spMkLst>
            <pc:docMk/>
            <pc:sldMk cId="3257183401" sldId="268"/>
            <ac:spMk id="3" creationId="{C0DE2824-139E-4605-968C-3A161C9E8F42}"/>
          </ac:spMkLst>
        </pc:spChg>
      </pc:sldChg>
      <pc:sldChg chg="modSp">
        <pc:chgData name="Thom Schumacher" userId="422d0e078877b34a" providerId="LiveId" clId="{D427B571-893B-4F5A-A82D-7EDF5182F30D}" dt="2018-10-24T21:16:34.297" v="1863" actId="20577"/>
        <pc:sldMkLst>
          <pc:docMk/>
          <pc:sldMk cId="3119195288" sldId="269"/>
        </pc:sldMkLst>
        <pc:spChg chg="mod">
          <ac:chgData name="Thom Schumacher" userId="422d0e078877b34a" providerId="LiveId" clId="{D427B571-893B-4F5A-A82D-7EDF5182F30D}" dt="2018-10-24T21:16:34.297" v="1863" actId="20577"/>
          <ac:spMkLst>
            <pc:docMk/>
            <pc:sldMk cId="3119195288" sldId="269"/>
            <ac:spMk id="3" creationId="{D0145E6D-B74B-4A48-88E6-A44073F6639A}"/>
          </ac:spMkLst>
        </pc:spChg>
      </pc:sldChg>
      <pc:sldChg chg="modSp">
        <pc:chgData name="Thom Schumacher" userId="422d0e078877b34a" providerId="LiveId" clId="{D427B571-893B-4F5A-A82D-7EDF5182F30D}" dt="2018-10-31T21:20:05.129" v="2307" actId="20577"/>
        <pc:sldMkLst>
          <pc:docMk/>
          <pc:sldMk cId="1549765287" sldId="270"/>
        </pc:sldMkLst>
        <pc:spChg chg="mod">
          <ac:chgData name="Thom Schumacher" userId="422d0e078877b34a" providerId="LiveId" clId="{D427B571-893B-4F5A-A82D-7EDF5182F30D}" dt="2018-10-31T21:20:05.129" v="2307" actId="20577"/>
          <ac:spMkLst>
            <pc:docMk/>
            <pc:sldMk cId="1549765287" sldId="270"/>
            <ac:spMk id="3" creationId="{18E5B14C-BF92-4588-AB8C-EC717C2F83FF}"/>
          </ac:spMkLst>
        </pc:spChg>
      </pc:sldChg>
      <pc:sldChg chg="addSp delSp modSp setBg">
        <pc:chgData name="Thom Schumacher" userId="422d0e078877b34a" providerId="LiveId" clId="{D427B571-893B-4F5A-A82D-7EDF5182F30D}" dt="2018-10-24T21:33:11.690" v="2269" actId="20577"/>
        <pc:sldMkLst>
          <pc:docMk/>
          <pc:sldMk cId="609627404" sldId="271"/>
        </pc:sldMkLst>
        <pc:spChg chg="mod">
          <ac:chgData name="Thom Schumacher" userId="422d0e078877b34a" providerId="LiveId" clId="{D427B571-893B-4F5A-A82D-7EDF5182F30D}" dt="2018-10-24T21:30:46.100" v="2193" actId="5793"/>
          <ac:spMkLst>
            <pc:docMk/>
            <pc:sldMk cId="609627404" sldId="271"/>
            <ac:spMk id="2" creationId="{A24D3E0E-98CF-4554-8E1E-632087E3C78F}"/>
          </ac:spMkLst>
        </pc:spChg>
        <pc:spChg chg="add del mod">
          <ac:chgData name="Thom Schumacher" userId="422d0e078877b34a" providerId="LiveId" clId="{D427B571-893B-4F5A-A82D-7EDF5182F30D}" dt="2018-10-24T21:33:11.690" v="2269" actId="20577"/>
          <ac:spMkLst>
            <pc:docMk/>
            <pc:sldMk cId="609627404" sldId="271"/>
            <ac:spMk id="3" creationId="{E32DC8B8-9BD6-48ED-85AC-FF8D66EF3DD9}"/>
          </ac:spMkLst>
        </pc:spChg>
        <pc:spChg chg="add del">
          <ac:chgData name="Thom Schumacher" userId="422d0e078877b34a" providerId="LiveId" clId="{D427B571-893B-4F5A-A82D-7EDF5182F30D}" dt="2018-10-24T21:30:33.295" v="2160"/>
          <ac:spMkLst>
            <pc:docMk/>
            <pc:sldMk cId="609627404" sldId="271"/>
            <ac:spMk id="4" creationId="{BA13A067-9EF2-46F7-B330-5907548DDF52}"/>
          </ac:spMkLst>
        </pc:spChg>
      </pc:sldChg>
      <pc:sldChg chg="addSp delSp modSp add">
        <pc:chgData name="Thom Schumacher" userId="422d0e078877b34a" providerId="LiveId" clId="{D427B571-893B-4F5A-A82D-7EDF5182F30D}" dt="2018-10-24T21:27:06.862" v="2067"/>
        <pc:sldMkLst>
          <pc:docMk/>
          <pc:sldMk cId="3735632663" sldId="274"/>
        </pc:sldMkLst>
        <pc:spChg chg="del">
          <ac:chgData name="Thom Schumacher" userId="422d0e078877b34a" providerId="LiveId" clId="{D427B571-893B-4F5A-A82D-7EDF5182F30D}" dt="2018-10-18T22:33:26.689" v="1043"/>
          <ac:spMkLst>
            <pc:docMk/>
            <pc:sldMk cId="3735632663" sldId="274"/>
            <ac:spMk id="2" creationId="{591588B5-92FE-4EDB-AD06-9C6D3ED2B421}"/>
          </ac:spMkLst>
        </pc:spChg>
        <pc:spChg chg="add mod">
          <ac:chgData name="Thom Schumacher" userId="422d0e078877b34a" providerId="LiveId" clId="{D427B571-893B-4F5A-A82D-7EDF5182F30D}" dt="2018-10-24T21:27:06.862" v="2067"/>
          <ac:spMkLst>
            <pc:docMk/>
            <pc:sldMk cId="3735632663" sldId="274"/>
            <ac:spMk id="2" creationId="{7EF1161D-07B1-45CF-ACCE-163F38EF001F}"/>
          </ac:spMkLst>
        </pc:spChg>
        <pc:spChg chg="del">
          <ac:chgData name="Thom Schumacher" userId="422d0e078877b34a" providerId="LiveId" clId="{D427B571-893B-4F5A-A82D-7EDF5182F30D}" dt="2018-10-18T22:33:26.689" v="1043"/>
          <ac:spMkLst>
            <pc:docMk/>
            <pc:sldMk cId="3735632663" sldId="274"/>
            <ac:spMk id="3" creationId="{8E522049-7CB7-4F73-A53E-47C5AB804829}"/>
          </ac:spMkLst>
        </pc:spChg>
        <pc:spChg chg="add del">
          <ac:chgData name="Thom Schumacher" userId="422d0e078877b34a" providerId="LiveId" clId="{D427B571-893B-4F5A-A82D-7EDF5182F30D}" dt="2018-10-18T22:33:19.940" v="1042"/>
          <ac:spMkLst>
            <pc:docMk/>
            <pc:sldMk cId="3735632663" sldId="274"/>
            <ac:spMk id="4" creationId="{B998AD40-35BC-4990-A0C1-3B0F0A8E8921}"/>
          </ac:spMkLst>
        </pc:spChg>
        <pc:spChg chg="add del">
          <ac:chgData name="Thom Schumacher" userId="422d0e078877b34a" providerId="LiveId" clId="{D427B571-893B-4F5A-A82D-7EDF5182F30D}" dt="2018-10-18T22:33:19.940" v="1042"/>
          <ac:spMkLst>
            <pc:docMk/>
            <pc:sldMk cId="3735632663" sldId="274"/>
            <ac:spMk id="5" creationId="{89888E82-4C9D-4194-9839-CE83954791BF}"/>
          </ac:spMkLst>
        </pc:spChg>
        <pc:spChg chg="add del">
          <ac:chgData name="Thom Schumacher" userId="422d0e078877b34a" providerId="LiveId" clId="{D427B571-893B-4F5A-A82D-7EDF5182F30D}" dt="2018-10-18T22:33:19.940" v="1042"/>
          <ac:spMkLst>
            <pc:docMk/>
            <pc:sldMk cId="3735632663" sldId="274"/>
            <ac:spMk id="6" creationId="{92854BFF-F9A5-4FB4-B13F-328DE3AFA195}"/>
          </ac:spMkLst>
        </pc:spChg>
        <pc:spChg chg="add del">
          <ac:chgData name="Thom Schumacher" userId="422d0e078877b34a" providerId="LiveId" clId="{D427B571-893B-4F5A-A82D-7EDF5182F30D}" dt="2018-10-24T21:27:04.679" v="2066" actId="478"/>
          <ac:spMkLst>
            <pc:docMk/>
            <pc:sldMk cId="3735632663" sldId="274"/>
            <ac:spMk id="7" creationId="{F7782D84-FEDD-4585-85F6-14AD08E6E31E}"/>
          </ac:spMkLst>
        </pc:spChg>
        <pc:spChg chg="add mod">
          <ac:chgData name="Thom Schumacher" userId="422d0e078877b34a" providerId="LiveId" clId="{D427B571-893B-4F5A-A82D-7EDF5182F30D}" dt="2018-10-19T19:00:08.864" v="1253" actId="1076"/>
          <ac:spMkLst>
            <pc:docMk/>
            <pc:sldMk cId="3735632663" sldId="274"/>
            <ac:spMk id="8" creationId="{ECBB1908-0C19-43A4-BB3D-E8BD2EE8BE5C}"/>
          </ac:spMkLst>
        </pc:spChg>
        <pc:spChg chg="add mod">
          <ac:chgData name="Thom Schumacher" userId="422d0e078877b34a" providerId="LiveId" clId="{D427B571-893B-4F5A-A82D-7EDF5182F30D}" dt="2018-10-19T19:00:08.864" v="1253" actId="1076"/>
          <ac:spMkLst>
            <pc:docMk/>
            <pc:sldMk cId="3735632663" sldId="274"/>
            <ac:spMk id="9" creationId="{54E9F4AE-4374-41B6-83D8-410372EB3783}"/>
          </ac:spMkLst>
        </pc:spChg>
      </pc:sldChg>
      <pc:sldChg chg="addSp delSp modSp add">
        <pc:chgData name="Thom Schumacher" userId="422d0e078877b34a" providerId="LiveId" clId="{D427B571-893B-4F5A-A82D-7EDF5182F30D}" dt="2018-10-24T21:26:54.956" v="2065" actId="478"/>
        <pc:sldMkLst>
          <pc:docMk/>
          <pc:sldMk cId="2498946024" sldId="275"/>
        </pc:sldMkLst>
        <pc:spChg chg="add del mod">
          <ac:chgData name="Thom Schumacher" userId="422d0e078877b34a" providerId="LiveId" clId="{D427B571-893B-4F5A-A82D-7EDF5182F30D}" dt="2018-10-24T21:26:54.956" v="2065" actId="478"/>
          <ac:spMkLst>
            <pc:docMk/>
            <pc:sldMk cId="2498946024" sldId="275"/>
            <ac:spMk id="2" creationId="{6B471443-4A23-4895-A8E6-80C788D6CA37}"/>
          </ac:spMkLst>
        </pc:spChg>
        <pc:spChg chg="add mod">
          <ac:chgData name="Thom Schumacher" userId="422d0e078877b34a" providerId="LiveId" clId="{D427B571-893B-4F5A-A82D-7EDF5182F30D}" dt="2018-10-18T22:35:10.183" v="1052"/>
          <ac:spMkLst>
            <pc:docMk/>
            <pc:sldMk cId="2498946024" sldId="275"/>
            <ac:spMk id="3" creationId="{E882FAA2-552D-4552-83C1-5FCCFF24F223}"/>
          </ac:spMkLst>
        </pc:spChg>
        <pc:spChg chg="add mod">
          <ac:chgData name="Thom Schumacher" userId="422d0e078877b34a" providerId="LiveId" clId="{D427B571-893B-4F5A-A82D-7EDF5182F30D}" dt="2018-10-18T22:37:37.616" v="1072" actId="113"/>
          <ac:spMkLst>
            <pc:docMk/>
            <pc:sldMk cId="2498946024" sldId="275"/>
            <ac:spMk id="4" creationId="{9013CC06-293D-4772-8288-AA998F400601}"/>
          </ac:spMkLst>
        </pc:spChg>
        <pc:spChg chg="add mod">
          <ac:chgData name="Thom Schumacher" userId="422d0e078877b34a" providerId="LiveId" clId="{D427B571-893B-4F5A-A82D-7EDF5182F30D}" dt="2018-10-24T21:26:47.788" v="2064" actId="20577"/>
          <ac:spMkLst>
            <pc:docMk/>
            <pc:sldMk cId="2498946024" sldId="275"/>
            <ac:spMk id="5" creationId="{A96084AA-3ED2-4D22-A246-0E8E83173844}"/>
          </ac:spMkLst>
        </pc:spChg>
      </pc:sldChg>
      <pc:sldChg chg="modSp add">
        <pc:chgData name="Thom Schumacher" userId="422d0e078877b34a" providerId="LiveId" clId="{D427B571-893B-4F5A-A82D-7EDF5182F30D}" dt="2018-10-24T21:08:49.608" v="1634" actId="20577"/>
        <pc:sldMkLst>
          <pc:docMk/>
          <pc:sldMk cId="3143371057" sldId="276"/>
        </pc:sldMkLst>
        <pc:spChg chg="mod">
          <ac:chgData name="Thom Schumacher" userId="422d0e078877b34a" providerId="LiveId" clId="{D427B571-893B-4F5A-A82D-7EDF5182F30D}" dt="2018-10-24T20:39:40.963" v="1290" actId="20577"/>
          <ac:spMkLst>
            <pc:docMk/>
            <pc:sldMk cId="3143371057" sldId="276"/>
            <ac:spMk id="2" creationId="{D5A1D11E-901A-416C-885D-4114D8D72019}"/>
          </ac:spMkLst>
        </pc:spChg>
        <pc:spChg chg="mod">
          <ac:chgData name="Thom Schumacher" userId="422d0e078877b34a" providerId="LiveId" clId="{D427B571-893B-4F5A-A82D-7EDF5182F30D}" dt="2018-10-24T21:08:49.608" v="1634" actId="20577"/>
          <ac:spMkLst>
            <pc:docMk/>
            <pc:sldMk cId="3143371057" sldId="276"/>
            <ac:spMk id="3" creationId="{C54CB95A-440C-4673-A8D7-C3DC4D039F39}"/>
          </ac:spMkLst>
        </pc:spChg>
      </pc:sldChg>
    </pc:docChg>
  </pc:docChgLst>
  <pc:docChgLst>
    <pc:chgData clId="Web-{65FF7965-6D1F-42F5-ABB9-EA238FAD5B22}"/>
    <pc:docChg chg="">
      <pc:chgData name="" userId="" providerId="" clId="Web-{65FF7965-6D1F-42F5-ABB9-EA238FAD5B22}" dt="2018-11-05T15:37:18.613" v="0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82795-CB40-4004-A949-3028C9DDC5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27729-EB24-49DF-8F6A-0FC76E7F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https://kevinmarquette.github.io/2016-11-06-powershell-hashtable-everything-you-wanted-to-know-about/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A61D-14B1-46EF-BA53-6EBF7649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7C63-782F-48D1-9304-843F3F91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0627-11C2-4CDE-A3CB-4F751B3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5189-123C-47C7-B85E-41C1C84D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F39A-2484-47A7-92B2-5C7E834B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34B-FE4E-4982-99DF-051FFFD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BC86-99DF-4EF7-B603-9E1A9020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14F4-2C47-4817-AA27-865BB0F5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89EB-3E8E-4BA9-A91D-FCA74172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8853-2B11-47B4-B7A8-2DCAC87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DCFA7-C32C-4694-A6B2-0189EC955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49A8D-AA95-4991-B0CE-55DB9876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21CF-0B84-497C-BABF-CBB81D5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3ADA-9455-4B2E-A873-0E14C486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6C71-D0D1-4B82-8B1F-3FBF5C0A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0430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9C5-0246-4100-BC58-B224B085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5951-F6AE-4C93-826E-8DFB86B9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CED7-2F4C-4BDD-9D4F-77A936E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86" y="6356351"/>
            <a:ext cx="1851163" cy="365125"/>
          </a:xfrm>
        </p:spPr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8658-3B9B-4977-B7B5-F66DA893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FD7B-30C6-486D-85DA-2FCB11E0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4B2F-E352-4145-9783-0EB3485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D43C-0A96-44EF-B4C5-DB1F1E90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A069-92A3-4CE5-9677-813C23FC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6002" y="6356351"/>
            <a:ext cx="1800048" cy="365125"/>
          </a:xfrm>
        </p:spPr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0157-0699-4F4B-8149-BF930AEE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125E-BFD3-46D8-B205-15023421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4E01-C609-4083-9ECC-780E638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3184-F4B3-40D1-A971-D985DB32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76F0-9444-4C71-ABFE-8F9294DC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E1C2-5D69-41D1-897D-5B3DF016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5D49-DA3D-40EF-862B-DEA69A9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8D49-E700-4EAD-8AD8-2103DC8E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89CF-BDA2-4A4D-936C-7DC026C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8618-45B1-4BBD-81E1-DBC3BAE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2D47-AE96-4A5C-BCEE-F8321BEFA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1567F-15EC-4275-8BBC-CB015333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8F0F3-7006-4762-B933-A0501959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8EFF8-15E3-41C6-A8B2-FEC091FA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D13F2-8F2F-4E49-8A13-1059129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F9DCD-E167-4E6A-A969-8044EB67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0B5B-25F0-432B-BE64-10A4DBE0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383A-973E-42B3-84A6-F154D1D5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13E57-76D3-4F08-A87D-53D321C5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0F58-E996-4C98-B10E-9976B1B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EAA87-2CFD-4616-99BF-82679D6C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4FA8-0BBF-48F1-BBEA-D7D721BA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C487C-2973-461E-A042-3EE00F3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8703-3CF3-47AC-9F06-3856A1B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B238-443F-49F6-96B9-63BB8ED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F6B8-A855-4190-90E0-D57D7A1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B6EE-A4ED-4F43-A324-82F6A08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0DD7-09F6-4CF8-9B19-62B2DF1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3209-94B8-457E-B320-4E008B86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78ED-0A65-4CE3-A571-760C8E2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A9D5C-BEA7-4E0E-94D9-ECCC7C84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E2684-489C-47DF-9EBB-F02CB701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44EC-E867-45ED-8DC1-662DCECD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F2167-3348-4100-A0B6-51F91742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C6C6-5A13-4383-80B5-46514D8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ED09A-C781-4882-8ED5-24FA9BF6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6EF71-E0B7-4D30-BE9B-7D04C77D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FC7A-954A-4784-8497-410EFD843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63BD-9B15-4B26-B088-CCCB9327EA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2189-EF60-4354-B981-6E75A9F41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C0D9-0D7A-46B2-96FB-439097FE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D047C-4F34-4DA2-A1F6-EEC1FF844F1A}"/>
              </a:ext>
            </a:extLst>
          </p:cNvPr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3DD4B-B721-4325-B8E3-FD54C643B3B0}"/>
              </a:ext>
            </a:extLst>
          </p:cNvPr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A8770-A9C1-4478-BD1A-2DED90E67D54}"/>
              </a:ext>
            </a:extLst>
          </p:cNvPr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0D667-23EE-427B-9C0F-876B8552A213}"/>
              </a:ext>
            </a:extLst>
          </p:cNvPr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019A9-BA06-4337-B4F5-7961CECAE25A}"/>
              </a:ext>
            </a:extLst>
          </p:cNvPr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DF8A0-FDF2-412C-A8AD-A8CD0E32CF82}"/>
              </a:ext>
            </a:extLst>
          </p:cNvPr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F50C9-230F-4F9C-9B6D-8742D56563FF}"/>
              </a:ext>
            </a:extLst>
          </p:cNvPr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http://powershellposse.com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80751B-D23C-4E59-B844-4382C438C18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43928" y="5105538"/>
            <a:ext cx="1137586" cy="1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0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marquette.github.io/2016-11-06-powershell-hashtable-everything-you-wanted-to-know-abou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5700" dirty="0">
                <a:solidFill>
                  <a:srgbClr val="FFFFFF"/>
                </a:solidFill>
              </a:rPr>
              <a:t>PowerShell </a:t>
            </a:r>
            <a:r>
              <a:rPr lang="en-US" sz="5700" dirty="0" err="1">
                <a:solidFill>
                  <a:srgbClr val="FFFFFF"/>
                </a:solidFill>
              </a:rPr>
              <a:t>HashTables</a:t>
            </a:r>
            <a:endParaRPr lang="en-US" sz="5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91" y="5318990"/>
            <a:ext cx="7062673" cy="723670"/>
          </a:xfrm>
        </p:spPr>
        <p:txBody>
          <a:bodyPr anchor="t">
            <a:normAutofit/>
          </a:bodyPr>
          <a:lstStyle/>
          <a:p>
            <a:pPr algn="l"/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D11E-901A-416C-885D-4114D8D7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Hastable from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B95A-440C-4673-A8D7-C3DC4D03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$lines= get-content ~/Desktop/log.log</a:t>
            </a:r>
          </a:p>
          <a:p>
            <a:r>
              <a:rPr lang="en-US" dirty="0"/>
              <a:t>$lines | foreach{Convertfrom-</a:t>
            </a:r>
            <a:r>
              <a:rPr lang="en-US" dirty="0" err="1"/>
              <a:t>stringdata</a:t>
            </a:r>
            <a:r>
              <a:rPr lang="en-US" dirty="0"/>
              <a:t> $_}</a:t>
            </a:r>
          </a:p>
          <a:p>
            <a:pPr lvl="1"/>
            <a:r>
              <a:rPr lang="en-US" dirty="0"/>
              <a:t>Produces error</a:t>
            </a:r>
          </a:p>
          <a:p>
            <a:r>
              <a:rPr lang="en-US" dirty="0"/>
              <a:t>$</a:t>
            </a:r>
            <a:r>
              <a:rPr lang="en-US" dirty="0" err="1"/>
              <a:t>hsh</a:t>
            </a:r>
            <a:r>
              <a:rPr lang="en-US" dirty="0"/>
              <a:t>=$lines | foreach{Convertfrom-</a:t>
            </a:r>
            <a:r>
              <a:rPr lang="en-US" dirty="0" err="1"/>
              <a:t>stringdata</a:t>
            </a:r>
            <a:r>
              <a:rPr lang="en-US" dirty="0"/>
              <a:t> $_}</a:t>
            </a:r>
          </a:p>
          <a:p>
            <a:pPr lvl="1"/>
            <a:r>
              <a:rPr lang="en-US" dirty="0"/>
              <a:t>Produces a </a:t>
            </a:r>
            <a:r>
              <a:rPr lang="en-US" dirty="0" err="1"/>
              <a:t>hastable</a:t>
            </a:r>
            <a:r>
              <a:rPr lang="en-US" dirty="0"/>
              <a:t> inside a hashtable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hsh</a:t>
            </a:r>
            <a:r>
              <a:rPr lang="en-US" dirty="0"/>
              <a:t>[0][‘ClientID’]</a:t>
            </a:r>
          </a:p>
          <a:p>
            <a:endParaRPr lang="en-US" dirty="0"/>
          </a:p>
          <a:p>
            <a:r>
              <a:rPr lang="en-US" dirty="0"/>
              <a:t>$h=new-object hashtable;$lines | foreach{convertfrom-</a:t>
            </a:r>
            <a:r>
              <a:rPr lang="en-US" dirty="0" err="1"/>
              <a:t>stringdata</a:t>
            </a:r>
            <a:r>
              <a:rPr lang="en-US" dirty="0"/>
              <a:t> $_} | foreach{$</a:t>
            </a:r>
            <a:r>
              <a:rPr lang="en-US" dirty="0" err="1"/>
              <a:t>h.add</a:t>
            </a:r>
            <a:r>
              <a:rPr lang="en-US" dirty="0"/>
              <a:t>("$($_.keys)" , "$($_.values)")}</a:t>
            </a:r>
          </a:p>
          <a:p>
            <a:pPr lvl="1"/>
            <a:r>
              <a:rPr lang="en-US" dirty="0"/>
              <a:t>For each on the results and using add produces a single hash table object</a:t>
            </a:r>
          </a:p>
          <a:p>
            <a:r>
              <a:rPr lang="en-US" dirty="0"/>
              <a:t>Data from log:</a:t>
            </a:r>
          </a:p>
          <a:p>
            <a:pPr marL="0" indent="0">
              <a:buNone/>
            </a:pPr>
            <a:r>
              <a:rPr lang="en-US" sz="1000" dirty="0"/>
              <a:t>	ClientID = "GUID:DBEBB2C3-64D3-469E-A0AD-3022182F7010";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DateTime</a:t>
            </a:r>
            <a:r>
              <a:rPr lang="en-US" sz="1000" dirty="0"/>
              <a:t> = "20181021230237.263000+000";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DownloadMethod</a:t>
            </a:r>
            <a:r>
              <a:rPr lang="en-US" sz="1000" dirty="0"/>
              <a:t> = "BITS";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ProcessID</a:t>
            </a:r>
            <a:r>
              <a:rPr lang="en-US" sz="1000" dirty="0"/>
              <a:t> = 2320;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ThreadID</a:t>
            </a:r>
            <a:r>
              <a:rPr lang="en-US" sz="1000" dirty="0"/>
              <a:t> = 3840;</a:t>
            </a:r>
          </a:p>
        </p:txBody>
      </p:sp>
    </p:spTree>
    <p:extLst>
      <p:ext uri="{BB962C8B-B14F-4D97-AF65-F5344CB8AC3E}">
        <p14:creationId xmlns:p14="http://schemas.microsoft.com/office/powerpoint/2010/main" val="314337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4BDC-DB9B-4177-BA9B-C029601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dirty="0">
                <a:effectLst/>
              </a:rPr>
              <a:t>Splatting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5E6D-B74B-4A48-88E6-A44073F6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 a Hashtable with your values you want  to splat</a:t>
            </a:r>
          </a:p>
          <a:p>
            <a:pPr lvl="1"/>
            <a:r>
              <a:rPr lang="en-US" dirty="0"/>
              <a:t>$hash4=@{“Path” = “/home/pi/Desktop/log.log” ; “</a:t>
            </a:r>
            <a:r>
              <a:rPr lang="en-US" dirty="0" err="1"/>
              <a:t>NewName</a:t>
            </a:r>
            <a:r>
              <a:rPr lang="en-US" dirty="0"/>
              <a:t>” = “/home/pi/Desktop/log.txt”}</a:t>
            </a:r>
          </a:p>
          <a:p>
            <a:pPr lvl="1"/>
            <a:r>
              <a:rPr lang="en-US" dirty="0"/>
              <a:t>Rename-item @hash4</a:t>
            </a:r>
          </a:p>
          <a:p>
            <a:pPr lvl="1"/>
            <a:r>
              <a:rPr lang="en-US" dirty="0"/>
              <a:t>$hash4=@{“Path” = “/home/pi/Desktop/log.txt” ; “</a:t>
            </a:r>
            <a:r>
              <a:rPr lang="en-US" dirty="0" err="1"/>
              <a:t>NewName</a:t>
            </a:r>
            <a:r>
              <a:rPr lang="en-US" dirty="0"/>
              <a:t>” = “/home/pi/Desktop/log.log”}</a:t>
            </a:r>
          </a:p>
          <a:p>
            <a:pPr lvl="1"/>
            <a:r>
              <a:rPr lang="en-US" dirty="0"/>
              <a:t>Rename-item @hash4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390D-1109-45A1-BEDB-9CB17DE4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r>
              <a:rPr lang="en-US" baseline="0" dirty="0"/>
              <a:t> to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B14C-BF92-4588-AB8C-EC717C2F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dirty="0" err="1"/>
              <a:t>InLine</a:t>
            </a:r>
            <a:r>
              <a:rPr lang="en-US" dirty="0"/>
              <a:t> in the creation of the hashtable</a:t>
            </a:r>
          </a:p>
          <a:p>
            <a:pPr marL="685800" lvl="2" indent="0">
              <a:buNone/>
            </a:pPr>
            <a:r>
              <a:rPr lang="en-US" dirty="0"/>
              <a:t>$environments = [</a:t>
            </a:r>
            <a:r>
              <a:rPr lang="en-US" dirty="0" err="1"/>
              <a:t>pscustomobject</a:t>
            </a:r>
            <a:r>
              <a:rPr lang="en-US" dirty="0"/>
              <a:t>]@{</a:t>
            </a:r>
          </a:p>
          <a:p>
            <a:pPr marL="685800" lvl="2" indent="0">
              <a:buNone/>
            </a:pPr>
            <a:r>
              <a:rPr lang="en-US" dirty="0"/>
              <a:t>    Prod = 'SrvProd05'</a:t>
            </a:r>
          </a:p>
          <a:p>
            <a:pPr marL="685800" lvl="2" indent="0">
              <a:buNone/>
            </a:pPr>
            <a:r>
              <a:rPr lang="en-US" dirty="0"/>
              <a:t>    QA   = 'SrvQA02'</a:t>
            </a:r>
          </a:p>
          <a:p>
            <a:pPr marL="685800" lvl="2" indent="0">
              <a:buNone/>
            </a:pPr>
            <a:r>
              <a:rPr lang="en-US" dirty="0"/>
              <a:t>    Dev  = 'SrvDev12’</a:t>
            </a:r>
          </a:p>
          <a:p>
            <a:pPr marL="685800" lvl="2" indent="0">
              <a:buNone/>
            </a:pP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OR</a:t>
            </a:r>
          </a:p>
          <a:p>
            <a:pPr marL="685800" lvl="2" indent="0">
              <a:buNone/>
            </a:pPr>
            <a:r>
              <a:rPr lang="en-US" dirty="0"/>
              <a:t>$environments = @{</a:t>
            </a:r>
          </a:p>
          <a:p>
            <a:pPr marL="685800" lvl="2" indent="0">
              <a:buNone/>
            </a:pPr>
            <a:r>
              <a:rPr lang="en-US" dirty="0"/>
              <a:t>    Prod = 'SrvProd05'</a:t>
            </a:r>
          </a:p>
          <a:p>
            <a:pPr marL="685800" lvl="2" indent="0">
              <a:buNone/>
            </a:pPr>
            <a:r>
              <a:rPr lang="en-US" dirty="0"/>
              <a:t>    QA   = 'SrvQA02'</a:t>
            </a:r>
          </a:p>
          <a:p>
            <a:pPr marL="685800" lvl="2" indent="0">
              <a:buNone/>
            </a:pPr>
            <a:r>
              <a:rPr lang="en-US" dirty="0"/>
              <a:t>    Dev  = 'SrvDev12’</a:t>
            </a:r>
          </a:p>
          <a:p>
            <a:pPr marL="6858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After the hashtable has been created (casting)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pscustomobject</a:t>
            </a:r>
            <a:r>
              <a:rPr lang="en-US" dirty="0"/>
              <a:t>]$environments</a:t>
            </a:r>
          </a:p>
          <a:p>
            <a:pPr lvl="1"/>
            <a:r>
              <a:rPr lang="en-US" dirty="0"/>
              <a:t>Example 2</a:t>
            </a:r>
          </a:p>
          <a:p>
            <a:pPr lvl="2"/>
            <a:r>
              <a:rPr lang="en-US" sz="1800" dirty="0"/>
              <a:t>$hash=new-object </a:t>
            </a:r>
            <a:r>
              <a:rPr lang="en-US" sz="1800" dirty="0" err="1"/>
              <a:t>hashtable</a:t>
            </a:r>
            <a:r>
              <a:rPr lang="en-US" sz="1800" dirty="0"/>
              <a:t>;</a:t>
            </a:r>
          </a:p>
          <a:p>
            <a:pPr lvl="2"/>
            <a:r>
              <a:rPr lang="en-US" sz="1800" dirty="0"/>
              <a:t>get-process | foreach{$</a:t>
            </a:r>
            <a:r>
              <a:rPr lang="en-US" sz="1800" dirty="0" err="1"/>
              <a:t>hash.add</a:t>
            </a:r>
            <a:r>
              <a:rPr lang="en-US" sz="1800" dirty="0"/>
              <a:t>("$($_.name)$($_.id)","$($_.</a:t>
            </a:r>
            <a:r>
              <a:rPr lang="en-US" sz="1800" dirty="0" err="1"/>
              <a:t>starttime</a:t>
            </a:r>
            <a:r>
              <a:rPr lang="en-US" sz="1800" dirty="0"/>
              <a:t>)")}</a:t>
            </a:r>
          </a:p>
          <a:p>
            <a:pPr lvl="2"/>
            <a:r>
              <a:rPr lang="en-US" sz="1800" dirty="0"/>
              <a:t>$return = [</a:t>
            </a:r>
            <a:r>
              <a:rPr lang="en-US" sz="1800" dirty="0" err="1"/>
              <a:t>pscustomobject</a:t>
            </a:r>
            <a:r>
              <a:rPr lang="en-US" sz="1800" dirty="0"/>
              <a:t>]$hash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3E0E-98CF-4554-8E1E-632087E3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Group-Object –</a:t>
            </a:r>
            <a:r>
              <a:rPr lang="en-US" dirty="0" err="1"/>
              <a:t>AsHashtable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C8B8-9BD6-48ED-85AC-FF8D66EF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little known feature of Group-Object is that it can turn some datasets into a hashtable for you.</a:t>
            </a:r>
          </a:p>
          <a:p>
            <a:r>
              <a:rPr lang="en-US" dirty="0"/>
              <a:t>Import-CSV $Path | Group-Object -</a:t>
            </a:r>
            <a:r>
              <a:rPr lang="en-US" dirty="0" err="1"/>
              <a:t>AsHashtable</a:t>
            </a:r>
            <a:r>
              <a:rPr lang="en-US" dirty="0"/>
              <a:t> -Property email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Kevin </a:t>
            </a:r>
            <a:r>
              <a:rPr lang="en-US" dirty="0" err="1">
                <a:hlinkClick r:id="rId2"/>
              </a:rPr>
              <a:t>Marquettes</a:t>
            </a:r>
            <a:r>
              <a:rPr lang="en-US" dirty="0">
                <a:hlinkClick r:id="rId2"/>
              </a:rPr>
              <a:t> everything you wanted to know about </a:t>
            </a:r>
            <a:r>
              <a:rPr lang="en-US" dirty="0" err="1">
                <a:hlinkClick r:id="rId2"/>
              </a:rPr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Array</a:t>
            </a:r>
          </a:p>
          <a:p>
            <a:r>
              <a:rPr lang="en-US" dirty="0"/>
              <a:t>What is a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Accessing data in a Hashtable</a:t>
            </a:r>
          </a:p>
          <a:p>
            <a:r>
              <a:rPr lang="en-US" dirty="0"/>
              <a:t>Iterating</a:t>
            </a:r>
          </a:p>
          <a:p>
            <a:r>
              <a:rPr lang="en-US" dirty="0"/>
              <a:t>Collection of Properties</a:t>
            </a:r>
          </a:p>
          <a:p>
            <a:r>
              <a:rPr lang="en-US" dirty="0"/>
              <a:t>Modifying Data in </a:t>
            </a:r>
            <a:r>
              <a:rPr lang="en-US" dirty="0" err="1"/>
              <a:t>Hashtables</a:t>
            </a:r>
            <a:endParaRPr lang="en-US" dirty="0"/>
          </a:p>
          <a:p>
            <a:r>
              <a:rPr lang="en-US" dirty="0"/>
              <a:t>Creating</a:t>
            </a:r>
            <a:r>
              <a:rPr lang="en-US" baseline="0" dirty="0"/>
              <a:t> a Hashtable from a log</a:t>
            </a:r>
          </a:p>
          <a:p>
            <a:r>
              <a:rPr lang="en-US" baseline="0" dirty="0"/>
              <a:t>Splatting</a:t>
            </a:r>
            <a:endParaRPr lang="en-US" dirty="0"/>
          </a:p>
          <a:p>
            <a:r>
              <a:rPr lang="en-US" dirty="0" err="1"/>
              <a:t>HashTables</a:t>
            </a:r>
            <a:r>
              <a:rPr lang="en-US" dirty="0"/>
              <a:t> to Objects</a:t>
            </a:r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123A-02C6-4D53-A671-94717032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52EA-E567-430C-8DB5-5B3CFCED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 Structure designed to store collections of items</a:t>
            </a:r>
          </a:p>
          <a:p>
            <a:r>
              <a:rPr lang="en-US"/>
              <a:t>To create an array:</a:t>
            </a:r>
          </a:p>
          <a:p>
            <a:pPr lvl="1"/>
            <a:r>
              <a:rPr lang="en-US"/>
              <a:t>$a = 1,2,3,4,5</a:t>
            </a:r>
          </a:p>
          <a:p>
            <a:pPr lvl="1"/>
            <a:r>
              <a:rPr lang="en-US"/>
              <a:t>$a -is [array]</a:t>
            </a:r>
          </a:p>
          <a:p>
            <a:pPr lvl="2"/>
            <a:r>
              <a:rPr lang="en-US"/>
              <a:t>True</a:t>
            </a:r>
          </a:p>
          <a:p>
            <a:pPr lvl="1"/>
            <a:r>
              <a:rPr lang="en-US"/>
              <a:t>To see each value you can use a foreach to see the items in the array</a:t>
            </a:r>
          </a:p>
          <a:p>
            <a:pPr lvl="2"/>
            <a:r>
              <a:rPr lang="en-US"/>
              <a:t>Foreach($</a:t>
            </a:r>
            <a:r>
              <a:rPr lang="en-US" err="1"/>
              <a:t>i</a:t>
            </a:r>
            <a:r>
              <a:rPr lang="en-US"/>
              <a:t> in $a)</a:t>
            </a:r>
          </a:p>
          <a:p>
            <a:pPr lvl="2"/>
            <a:r>
              <a:rPr lang="en-US"/>
              <a:t>{ write-output $</a:t>
            </a:r>
            <a:r>
              <a:rPr lang="en-US" err="1"/>
              <a:t>i</a:t>
            </a:r>
            <a:r>
              <a:rPr lang="en-US"/>
              <a:t>}</a:t>
            </a:r>
          </a:p>
          <a:p>
            <a:pPr lvl="2"/>
            <a:r>
              <a:rPr lang="en-US"/>
              <a:t>Or using the index number you can see each value:</a:t>
            </a:r>
          </a:p>
          <a:p>
            <a:pPr lvl="3"/>
            <a:r>
              <a:rPr lang="en-US"/>
              <a:t>$a[2]</a:t>
            </a:r>
          </a:p>
          <a:p>
            <a:pPr lvl="3"/>
            <a:r>
              <a:rPr lang="en-US"/>
              <a:t>PS /home/pi&gt; $a[2]</a:t>
            </a:r>
          </a:p>
          <a:p>
            <a:pPr lvl="4"/>
            <a:r>
              <a:rPr lang="en-US"/>
              <a:t>3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D13D-6979-44EC-97D2-6778996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a Hash Table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7B03-004D-45E6-8516-0522519E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Hash table is an array in which you store each value with a key</a:t>
            </a:r>
          </a:p>
          <a:p>
            <a:pPr lvl="1"/>
            <a:r>
              <a:rPr lang="en-US" dirty="0"/>
              <a:t>$hash=@{}</a:t>
            </a:r>
          </a:p>
          <a:p>
            <a:pPr lvl="1"/>
            <a:r>
              <a:rPr lang="en-US" dirty="0"/>
              <a:t>$key = “AZ”</a:t>
            </a:r>
          </a:p>
          <a:p>
            <a:pPr lvl="1"/>
            <a:r>
              <a:rPr lang="en-US" dirty="0"/>
              <a:t>$value = “thom schumacher”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hash.add</a:t>
            </a:r>
            <a:r>
              <a:rPr lang="en-US" dirty="0"/>
              <a:t>($key, $value)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($hash).</a:t>
            </a: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$hash2=@{}</a:t>
            </a:r>
          </a:p>
          <a:p>
            <a:pPr lvl="1"/>
            <a:r>
              <a:rPr lang="en-US" dirty="0"/>
              <a:t>$key = ‘TX’</a:t>
            </a:r>
          </a:p>
          <a:p>
            <a:pPr lvl="1"/>
            <a:r>
              <a:rPr lang="en-US" dirty="0"/>
              <a:t>$value = ‘</a:t>
            </a:r>
            <a:r>
              <a:rPr lang="en-US" dirty="0" err="1"/>
              <a:t>Ricc</a:t>
            </a:r>
            <a:r>
              <a:rPr lang="en-US" dirty="0"/>
              <a:t> Babbitt’</a:t>
            </a:r>
          </a:p>
          <a:p>
            <a:pPr lvl="1"/>
            <a:r>
              <a:rPr lang="en-US" dirty="0"/>
              <a:t>$hash2.add($key, $value)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$key = “AZ”</a:t>
            </a:r>
          </a:p>
          <a:p>
            <a:pPr lvl="1"/>
            <a:r>
              <a:rPr lang="en-US" dirty="0"/>
              <a:t>$value = “thom schumacher”</a:t>
            </a:r>
          </a:p>
          <a:p>
            <a:pPr lvl="1"/>
            <a:r>
              <a:rPr lang="en-US" dirty="0"/>
              <a:t>$hash2.add($key, $value)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13460-CE60-4ED2-8A67-2AC9E338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3764"/>
            <a:ext cx="2517224" cy="16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3A30-1150-439F-894E-0FDEA3BD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Accessing data in a Hashtable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3AC6-F462-423F-BBDA-00AEEF69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32717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$hash2[‘AZ’]</a:t>
            </a:r>
          </a:p>
          <a:p>
            <a:pPr lvl="1"/>
            <a:r>
              <a:rPr lang="en-US" dirty="0"/>
              <a:t>Thom Schumacher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$hash2[‘TX’]</a:t>
            </a:r>
          </a:p>
          <a:p>
            <a:pPr lvl="1"/>
            <a:r>
              <a:rPr lang="en-US" dirty="0" err="1"/>
              <a:t>Ricc</a:t>
            </a:r>
            <a:r>
              <a:rPr lang="en-US" dirty="0"/>
              <a:t> Babbitt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Populating hash table during creation</a:t>
            </a:r>
          </a:p>
          <a:p>
            <a:pPr lvl="1"/>
            <a:r>
              <a:rPr lang="en-US" dirty="0"/>
              <a:t>$Hash3= @{‘AZ’=‘Thom Schumacher’; ‘TX’ = ‘</a:t>
            </a:r>
            <a:r>
              <a:rPr lang="en-US" dirty="0" err="1"/>
              <a:t>Ricc</a:t>
            </a:r>
            <a:r>
              <a:rPr lang="en-US" dirty="0"/>
              <a:t> Babbitt’}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be used for a lookup table</a:t>
            </a:r>
          </a:p>
          <a:p>
            <a:pPr marL="342900" lvl="1" indent="0">
              <a:buNone/>
            </a:pPr>
            <a:r>
              <a:rPr lang="en-US" dirty="0"/>
              <a:t>$environments = @{</a:t>
            </a:r>
          </a:p>
          <a:p>
            <a:pPr marL="342900" lvl="1" indent="0">
              <a:buNone/>
            </a:pPr>
            <a:r>
              <a:rPr lang="en-US" dirty="0"/>
              <a:t>    Prod = 'SrvProd05'</a:t>
            </a:r>
          </a:p>
          <a:p>
            <a:pPr marL="342900" lvl="1" indent="0">
              <a:buNone/>
            </a:pPr>
            <a:r>
              <a:rPr lang="en-US" dirty="0"/>
              <a:t>    QA   = 'SrvQA02'</a:t>
            </a:r>
          </a:p>
          <a:p>
            <a:pPr marL="342900" lvl="1" indent="0">
              <a:buNone/>
            </a:pPr>
            <a:r>
              <a:rPr lang="en-US" dirty="0"/>
              <a:t>    Dev  = 'SrvDev12’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$env = “QA”</a:t>
            </a:r>
          </a:p>
          <a:p>
            <a:pPr lvl="1"/>
            <a:r>
              <a:rPr lang="en-US" dirty="0"/>
              <a:t>$server = $environments[$env]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5513DE-738E-43EA-A151-3E79E340852E}"/>
              </a:ext>
            </a:extLst>
          </p:cNvPr>
          <p:cNvSpPr txBox="1">
            <a:spLocks/>
          </p:cNvSpPr>
          <p:nvPr/>
        </p:nvSpPr>
        <p:spPr>
          <a:xfrm>
            <a:off x="4762741" y="1825625"/>
            <a:ext cx="42327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/>
              <a:t>Multi - selection</a:t>
            </a:r>
          </a:p>
          <a:p>
            <a:pPr lvl="1"/>
            <a:r>
              <a:rPr lang="fr-FR"/>
              <a:t>$</a:t>
            </a:r>
            <a:r>
              <a:rPr lang="fr-FR" err="1"/>
              <a:t>environments</a:t>
            </a:r>
            <a:r>
              <a:rPr lang="fr-FR"/>
              <a:t>[@('QA','DEV’)] </a:t>
            </a:r>
          </a:p>
          <a:p>
            <a:pPr lvl="1"/>
            <a:r>
              <a:rPr lang="fr-FR"/>
              <a:t>$</a:t>
            </a:r>
            <a:r>
              <a:rPr lang="fr-FR" err="1"/>
              <a:t>environments</a:t>
            </a:r>
            <a:r>
              <a:rPr lang="fr-FR"/>
              <a:t>[('QA','DEV’)] </a:t>
            </a:r>
          </a:p>
          <a:p>
            <a:pPr lvl="1"/>
            <a:r>
              <a:rPr lang="fr-FR"/>
              <a:t>$</a:t>
            </a:r>
            <a:r>
              <a:rPr lang="fr-FR" err="1"/>
              <a:t>environments</a:t>
            </a:r>
            <a:r>
              <a:rPr lang="fr-FR"/>
              <a:t>['QA','DEV’]</a:t>
            </a:r>
          </a:p>
        </p:txBody>
      </p:sp>
    </p:spTree>
    <p:extLst>
      <p:ext uri="{BB962C8B-B14F-4D97-AF65-F5344CB8AC3E}">
        <p14:creationId xmlns:p14="http://schemas.microsoft.com/office/powerpoint/2010/main" val="60273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BB1908-0C19-43A4-BB3D-E8BD2EE8BE5C}"/>
              </a:ext>
            </a:extLst>
          </p:cNvPr>
          <p:cNvSpPr txBox="1">
            <a:spLocks/>
          </p:cNvSpPr>
          <p:nvPr/>
        </p:nvSpPr>
        <p:spPr>
          <a:xfrm>
            <a:off x="308610" y="1825625"/>
            <a:ext cx="3804454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Treated as a Single object</a:t>
            </a:r>
          </a:p>
          <a:p>
            <a:pPr lvl="1"/>
            <a:r>
              <a:rPr lang="en-US"/>
              <a:t>($hash2 | measure-object).count</a:t>
            </a:r>
          </a:p>
          <a:p>
            <a:pPr lvl="1"/>
            <a:r>
              <a:rPr lang="en-US"/>
              <a:t>$hash2.count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If you need only the values</a:t>
            </a:r>
          </a:p>
          <a:p>
            <a:pPr lvl="1"/>
            <a:r>
              <a:rPr lang="en-US"/>
              <a:t>Use the .values property</a:t>
            </a:r>
          </a:p>
          <a:p>
            <a:pPr lvl="1"/>
            <a:r>
              <a:rPr lang="en-US"/>
              <a:t>$</a:t>
            </a:r>
            <a:r>
              <a:rPr lang="en-US" err="1"/>
              <a:t>hash.values</a:t>
            </a:r>
            <a:endParaRPr lang="en-US"/>
          </a:p>
          <a:p>
            <a:pPr lvl="1"/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If you only need the keys</a:t>
            </a:r>
          </a:p>
          <a:p>
            <a:pPr lvl="1"/>
            <a:r>
              <a:rPr lang="en-US"/>
              <a:t>Use the .keys </a:t>
            </a:r>
            <a:r>
              <a:rPr lang="en-US" err="1"/>
              <a:t>propery</a:t>
            </a:r>
            <a:endParaRPr lang="en-US"/>
          </a:p>
          <a:p>
            <a:pPr lvl="1"/>
            <a:r>
              <a:rPr lang="en-US"/>
              <a:t>$</a:t>
            </a:r>
            <a:r>
              <a:rPr lang="en-US" err="1"/>
              <a:t>hash.keys</a:t>
            </a:r>
            <a:endParaRPr lang="en-US"/>
          </a:p>
          <a:p>
            <a:pPr lvl="1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9F4AE-4374-41B6-83D8-410372EB3783}"/>
              </a:ext>
            </a:extLst>
          </p:cNvPr>
          <p:cNvSpPr txBox="1">
            <a:spLocks/>
          </p:cNvSpPr>
          <p:nvPr/>
        </p:nvSpPr>
        <p:spPr>
          <a:xfrm>
            <a:off x="3979714" y="1825625"/>
            <a:ext cx="3804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342900">
              <a:buFont typeface="+mj-lt"/>
              <a:buAutoNum type="arabicPeriod" startAt="4"/>
            </a:pPr>
            <a:r>
              <a:rPr lang="en-US"/>
              <a:t>For Each Object</a:t>
            </a:r>
          </a:p>
          <a:p>
            <a:pPr marL="685800" lvl="2" indent="0">
              <a:buNone/>
            </a:pPr>
            <a:r>
              <a:rPr lang="en-US"/>
              <a:t>$hash2.keys | foreach-object{ $msg = '{1} is the leader of the {0} User Group' -f  $_, $hash2[$_] ; Write-output $msg} </a:t>
            </a:r>
          </a:p>
          <a:p>
            <a:pPr marL="685800" lvl="1" indent="-342900">
              <a:buFont typeface="+mj-lt"/>
              <a:buAutoNum type="arabicPeriod" startAt="4"/>
            </a:pPr>
            <a:r>
              <a:rPr lang="en-US"/>
              <a:t>Foreach(){..}loop</a:t>
            </a:r>
          </a:p>
          <a:p>
            <a:pPr marL="342900" lvl="1" indent="0">
              <a:buNone/>
            </a:pPr>
            <a:r>
              <a:rPr lang="en-US"/>
              <a:t>foreach($k in $hash2.keys)</a:t>
            </a:r>
          </a:p>
          <a:p>
            <a:pPr marL="342900" lvl="1" indent="0">
              <a:buNone/>
            </a:pPr>
            <a:r>
              <a:rPr lang="en-US"/>
              <a:t>{ $msg = '{1} is the leader of the {0} User Group' -f  $k, $hash2[$k] </a:t>
            </a:r>
          </a:p>
          <a:p>
            <a:pPr marL="342900" lvl="1" indent="0">
              <a:buNone/>
            </a:pPr>
            <a:r>
              <a:rPr lang="en-US"/>
              <a:t>write-output $msg</a:t>
            </a:r>
          </a:p>
          <a:p>
            <a:pPr marL="342900" lvl="1" indent="0">
              <a:buNone/>
            </a:pPr>
            <a:r>
              <a:rPr lang="en-US"/>
              <a:t>}</a:t>
            </a:r>
          </a:p>
          <a:p>
            <a:pPr marL="685800" lvl="1" indent="-342900">
              <a:buFont typeface="+mj-lt"/>
              <a:buAutoNum type="arabicPeriod" startAt="6"/>
            </a:pPr>
            <a:r>
              <a:rPr lang="fr-FR"/>
              <a:t>Get Enumerator</a:t>
            </a:r>
          </a:p>
          <a:p>
            <a:pPr lvl="1"/>
            <a:r>
              <a:rPr lang="en-US"/>
              <a:t>$</a:t>
            </a:r>
            <a:r>
              <a:rPr lang="en-US" err="1"/>
              <a:t>environments.getenumerator</a:t>
            </a:r>
            <a:r>
              <a:rPr lang="en-US"/>
              <a:t>() | %{ $msg = '{1} is a server in the {0} environment' -f $_.key, $_.value; write-output $msg }</a:t>
            </a:r>
          </a:p>
          <a:p>
            <a:pPr marL="685800" lvl="1" indent="-342900">
              <a:buFont typeface="+mj-lt"/>
              <a:buAutoNum type="arabicPeriod" startAt="6"/>
            </a:pPr>
            <a:endParaRPr lang="en-US"/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1161D-07B1-45CF-ACCE-163F38EF00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3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Iterating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3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FAA2-552D-4552-83C1-5FCCFF24F22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en-US" sz="13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13CC06-293D-4772-8288-AA998F400601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Enumerating </a:t>
            </a:r>
          </a:p>
          <a:p>
            <a:pPr lvl="1"/>
            <a:r>
              <a:rPr lang="en-US"/>
              <a:t>Cannot modify the hash table During enumeration</a:t>
            </a:r>
          </a:p>
          <a:p>
            <a:pPr lvl="1"/>
            <a:r>
              <a:rPr lang="en-US"/>
              <a:t>$</a:t>
            </a:r>
            <a:r>
              <a:rPr lang="en-US" b="1" err="1"/>
              <a:t>environments.Keys</a:t>
            </a:r>
            <a:r>
              <a:rPr lang="en-US" b="1"/>
              <a:t> | </a:t>
            </a:r>
            <a:r>
              <a:rPr lang="en-US" b="1" err="1"/>
              <a:t>ForEach</a:t>
            </a:r>
            <a:r>
              <a:rPr lang="en-US" b="1"/>
              <a:t>-Object { $environments[$_] = 'SrvDev03’ } 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An error occurred while enumerating through a collection: Collection was modified; enumeration operation may not execute. + CategoryInfo : </a:t>
            </a:r>
            <a:r>
              <a:rPr lang="en-US" err="1">
                <a:solidFill>
                  <a:srgbClr val="FF0000"/>
                </a:solidFill>
              </a:rPr>
              <a:t>InvalidOperation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>
                <a:solidFill>
                  <a:srgbClr val="FF0000"/>
                </a:solidFill>
              </a:rPr>
              <a:t>tableEnumerator:HashtableEnumerator</a:t>
            </a:r>
            <a:r>
              <a:rPr lang="en-US">
                <a:solidFill>
                  <a:srgbClr val="FF0000"/>
                </a:solidFill>
              </a:rPr>
              <a:t>) [], </a:t>
            </a:r>
            <a:r>
              <a:rPr lang="en-US" err="1">
                <a:solidFill>
                  <a:srgbClr val="FF0000"/>
                </a:solidFill>
              </a:rPr>
              <a:t>RuntimeException</a:t>
            </a:r>
            <a:r>
              <a:rPr lang="en-US">
                <a:solidFill>
                  <a:srgbClr val="FF0000"/>
                </a:solidFill>
              </a:rPr>
              <a:t> + </a:t>
            </a:r>
            <a:r>
              <a:rPr lang="en-US" err="1">
                <a:solidFill>
                  <a:srgbClr val="FF0000"/>
                </a:solidFill>
              </a:rPr>
              <a:t>FullyQualifiedErrorId</a:t>
            </a:r>
            <a:r>
              <a:rPr lang="en-US">
                <a:solidFill>
                  <a:srgbClr val="FF0000"/>
                </a:solidFill>
              </a:rPr>
              <a:t> : </a:t>
            </a:r>
            <a:r>
              <a:rPr lang="en-US" err="1">
                <a:solidFill>
                  <a:srgbClr val="FF0000"/>
                </a:solidFill>
              </a:rPr>
              <a:t>BadEnumeration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b="1"/>
              <a:t>foreach($key in $</a:t>
            </a:r>
            <a:r>
              <a:rPr lang="en-US" b="1" err="1"/>
              <a:t>environments.keys</a:t>
            </a:r>
            <a:r>
              <a:rPr lang="en-US" b="1"/>
              <a:t>) { $environments[$key] = 'SrvDev03’ }</a:t>
            </a:r>
            <a:r>
              <a:rPr lang="en-US"/>
              <a:t> </a:t>
            </a:r>
          </a:p>
          <a:p>
            <a:pPr marL="342900" lvl="1" indent="0">
              <a:buNone/>
            </a:pPr>
            <a:r>
              <a:rPr lang="en-US">
                <a:solidFill>
                  <a:srgbClr val="FF0000"/>
                </a:solidFill>
              </a:rPr>
              <a:t>Collection was modified; enumeration operation may not execute. + CategoryInfo : </a:t>
            </a:r>
            <a:r>
              <a:rPr lang="en-US" err="1">
                <a:solidFill>
                  <a:srgbClr val="FF0000"/>
                </a:solidFill>
              </a:rPr>
              <a:t>OperationStopped</a:t>
            </a:r>
            <a:r>
              <a:rPr lang="en-US">
                <a:solidFill>
                  <a:srgbClr val="FF0000"/>
                </a:solidFill>
              </a:rPr>
              <a:t>: (:) [], </a:t>
            </a:r>
            <a:r>
              <a:rPr lang="en-US" err="1">
                <a:solidFill>
                  <a:srgbClr val="FF0000"/>
                </a:solidFill>
              </a:rPr>
              <a:t>InvalidOperationException</a:t>
            </a:r>
            <a:r>
              <a:rPr lang="en-US">
                <a:solidFill>
                  <a:srgbClr val="FF0000"/>
                </a:solidFill>
              </a:rPr>
              <a:t> + </a:t>
            </a:r>
            <a:r>
              <a:rPr lang="en-US" err="1">
                <a:solidFill>
                  <a:srgbClr val="FF0000"/>
                </a:solidFill>
              </a:rPr>
              <a:t>FullyQualifiedErrorId</a:t>
            </a:r>
            <a:r>
              <a:rPr lang="en-US">
                <a:solidFill>
                  <a:srgbClr val="FF0000"/>
                </a:solidFill>
              </a:rPr>
              <a:t> : </a:t>
            </a:r>
            <a:r>
              <a:rPr lang="en-US" err="1">
                <a:solidFill>
                  <a:srgbClr val="FF0000"/>
                </a:solidFill>
              </a:rPr>
              <a:t>System.InvalidOperationException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The trick to this situation is to clone the keys before doing the enumeration.</a:t>
            </a:r>
          </a:p>
          <a:p>
            <a:pPr marL="342900" lvl="1" indent="0">
              <a:buNone/>
            </a:pPr>
            <a:r>
              <a:rPr lang="en-US" b="1"/>
              <a:t>$</a:t>
            </a:r>
            <a:r>
              <a:rPr lang="en-US" b="1" err="1"/>
              <a:t>environments.Keys.Clone</a:t>
            </a:r>
            <a:r>
              <a:rPr lang="en-US" b="1"/>
              <a:t>() | </a:t>
            </a:r>
            <a:r>
              <a:rPr lang="en-US" b="1" err="1"/>
              <a:t>ForEach</a:t>
            </a:r>
            <a:r>
              <a:rPr lang="en-US" b="1"/>
              <a:t>-Object {</a:t>
            </a:r>
          </a:p>
          <a:p>
            <a:pPr marL="342900" lvl="1" indent="0">
              <a:buNone/>
            </a:pPr>
            <a:r>
              <a:rPr lang="en-US" b="1"/>
              <a:t>    $environments[$_] = 'SrvDev03'</a:t>
            </a:r>
          </a:p>
          <a:p>
            <a:pPr marL="342900" lvl="1" indent="0">
              <a:buNone/>
            </a:pPr>
            <a:r>
              <a:rPr lang="en-US" b="1"/>
              <a:t>}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6084AA-3ED2-4D22-A246-0E8E8317384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4989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56A1-876F-434F-827A-23A80087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dirty="0">
                <a:effectLst/>
              </a:rPr>
              <a:t>Collection</a:t>
            </a:r>
            <a:r>
              <a:rPr lang="en-US" sz="3300" baseline="0" dirty="0">
                <a:effectLst/>
              </a:rPr>
              <a:t> of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3656-35F2-4B2A-97C7-7AE52649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 /home/pi&gt; $hash2 | get-member -</a:t>
            </a:r>
            <a:r>
              <a:rPr lang="en-US" dirty="0" err="1"/>
              <a:t>MemberType</a:t>
            </a:r>
            <a:r>
              <a:rPr lang="en-US" dirty="0"/>
              <a:t> Properties</a:t>
            </a:r>
          </a:p>
          <a:p>
            <a:pPr marL="342900" lvl="1" indent="0">
              <a:buNone/>
            </a:pPr>
            <a:r>
              <a:rPr lang="en-US" dirty="0"/>
              <a:t>   TypeName: </a:t>
            </a:r>
            <a:r>
              <a:rPr lang="en-US" dirty="0" err="1"/>
              <a:t>System.Collections.Hashtable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Name           </a:t>
            </a:r>
            <a:r>
              <a:rPr lang="en-US" dirty="0" err="1"/>
              <a:t>MemberType</a:t>
            </a:r>
            <a:r>
              <a:rPr lang="en-US" dirty="0"/>
              <a:t> Definition</a:t>
            </a:r>
          </a:p>
          <a:p>
            <a:pPr marL="342900" lvl="1" indent="0">
              <a:buNone/>
            </a:pPr>
            <a:r>
              <a:rPr lang="en-US" dirty="0"/>
              <a:t>----           ---------- ----------</a:t>
            </a:r>
          </a:p>
          <a:p>
            <a:pPr marL="342900" lvl="1" indent="0">
              <a:buNone/>
            </a:pPr>
            <a:r>
              <a:rPr lang="en-US" dirty="0"/>
              <a:t>Count          Property   int Count {get;}</a:t>
            </a:r>
          </a:p>
          <a:p>
            <a:pPr marL="342900" lvl="1" indent="0">
              <a:buNone/>
            </a:pPr>
            <a:r>
              <a:rPr lang="en-US" dirty="0" err="1"/>
              <a:t>IsFixedSize</a:t>
            </a:r>
            <a:r>
              <a:rPr lang="en-US" dirty="0"/>
              <a:t>    Property   bool </a:t>
            </a:r>
            <a:r>
              <a:rPr lang="en-US" dirty="0" err="1"/>
              <a:t>IsFixedSize</a:t>
            </a:r>
            <a:r>
              <a:rPr lang="en-US" dirty="0"/>
              <a:t> {get;}</a:t>
            </a:r>
          </a:p>
          <a:p>
            <a:pPr marL="342900" lvl="1" indent="0">
              <a:buNone/>
            </a:pPr>
            <a:r>
              <a:rPr lang="en-US" dirty="0" err="1"/>
              <a:t>IsReadOnly</a:t>
            </a:r>
            <a:r>
              <a:rPr lang="en-US" dirty="0"/>
              <a:t>     Property   bool </a:t>
            </a:r>
            <a:r>
              <a:rPr lang="en-US" dirty="0" err="1"/>
              <a:t>IsReadOnly</a:t>
            </a:r>
            <a:r>
              <a:rPr lang="en-US" dirty="0"/>
              <a:t> {get;}</a:t>
            </a:r>
          </a:p>
          <a:p>
            <a:pPr marL="342900" lvl="1" indent="0">
              <a:buNone/>
            </a:pPr>
            <a:r>
              <a:rPr lang="en-US" dirty="0" err="1"/>
              <a:t>IsSynchronized</a:t>
            </a:r>
            <a:r>
              <a:rPr lang="en-US" dirty="0"/>
              <a:t> Property   bool </a:t>
            </a:r>
            <a:r>
              <a:rPr lang="en-US" dirty="0" err="1"/>
              <a:t>IsSynchronized</a:t>
            </a:r>
            <a:r>
              <a:rPr lang="en-US" dirty="0"/>
              <a:t> {get;}</a:t>
            </a:r>
          </a:p>
          <a:p>
            <a:pPr marL="342900" lvl="1" indent="0">
              <a:buNone/>
            </a:pPr>
            <a:r>
              <a:rPr lang="en-US" dirty="0"/>
              <a:t>Keys           Property   </a:t>
            </a:r>
            <a:r>
              <a:rPr lang="en-US" dirty="0" err="1"/>
              <a:t>System.Collections.ICollection</a:t>
            </a:r>
            <a:r>
              <a:rPr lang="en-US" dirty="0"/>
              <a:t> Keys {get;}</a:t>
            </a:r>
          </a:p>
          <a:p>
            <a:pPr marL="342900" lvl="1" indent="0">
              <a:buNone/>
            </a:pPr>
            <a:r>
              <a:rPr lang="en-US" dirty="0" err="1"/>
              <a:t>SyncRoot</a:t>
            </a:r>
            <a:r>
              <a:rPr lang="en-US" dirty="0"/>
              <a:t>       Property   </a:t>
            </a:r>
            <a:r>
              <a:rPr lang="en-US" dirty="0" err="1"/>
              <a:t>System.Object</a:t>
            </a:r>
            <a:r>
              <a:rPr lang="en-US" dirty="0"/>
              <a:t> </a:t>
            </a:r>
            <a:r>
              <a:rPr lang="en-US" dirty="0" err="1"/>
              <a:t>SyncRoot</a:t>
            </a:r>
            <a:r>
              <a:rPr lang="en-US" dirty="0"/>
              <a:t> {get;}</a:t>
            </a:r>
          </a:p>
          <a:p>
            <a:pPr marL="342900" lvl="1" indent="0">
              <a:buNone/>
            </a:pPr>
            <a:r>
              <a:rPr lang="en-US" dirty="0"/>
              <a:t>Values         Property   </a:t>
            </a:r>
            <a:r>
              <a:rPr lang="en-US" dirty="0" err="1"/>
              <a:t>System.Collections.ICollection</a:t>
            </a:r>
            <a:r>
              <a:rPr lang="en-US" dirty="0"/>
              <a:t> Values {get;}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3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F4A9-8954-4784-807D-00CD85C0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aseline="0" dirty="0">
                <a:effectLst/>
              </a:rPr>
              <a:t>Data in </a:t>
            </a:r>
            <a:r>
              <a:rPr lang="en-US" sz="3300" baseline="0" dirty="0" err="1">
                <a:effectLst/>
              </a:rPr>
              <a:t>Hashtables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2824-139E-4605-968C-3A161C9E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Removing Data</a:t>
            </a:r>
          </a:p>
          <a:p>
            <a:pPr lvl="1"/>
            <a:r>
              <a:rPr lang="en-US"/>
              <a:t>$</a:t>
            </a:r>
            <a:r>
              <a:rPr lang="en-US" err="1"/>
              <a:t>hash.email</a:t>
            </a:r>
            <a:r>
              <a:rPr lang="en-US"/>
              <a:t> = 'crshnbrn66@gmail.com’</a:t>
            </a:r>
          </a:p>
          <a:p>
            <a:pPr lvl="1"/>
            <a:r>
              <a:rPr lang="en-US"/>
              <a:t>$</a:t>
            </a:r>
            <a:r>
              <a:rPr lang="en-US" err="1"/>
              <a:t>hash.remove</a:t>
            </a:r>
            <a:r>
              <a:rPr lang="en-US"/>
              <a:t>(‘email’)</a:t>
            </a:r>
          </a:p>
          <a:p>
            <a:r>
              <a:rPr lang="en-US"/>
              <a:t>Adding </a:t>
            </a:r>
            <a:r>
              <a:rPr lang="en-US" err="1"/>
              <a:t>Hashtables</a:t>
            </a:r>
            <a:endParaRPr lang="en-US"/>
          </a:p>
          <a:p>
            <a:pPr lvl="1"/>
            <a:r>
              <a:rPr lang="en-US"/>
              <a:t>$hash += $hash2</a:t>
            </a:r>
          </a:p>
          <a:p>
            <a:pPr lvl="1"/>
            <a:r>
              <a:rPr lang="en-US"/>
              <a:t>Will add together if entries in $hash2 aren’t in $hash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1081</Words>
  <Application>Microsoft Office PowerPoint</Application>
  <PresentationFormat>On-screen Show (4:3)</PresentationFormat>
  <Paragraphs>162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PowerShell HashTables</vt:lpstr>
      <vt:lpstr>What We Will Cover</vt:lpstr>
      <vt:lpstr>What is an Array</vt:lpstr>
      <vt:lpstr>What is a Hash Table</vt:lpstr>
      <vt:lpstr>Accessing data in a Hashtable</vt:lpstr>
      <vt:lpstr>Iterating</vt:lpstr>
      <vt:lpstr>Iterating</vt:lpstr>
      <vt:lpstr>Collection of Properties</vt:lpstr>
      <vt:lpstr>Data in Hashtables</vt:lpstr>
      <vt:lpstr>Creating a Hastable from a log</vt:lpstr>
      <vt:lpstr>Splatting</vt:lpstr>
      <vt:lpstr>Hashtables to Objects</vt:lpstr>
      <vt:lpstr>Group-Object –AsHashtable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HashTables</dc:title>
  <dc:creator>Thom Schumacher</dc:creator>
  <cp:lastModifiedBy>Thom Schumacher</cp:lastModifiedBy>
  <cp:revision>2</cp:revision>
  <dcterms:created xsi:type="dcterms:W3CDTF">2018-10-18T22:30:18Z</dcterms:created>
  <dcterms:modified xsi:type="dcterms:W3CDTF">2018-11-05T15:37:18Z</dcterms:modified>
</cp:coreProperties>
</file>