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06" r:id="rId1"/>
  </p:sldMasterIdLst>
  <p:notesMasterIdLst>
    <p:notesMasterId r:id="rId20"/>
  </p:notesMasterIdLst>
  <p:sldIdLst>
    <p:sldId id="256" r:id="rId2"/>
    <p:sldId id="257" r:id="rId3"/>
    <p:sldId id="258" r:id="rId4"/>
    <p:sldId id="269" r:id="rId5"/>
    <p:sldId id="261" r:id="rId6"/>
    <p:sldId id="262" r:id="rId7"/>
    <p:sldId id="278" r:id="rId8"/>
    <p:sldId id="263" r:id="rId9"/>
    <p:sldId id="270" r:id="rId10"/>
    <p:sldId id="266" r:id="rId11"/>
    <p:sldId id="265" r:id="rId12"/>
    <p:sldId id="268" r:id="rId13"/>
    <p:sldId id="264" r:id="rId14"/>
    <p:sldId id="287" r:id="rId15"/>
    <p:sldId id="289" r:id="rId16"/>
    <p:sldId id="291" r:id="rId17"/>
    <p:sldId id="295" r:id="rId18"/>
    <p:sldId id="260" r:id="rId19"/>
  </p:sldIdLst>
  <p:sldSz cx="10080625" cy="7559675"/>
  <p:notesSz cx="7559675" cy="10691813"/>
  <p:defaultTextStyle>
    <a:defPPr>
      <a:defRPr lang="en-US"/>
    </a:defPPr>
    <a:lvl1pPr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5pPr>
    <a:lvl6pPr marL="2286000" algn="l" defTabSz="914400" rtl="0" eaLnBrk="1" latinLnBrk="0" hangingPunct="1">
      <a:defRPr kern="1200">
        <a:solidFill>
          <a:schemeClr val="tx1"/>
        </a:solidFill>
        <a:latin typeface="Trebuchet MS" panose="020B0603020202020204" pitchFamily="34" charset="0"/>
        <a:ea typeface="+mn-ea"/>
        <a:cs typeface="+mn-cs"/>
      </a:defRPr>
    </a:lvl6pPr>
    <a:lvl7pPr marL="2743200" algn="l" defTabSz="914400" rtl="0" eaLnBrk="1" latinLnBrk="0" hangingPunct="1">
      <a:defRPr kern="1200">
        <a:solidFill>
          <a:schemeClr val="tx1"/>
        </a:solidFill>
        <a:latin typeface="Trebuchet MS" panose="020B0603020202020204" pitchFamily="34" charset="0"/>
        <a:ea typeface="+mn-ea"/>
        <a:cs typeface="+mn-cs"/>
      </a:defRPr>
    </a:lvl7pPr>
    <a:lvl8pPr marL="3200400" algn="l" defTabSz="914400" rtl="0" eaLnBrk="1" latinLnBrk="0" hangingPunct="1">
      <a:defRPr kern="1200">
        <a:solidFill>
          <a:schemeClr val="tx1"/>
        </a:solidFill>
        <a:latin typeface="Trebuchet MS" panose="020B0603020202020204" pitchFamily="34" charset="0"/>
        <a:ea typeface="+mn-ea"/>
        <a:cs typeface="+mn-cs"/>
      </a:defRPr>
    </a:lvl8pPr>
    <a:lvl9pPr marL="3657600" algn="l" defTabSz="914400" rtl="0" eaLnBrk="1" latinLnBrk="0" hangingPunct="1">
      <a:defRPr kern="1200">
        <a:solidFill>
          <a:schemeClr val="tx1"/>
        </a:solidFill>
        <a:latin typeface="Trebuchet MS" panose="020B0603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7" autoAdjust="0"/>
    <p:restoredTop sz="94632" autoAdjust="0"/>
  </p:normalViewPr>
  <p:slideViewPr>
    <p:cSldViewPr>
      <p:cViewPr varScale="1">
        <p:scale>
          <a:sx n="71" d="100"/>
          <a:sy n="71" d="100"/>
        </p:scale>
        <p:origin x="1579" y="53"/>
      </p:cViewPr>
      <p:guideLst>
        <p:guide orient="horz" pos="2160"/>
        <p:guide pos="2880"/>
      </p:guideLst>
    </p:cSldViewPr>
  </p:slideViewPr>
  <p:outlineViewPr>
    <p:cViewPr varScale="1">
      <p:scale>
        <a:sx n="170" d="200"/>
        <a:sy n="170" d="200"/>
      </p:scale>
      <p:origin x="0" y="0"/>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1">
            <a:extLst>
              <a:ext uri="{FF2B5EF4-FFF2-40B4-BE49-F238E27FC236}">
                <a16:creationId xmlns:a16="http://schemas.microsoft.com/office/drawing/2014/main" id="{5C164058-84AA-1CB6-65D1-080CD659EFF2}"/>
              </a:ext>
            </a:extLst>
          </p:cNvPr>
          <p:cNvSpPr>
            <a:spLocks noGrp="1" noRot="1" noChangeAspect="1" noChangeArrowheads="1"/>
          </p:cNvSpPr>
          <p:nvPr>
            <p:ph type="sldImg"/>
          </p:nvPr>
        </p:nvSpPr>
        <p:spPr bwMode="auto">
          <a:xfrm>
            <a:off x="215900" y="812800"/>
            <a:ext cx="7126288" cy="400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2">
            <a:extLst>
              <a:ext uri="{FF2B5EF4-FFF2-40B4-BE49-F238E27FC236}">
                <a16:creationId xmlns:a16="http://schemas.microsoft.com/office/drawing/2014/main" id="{AEF01DB8-524F-AAD4-25E4-C425D8F00076}"/>
              </a:ext>
            </a:extLst>
          </p:cNvPr>
          <p:cNvSpPr>
            <a:spLocks noGrp="1" noChangeArrowheads="1"/>
          </p:cNvSpPr>
          <p:nvPr>
            <p:ph type="body"/>
          </p:nvPr>
        </p:nvSpPr>
        <p:spPr bwMode="auto">
          <a:xfrm>
            <a:off x="755650" y="5078413"/>
            <a:ext cx="6046788" cy="4810125"/>
          </a:xfrm>
          <a:prstGeom prst="rect">
            <a:avLst/>
          </a:prstGeom>
          <a:noFill/>
          <a:ln>
            <a:noFill/>
          </a:ln>
          <a:effectLst/>
        </p:spPr>
        <p:txBody>
          <a:bodyPr vert="horz" wrap="square" lIns="0" tIns="0" rIns="0" bIns="0" numCol="1" anchor="t" anchorCtr="0" compatLnSpc="1">
            <a:prstTxWarp prst="textNoShape">
              <a:avLst/>
            </a:prstTxWarp>
          </a:bodyPr>
          <a:lstStyle/>
          <a:p>
            <a:pPr lvl="0"/>
            <a:endParaRPr lang="en-US" altLang="en-US" noProof="0"/>
          </a:p>
        </p:txBody>
      </p:sp>
      <p:sp>
        <p:nvSpPr>
          <p:cNvPr id="3075" name="Rectangle 3">
            <a:extLst>
              <a:ext uri="{FF2B5EF4-FFF2-40B4-BE49-F238E27FC236}">
                <a16:creationId xmlns:a16="http://schemas.microsoft.com/office/drawing/2014/main" id="{6D327546-7F79-5458-2E66-5ED674267024}"/>
              </a:ext>
            </a:extLst>
          </p:cNvPr>
          <p:cNvSpPr>
            <a:spLocks noGrp="1" noChangeArrowheads="1"/>
          </p:cNvSpPr>
          <p:nvPr>
            <p:ph type="hdr"/>
          </p:nvPr>
        </p:nvSpPr>
        <p:spPr bwMode="auto">
          <a:xfrm>
            <a:off x="0" y="0"/>
            <a:ext cx="3279775" cy="533400"/>
          </a:xfrm>
          <a:prstGeom prst="rect">
            <a:avLst/>
          </a:prstGeom>
          <a:noFill/>
          <a:ln>
            <a:noFill/>
          </a:ln>
          <a:effectLst/>
        </p:spPr>
        <p:txBody>
          <a:bodyPr vert="horz" wrap="square" lIns="0" tIns="0" rIns="0" bIns="0" numCol="1" anchor="t" anchorCtr="0" compatLnSpc="1">
            <a:prstTxWarp prst="textNoShape">
              <a:avLst/>
            </a:prstTxWarp>
          </a:bodyPr>
          <a:lstStyle>
            <a:lvl1pP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6" name="Rectangle 4">
            <a:extLst>
              <a:ext uri="{FF2B5EF4-FFF2-40B4-BE49-F238E27FC236}">
                <a16:creationId xmlns:a16="http://schemas.microsoft.com/office/drawing/2014/main" id="{3048DE1D-7DA7-566A-4723-C8C05BB2E1DD}"/>
              </a:ext>
            </a:extLst>
          </p:cNvPr>
          <p:cNvSpPr>
            <a:spLocks noGrp="1" noChangeArrowheads="1"/>
          </p:cNvSpPr>
          <p:nvPr>
            <p:ph type="dt"/>
          </p:nvPr>
        </p:nvSpPr>
        <p:spPr bwMode="auto">
          <a:xfrm>
            <a:off x="4278313" y="0"/>
            <a:ext cx="3279775" cy="533400"/>
          </a:xfrm>
          <a:prstGeom prst="rect">
            <a:avLst/>
          </a:prstGeom>
          <a:noFill/>
          <a:ln>
            <a:noFill/>
          </a:ln>
          <a:effectLst/>
        </p:spPr>
        <p:txBody>
          <a:bodyPr vert="horz" wrap="square" lIns="0" tIns="0" rIns="0" bIns="0" numCol="1" anchor="t" anchorCtr="0" compatLnSpc="1">
            <a:prstTxWarp prst="textNoShape">
              <a:avLst/>
            </a:prstTxWarp>
          </a:bodyPr>
          <a:lstStyle>
            <a:lvl1pPr algn="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7" name="Rectangle 5">
            <a:extLst>
              <a:ext uri="{FF2B5EF4-FFF2-40B4-BE49-F238E27FC236}">
                <a16:creationId xmlns:a16="http://schemas.microsoft.com/office/drawing/2014/main" id="{C918636B-E7E6-DA50-8023-0FAFCB4E843A}"/>
              </a:ext>
            </a:extLst>
          </p:cNvPr>
          <p:cNvSpPr>
            <a:spLocks noGrp="1" noChangeArrowheads="1"/>
          </p:cNvSpPr>
          <p:nvPr>
            <p:ph type="ftr"/>
          </p:nvPr>
        </p:nvSpPr>
        <p:spPr bwMode="auto">
          <a:xfrm>
            <a:off x="0" y="10156825"/>
            <a:ext cx="3279775" cy="533400"/>
          </a:xfrm>
          <a:prstGeom prst="rect">
            <a:avLst/>
          </a:prstGeom>
          <a:noFill/>
          <a:ln>
            <a:noFill/>
          </a:ln>
          <a:effectLst/>
        </p:spPr>
        <p:txBody>
          <a:bodyPr vert="horz" wrap="square" lIns="0" tIns="0" rIns="0" bIns="0" numCol="1" anchor="b" anchorCtr="0" compatLnSpc="1">
            <a:prstTxWarp prst="textNoShape">
              <a:avLst/>
            </a:prstTxWarp>
          </a:bodyPr>
          <a:lstStyle>
            <a:lvl1pP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8" name="Rectangle 6">
            <a:extLst>
              <a:ext uri="{FF2B5EF4-FFF2-40B4-BE49-F238E27FC236}">
                <a16:creationId xmlns:a16="http://schemas.microsoft.com/office/drawing/2014/main" id="{66F1C645-C413-9FE9-4B00-AFD3AE345EC1}"/>
              </a:ext>
            </a:extLst>
          </p:cNvPr>
          <p:cNvSpPr>
            <a:spLocks noGrp="1" noChangeArrowheads="1"/>
          </p:cNvSpPr>
          <p:nvPr>
            <p:ph type="sldNum"/>
          </p:nvPr>
        </p:nvSpPr>
        <p:spPr bwMode="auto">
          <a:xfrm>
            <a:off x="4278313" y="10156825"/>
            <a:ext cx="3279775" cy="533400"/>
          </a:xfrm>
          <a:prstGeom prst="rect">
            <a:avLst/>
          </a:prstGeom>
          <a:noFill/>
          <a:ln>
            <a:noFill/>
          </a:ln>
          <a:effectLst/>
        </p:spPr>
        <p:txBody>
          <a:bodyPr vert="horz" wrap="square" lIns="0" tIns="0" rIns="0" bIns="0" numCol="1" anchor="b" anchorCtr="0" compatLnSpc="1">
            <a:prstTxWarp prst="textNoShape">
              <a:avLst/>
            </a:prstTxWarp>
          </a:bodyPr>
          <a:lstStyle>
            <a:lvl1pPr algn="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fld id="{03A6E3AA-B055-4B0E-9749-4F99E80C00A2}"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6">
            <a:extLst>
              <a:ext uri="{FF2B5EF4-FFF2-40B4-BE49-F238E27FC236}">
                <a16:creationId xmlns:a16="http://schemas.microsoft.com/office/drawing/2014/main" id="{1CDAA7B8-4A98-EADA-2BBB-18470FB0BDF6}"/>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9B3AC7E0-BE01-4695-9B78-F3C468E4EC4E}" type="slidenum">
              <a:rPr lang="en-IN" altLang="en-US" sz="1400" smtClean="0"/>
              <a:pPr fontAlgn="base">
                <a:spcBef>
                  <a:spcPct val="0"/>
                </a:spcBef>
                <a:spcAft>
                  <a:spcPct val="0"/>
                </a:spcAft>
              </a:pPr>
              <a:t>1</a:t>
            </a:fld>
            <a:endParaRPr lang="en-IN" altLang="en-US" sz="1400"/>
          </a:p>
        </p:txBody>
      </p:sp>
      <p:sp>
        <p:nvSpPr>
          <p:cNvPr id="7171" name="Rectangle 1">
            <a:extLst>
              <a:ext uri="{FF2B5EF4-FFF2-40B4-BE49-F238E27FC236}">
                <a16:creationId xmlns:a16="http://schemas.microsoft.com/office/drawing/2014/main" id="{0F5D92D0-0851-E1FA-49C1-E2908F7388A2}"/>
              </a:ext>
            </a:extLst>
          </p:cNvPr>
          <p:cNvSpPr>
            <a:spLocks noGrp="1" noRot="1" noChangeAspect="1" noChangeArrowheads="1" noTextEdit="1"/>
          </p:cNvSpPr>
          <p:nvPr>
            <p:ph type="sldImg"/>
          </p:nvPr>
        </p:nvSpPr>
        <p:spPr>
          <a:xfrm>
            <a:off x="215900" y="812800"/>
            <a:ext cx="7127875"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2" name="Rectangle 2">
            <a:extLst>
              <a:ext uri="{FF2B5EF4-FFF2-40B4-BE49-F238E27FC236}">
                <a16:creationId xmlns:a16="http://schemas.microsoft.com/office/drawing/2014/main" id="{4A4B1519-8D47-CF9A-C8D0-687332F6029A}"/>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6">
            <a:extLst>
              <a:ext uri="{FF2B5EF4-FFF2-40B4-BE49-F238E27FC236}">
                <a16:creationId xmlns:a16="http://schemas.microsoft.com/office/drawing/2014/main" id="{5761C01F-9F37-7128-EC13-EEC9637B4758}"/>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110531C9-CC4C-4D5B-8F67-F3EAEF13D599}" type="slidenum">
              <a:rPr lang="en-IN" altLang="en-US" sz="1400" smtClean="0"/>
              <a:pPr fontAlgn="base">
                <a:spcBef>
                  <a:spcPct val="0"/>
                </a:spcBef>
                <a:spcAft>
                  <a:spcPct val="0"/>
                </a:spcAft>
              </a:pPr>
              <a:t>13</a:t>
            </a:fld>
            <a:endParaRPr lang="en-IN" altLang="en-US" sz="1400"/>
          </a:p>
        </p:txBody>
      </p:sp>
      <p:sp>
        <p:nvSpPr>
          <p:cNvPr id="30723" name="Rectangle 1">
            <a:extLst>
              <a:ext uri="{FF2B5EF4-FFF2-40B4-BE49-F238E27FC236}">
                <a16:creationId xmlns:a16="http://schemas.microsoft.com/office/drawing/2014/main" id="{1E9FF885-8469-8FD9-CA79-E54A71AF54EA}"/>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0724" name="Rectangle 2">
            <a:extLst>
              <a:ext uri="{FF2B5EF4-FFF2-40B4-BE49-F238E27FC236}">
                <a16:creationId xmlns:a16="http://schemas.microsoft.com/office/drawing/2014/main" id="{6CD2FE8A-7FE6-779E-0D3F-3D7B3925F6E5}"/>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6">
            <a:extLst>
              <a:ext uri="{FF2B5EF4-FFF2-40B4-BE49-F238E27FC236}">
                <a16:creationId xmlns:a16="http://schemas.microsoft.com/office/drawing/2014/main" id="{207A7904-9AB9-FAB2-1579-35B5A1195EA5}"/>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9324176D-7023-4625-82D7-434A40A811FE}" type="slidenum">
              <a:rPr lang="en-IN" altLang="en-US" sz="1400" smtClean="0"/>
              <a:pPr fontAlgn="base">
                <a:spcBef>
                  <a:spcPct val="0"/>
                </a:spcBef>
                <a:spcAft>
                  <a:spcPct val="0"/>
                </a:spcAft>
              </a:pPr>
              <a:t>18</a:t>
            </a:fld>
            <a:endParaRPr lang="en-IN" altLang="en-US" sz="1400"/>
          </a:p>
        </p:txBody>
      </p:sp>
      <p:sp>
        <p:nvSpPr>
          <p:cNvPr id="36867" name="Rectangle 1">
            <a:extLst>
              <a:ext uri="{FF2B5EF4-FFF2-40B4-BE49-F238E27FC236}">
                <a16:creationId xmlns:a16="http://schemas.microsoft.com/office/drawing/2014/main" id="{9F81F764-508C-8428-6990-A6ED35B4D38F}"/>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6868" name="Rectangle 2">
            <a:extLst>
              <a:ext uri="{FF2B5EF4-FFF2-40B4-BE49-F238E27FC236}">
                <a16:creationId xmlns:a16="http://schemas.microsoft.com/office/drawing/2014/main" id="{9EFB8EDD-D1DB-7DB6-E9BE-B31B43AB77E0}"/>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6">
            <a:extLst>
              <a:ext uri="{FF2B5EF4-FFF2-40B4-BE49-F238E27FC236}">
                <a16:creationId xmlns:a16="http://schemas.microsoft.com/office/drawing/2014/main" id="{DB3ABDCF-E713-F9FF-3468-ED2719291FF3}"/>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B2AFE923-2186-4E47-93A8-178464A70DFE}" type="slidenum">
              <a:rPr lang="en-IN" altLang="en-US" sz="1400" smtClean="0"/>
              <a:pPr fontAlgn="base">
                <a:spcBef>
                  <a:spcPct val="0"/>
                </a:spcBef>
                <a:spcAft>
                  <a:spcPct val="0"/>
                </a:spcAft>
              </a:pPr>
              <a:t>2</a:t>
            </a:fld>
            <a:endParaRPr lang="en-IN" altLang="en-US" sz="1400"/>
          </a:p>
        </p:txBody>
      </p:sp>
      <p:sp>
        <p:nvSpPr>
          <p:cNvPr id="9219" name="Rectangle 1">
            <a:extLst>
              <a:ext uri="{FF2B5EF4-FFF2-40B4-BE49-F238E27FC236}">
                <a16:creationId xmlns:a16="http://schemas.microsoft.com/office/drawing/2014/main" id="{2997313C-14C0-2C02-0DF0-682B6C28AAD3}"/>
              </a:ext>
            </a:extLst>
          </p:cNvPr>
          <p:cNvSpPr>
            <a:spLocks noGrp="1" noRot="1" noChangeAspect="1" noChangeArrowheads="1" noTextEdit="1"/>
          </p:cNvSpPr>
          <p:nvPr>
            <p:ph type="sldImg"/>
          </p:nvPr>
        </p:nvSpPr>
        <p:spPr>
          <a:xfrm>
            <a:off x="215900" y="812800"/>
            <a:ext cx="7127875"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Rectangle 2">
            <a:extLst>
              <a:ext uri="{FF2B5EF4-FFF2-40B4-BE49-F238E27FC236}">
                <a16:creationId xmlns:a16="http://schemas.microsoft.com/office/drawing/2014/main" id="{4C019908-B328-7D08-312C-DF74A5A7AF31}"/>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6">
            <a:extLst>
              <a:ext uri="{FF2B5EF4-FFF2-40B4-BE49-F238E27FC236}">
                <a16:creationId xmlns:a16="http://schemas.microsoft.com/office/drawing/2014/main" id="{5B55B6B0-B800-8F75-2DD8-4C98C45D04AD}"/>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BC877C05-4E58-4D4B-ADD0-9198639F4D0C}" type="slidenum">
              <a:rPr lang="en-IN" altLang="en-US" sz="1400" smtClean="0"/>
              <a:pPr fontAlgn="base">
                <a:spcBef>
                  <a:spcPct val="0"/>
                </a:spcBef>
                <a:spcAft>
                  <a:spcPct val="0"/>
                </a:spcAft>
              </a:pPr>
              <a:t>3</a:t>
            </a:fld>
            <a:endParaRPr lang="en-IN" altLang="en-US" sz="1400"/>
          </a:p>
        </p:txBody>
      </p:sp>
      <p:sp>
        <p:nvSpPr>
          <p:cNvPr id="11267" name="Rectangle 1">
            <a:extLst>
              <a:ext uri="{FF2B5EF4-FFF2-40B4-BE49-F238E27FC236}">
                <a16:creationId xmlns:a16="http://schemas.microsoft.com/office/drawing/2014/main" id="{C8C2D3AC-8696-AC76-A4E1-0EF88137D174}"/>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8" name="Rectangle 2">
            <a:extLst>
              <a:ext uri="{FF2B5EF4-FFF2-40B4-BE49-F238E27FC236}">
                <a16:creationId xmlns:a16="http://schemas.microsoft.com/office/drawing/2014/main" id="{4ABC899C-A006-84E5-2EB7-96BAE3914E97}"/>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6">
            <a:extLst>
              <a:ext uri="{FF2B5EF4-FFF2-40B4-BE49-F238E27FC236}">
                <a16:creationId xmlns:a16="http://schemas.microsoft.com/office/drawing/2014/main" id="{1C485285-1070-3024-B610-704C9696887B}"/>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C9DD0118-4D74-4C0F-A641-5D946B3F3411}" type="slidenum">
              <a:rPr lang="en-IN" altLang="en-US" sz="1400" smtClean="0"/>
              <a:pPr fontAlgn="base">
                <a:spcBef>
                  <a:spcPct val="0"/>
                </a:spcBef>
                <a:spcAft>
                  <a:spcPct val="0"/>
                </a:spcAft>
              </a:pPr>
              <a:t>5</a:t>
            </a:fld>
            <a:endParaRPr lang="en-IN" altLang="en-US" sz="1400"/>
          </a:p>
        </p:txBody>
      </p:sp>
      <p:sp>
        <p:nvSpPr>
          <p:cNvPr id="14339" name="Rectangle 1">
            <a:extLst>
              <a:ext uri="{FF2B5EF4-FFF2-40B4-BE49-F238E27FC236}">
                <a16:creationId xmlns:a16="http://schemas.microsoft.com/office/drawing/2014/main" id="{036146B1-A4BA-C969-7A65-D6DF89843D44}"/>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a:extLst>
              <a:ext uri="{FF2B5EF4-FFF2-40B4-BE49-F238E27FC236}">
                <a16:creationId xmlns:a16="http://schemas.microsoft.com/office/drawing/2014/main" id="{0946976F-C680-61A6-5C1F-4DEC3C4B0EC3}"/>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6">
            <a:extLst>
              <a:ext uri="{FF2B5EF4-FFF2-40B4-BE49-F238E27FC236}">
                <a16:creationId xmlns:a16="http://schemas.microsoft.com/office/drawing/2014/main" id="{0EF00A41-2108-D38B-AC14-1A7C459F7977}"/>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7F09D09D-36E4-48BF-AAC1-26B8DD9A9F04}" type="slidenum">
              <a:rPr lang="en-IN" altLang="en-US" sz="1400" smtClean="0"/>
              <a:pPr fontAlgn="base">
                <a:spcBef>
                  <a:spcPct val="0"/>
                </a:spcBef>
                <a:spcAft>
                  <a:spcPct val="0"/>
                </a:spcAft>
              </a:pPr>
              <a:t>6</a:t>
            </a:fld>
            <a:endParaRPr lang="en-IN" altLang="en-US" sz="1400"/>
          </a:p>
        </p:txBody>
      </p:sp>
      <p:sp>
        <p:nvSpPr>
          <p:cNvPr id="16387" name="Rectangle 1">
            <a:extLst>
              <a:ext uri="{FF2B5EF4-FFF2-40B4-BE49-F238E27FC236}">
                <a16:creationId xmlns:a16="http://schemas.microsoft.com/office/drawing/2014/main" id="{5C7D17ED-170E-1A0C-0BE0-E09027ADE211}"/>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8" name="Rectangle 2">
            <a:extLst>
              <a:ext uri="{FF2B5EF4-FFF2-40B4-BE49-F238E27FC236}">
                <a16:creationId xmlns:a16="http://schemas.microsoft.com/office/drawing/2014/main" id="{3F65DFFF-1BED-5EEE-5DE1-8FC154D1A719}"/>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6">
            <a:extLst>
              <a:ext uri="{FF2B5EF4-FFF2-40B4-BE49-F238E27FC236}">
                <a16:creationId xmlns:a16="http://schemas.microsoft.com/office/drawing/2014/main" id="{8738E658-ADBC-2283-A573-C3B2A79E1463}"/>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3DAC4439-7F9C-4A88-B9C3-3BC8CD5D488E}" type="slidenum">
              <a:rPr lang="en-IN" altLang="en-US" sz="1400" smtClean="0"/>
              <a:pPr fontAlgn="base">
                <a:spcBef>
                  <a:spcPct val="0"/>
                </a:spcBef>
                <a:spcAft>
                  <a:spcPct val="0"/>
                </a:spcAft>
              </a:pPr>
              <a:t>8</a:t>
            </a:fld>
            <a:endParaRPr lang="en-IN" altLang="en-US" sz="1400"/>
          </a:p>
        </p:txBody>
      </p:sp>
      <p:sp>
        <p:nvSpPr>
          <p:cNvPr id="21507" name="Rectangle 1">
            <a:extLst>
              <a:ext uri="{FF2B5EF4-FFF2-40B4-BE49-F238E27FC236}">
                <a16:creationId xmlns:a16="http://schemas.microsoft.com/office/drawing/2014/main" id="{0074B11E-8F2B-4936-9B09-FFD1163EE350}"/>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8" name="Rectangle 2">
            <a:extLst>
              <a:ext uri="{FF2B5EF4-FFF2-40B4-BE49-F238E27FC236}">
                <a16:creationId xmlns:a16="http://schemas.microsoft.com/office/drawing/2014/main" id="{2F78D571-177C-9530-A0E5-CABDADF4A579}"/>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6">
            <a:extLst>
              <a:ext uri="{FF2B5EF4-FFF2-40B4-BE49-F238E27FC236}">
                <a16:creationId xmlns:a16="http://schemas.microsoft.com/office/drawing/2014/main" id="{2B9AA4AC-2569-58C0-A0F9-E843192B7677}"/>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E5344272-57B0-43EB-8E2D-33292B7B59E9}" type="slidenum">
              <a:rPr lang="en-IN" altLang="en-US" sz="1400" smtClean="0"/>
              <a:pPr fontAlgn="base">
                <a:spcBef>
                  <a:spcPct val="0"/>
                </a:spcBef>
                <a:spcAft>
                  <a:spcPct val="0"/>
                </a:spcAft>
              </a:pPr>
              <a:t>10</a:t>
            </a:fld>
            <a:endParaRPr lang="en-IN" altLang="en-US" sz="1400"/>
          </a:p>
        </p:txBody>
      </p:sp>
      <p:sp>
        <p:nvSpPr>
          <p:cNvPr id="24579" name="Rectangle 1">
            <a:extLst>
              <a:ext uri="{FF2B5EF4-FFF2-40B4-BE49-F238E27FC236}">
                <a16:creationId xmlns:a16="http://schemas.microsoft.com/office/drawing/2014/main" id="{B9EE5A7F-6E84-9DC9-02F2-E6896B65B9DC}"/>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580" name="Rectangle 2">
            <a:extLst>
              <a:ext uri="{FF2B5EF4-FFF2-40B4-BE49-F238E27FC236}">
                <a16:creationId xmlns:a16="http://schemas.microsoft.com/office/drawing/2014/main" id="{4B861205-1736-65FE-CF09-2792BB9951E6}"/>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6">
            <a:extLst>
              <a:ext uri="{FF2B5EF4-FFF2-40B4-BE49-F238E27FC236}">
                <a16:creationId xmlns:a16="http://schemas.microsoft.com/office/drawing/2014/main" id="{854A2A0B-F281-8D94-39AC-6CD80FFCF6B7}"/>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9341A1BC-A22D-48A4-9E1E-AE2E9C559CA7}" type="slidenum">
              <a:rPr lang="en-IN" altLang="en-US" sz="1400" smtClean="0"/>
              <a:pPr fontAlgn="base">
                <a:spcBef>
                  <a:spcPct val="0"/>
                </a:spcBef>
                <a:spcAft>
                  <a:spcPct val="0"/>
                </a:spcAft>
              </a:pPr>
              <a:t>11</a:t>
            </a:fld>
            <a:endParaRPr lang="en-IN" altLang="en-US" sz="1400"/>
          </a:p>
        </p:txBody>
      </p:sp>
      <p:sp>
        <p:nvSpPr>
          <p:cNvPr id="26627" name="Rectangle 1">
            <a:extLst>
              <a:ext uri="{FF2B5EF4-FFF2-40B4-BE49-F238E27FC236}">
                <a16:creationId xmlns:a16="http://schemas.microsoft.com/office/drawing/2014/main" id="{D7A52437-7BE7-7EB9-D9E2-92B16B15636D}"/>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6628" name="Rectangle 2">
            <a:extLst>
              <a:ext uri="{FF2B5EF4-FFF2-40B4-BE49-F238E27FC236}">
                <a16:creationId xmlns:a16="http://schemas.microsoft.com/office/drawing/2014/main" id="{2635E27A-789E-06D8-F0AB-1000A60EB359}"/>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6">
            <a:extLst>
              <a:ext uri="{FF2B5EF4-FFF2-40B4-BE49-F238E27FC236}">
                <a16:creationId xmlns:a16="http://schemas.microsoft.com/office/drawing/2014/main" id="{BEE11D99-4BF2-2B93-6793-AC8936D597EC}"/>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4530C890-18A4-4F68-B0CF-8108DE3B560B}" type="slidenum">
              <a:rPr lang="en-IN" altLang="en-US" sz="1400" smtClean="0"/>
              <a:pPr fontAlgn="base">
                <a:spcBef>
                  <a:spcPct val="0"/>
                </a:spcBef>
                <a:spcAft>
                  <a:spcPct val="0"/>
                </a:spcAft>
              </a:pPr>
              <a:t>12</a:t>
            </a:fld>
            <a:endParaRPr lang="en-IN" altLang="en-US" sz="1400"/>
          </a:p>
        </p:txBody>
      </p:sp>
      <p:sp>
        <p:nvSpPr>
          <p:cNvPr id="28675" name="Rectangle 1">
            <a:extLst>
              <a:ext uri="{FF2B5EF4-FFF2-40B4-BE49-F238E27FC236}">
                <a16:creationId xmlns:a16="http://schemas.microsoft.com/office/drawing/2014/main" id="{2C15BEC8-2065-D90D-1D5B-3423E396ADD4}"/>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6" name="Rectangle 2">
            <a:extLst>
              <a:ext uri="{FF2B5EF4-FFF2-40B4-BE49-F238E27FC236}">
                <a16:creationId xmlns:a16="http://schemas.microsoft.com/office/drawing/2014/main" id="{99E8CF0B-08A8-03CD-CD50-CEF35886201D}"/>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7">
            <a:extLst>
              <a:ext uri="{FF2B5EF4-FFF2-40B4-BE49-F238E27FC236}">
                <a16:creationId xmlns:a16="http://schemas.microsoft.com/office/drawing/2014/main" id="{8582DBBE-1E1D-B1D5-A77A-DCA7EFE57C29}"/>
              </a:ext>
            </a:extLst>
          </p:cNvPr>
          <p:cNvGrpSpPr>
            <a:grpSpLocks/>
          </p:cNvGrpSpPr>
          <p:nvPr/>
        </p:nvGrpSpPr>
        <p:grpSpPr bwMode="auto">
          <a:xfrm>
            <a:off x="-9525" y="-9525"/>
            <a:ext cx="10110788" cy="7578725"/>
            <a:chOff x="-8466" y="-8468"/>
            <a:chExt cx="9171316" cy="6874935"/>
          </a:xfrm>
        </p:grpSpPr>
        <p:cxnSp>
          <p:nvCxnSpPr>
            <p:cNvPr id="5" name="Straight Connector 4">
              <a:extLst>
                <a:ext uri="{FF2B5EF4-FFF2-40B4-BE49-F238E27FC236}">
                  <a16:creationId xmlns:a16="http://schemas.microsoft.com/office/drawing/2014/main" id="{94FD3BD0-F8E6-30F7-6E1D-BEC1187ACDE2}"/>
                </a:ext>
              </a:extLst>
            </p:cNvPr>
            <p:cNvCxnSpPr/>
            <p:nvPr/>
          </p:nvCxnSpPr>
          <p:spPr>
            <a:xfrm flipV="1">
              <a:off x="5130870"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6E731788-5014-BA4D-745D-920E85E64CCD}"/>
                </a:ext>
              </a:extLst>
            </p:cNvPr>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7" name="Freeform 29">
              <a:extLst>
                <a:ext uri="{FF2B5EF4-FFF2-40B4-BE49-F238E27FC236}">
                  <a16:creationId xmlns:a16="http://schemas.microsoft.com/office/drawing/2014/main" id="{06546A90-8EA8-92F7-28D1-6100E57F2424}"/>
                </a:ext>
              </a:extLst>
            </p:cNvPr>
            <p:cNvSpPr/>
            <p:nvPr/>
          </p:nvSpPr>
          <p:spPr>
            <a:xfrm>
              <a:off x="6891981"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Freeform 30">
              <a:extLst>
                <a:ext uri="{FF2B5EF4-FFF2-40B4-BE49-F238E27FC236}">
                  <a16:creationId xmlns:a16="http://schemas.microsoft.com/office/drawing/2014/main" id="{3862C4BA-0B3D-0A38-9551-133A758D6898}"/>
                </a:ext>
              </a:extLst>
            </p:cNvPr>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Freeform 31">
              <a:extLst>
                <a:ext uri="{FF2B5EF4-FFF2-40B4-BE49-F238E27FC236}">
                  <a16:creationId xmlns:a16="http://schemas.microsoft.com/office/drawing/2014/main" id="{6749AF45-48D8-7FC7-4EBE-2F8D5B9148A7}"/>
                </a:ext>
              </a:extLst>
            </p:cNvPr>
            <p:cNvSpPr/>
            <p:nvPr/>
          </p:nvSpPr>
          <p:spPr>
            <a:xfrm>
              <a:off x="6638542" y="3920066"/>
              <a:ext cx="2512788"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32">
              <a:extLst>
                <a:ext uri="{FF2B5EF4-FFF2-40B4-BE49-F238E27FC236}">
                  <a16:creationId xmlns:a16="http://schemas.microsoft.com/office/drawing/2014/main" id="{8E15F921-ED52-DD49-B11D-65C386BEE79A}"/>
                </a:ext>
              </a:extLst>
            </p:cNvPr>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33">
              <a:extLst>
                <a:ext uri="{FF2B5EF4-FFF2-40B4-BE49-F238E27FC236}">
                  <a16:creationId xmlns:a16="http://schemas.microsoft.com/office/drawing/2014/main" id="{7D4CF542-4770-31A7-4E36-A4F50369E784}"/>
                </a:ext>
              </a:extLst>
            </p:cNvPr>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34">
              <a:extLst>
                <a:ext uri="{FF2B5EF4-FFF2-40B4-BE49-F238E27FC236}">
                  <a16:creationId xmlns:a16="http://schemas.microsoft.com/office/drawing/2014/main" id="{659C26E5-21F8-CB1B-75CB-831E71EA7843}"/>
                </a:ext>
              </a:extLst>
            </p:cNvPr>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35">
              <a:extLst>
                <a:ext uri="{FF2B5EF4-FFF2-40B4-BE49-F238E27FC236}">
                  <a16:creationId xmlns:a16="http://schemas.microsoft.com/office/drawing/2014/main" id="{3217F9D6-C006-CF47-6111-146FA903B9A6}"/>
                </a:ext>
              </a:extLst>
            </p:cNvPr>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7">
              <a:extLst>
                <a:ext uri="{FF2B5EF4-FFF2-40B4-BE49-F238E27FC236}">
                  <a16:creationId xmlns:a16="http://schemas.microsoft.com/office/drawing/2014/main" id="{1481262D-56E3-E4A3-1CEE-D87962027702}"/>
                </a:ext>
              </a:extLst>
            </p:cNvPr>
            <p:cNvSpPr/>
            <p:nvPr/>
          </p:nvSpPr>
          <p:spPr>
            <a:xfrm>
              <a:off x="-8466" y="-8468"/>
              <a:ext cx="863996" cy="5698391"/>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46403" y="2650553"/>
            <a:ext cx="6423553" cy="1814743"/>
          </a:xfrm>
        </p:spPr>
        <p:txBody>
          <a:bodyPr anchor="b">
            <a:noAutofit/>
          </a:bodyPr>
          <a:lstStyle>
            <a:lvl1pPr algn="r">
              <a:defRPr sz="5952">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246403" y="4465295"/>
            <a:ext cx="6423553" cy="1209128"/>
          </a:xfrm>
        </p:spPr>
        <p:txBody>
          <a:bodyPr/>
          <a:lstStyle>
            <a:lvl1pPr marL="0" indent="0" algn="r">
              <a:buNone/>
              <a:defRPr>
                <a:solidFill>
                  <a:schemeClr val="tx1">
                    <a:lumMod val="50000"/>
                    <a:lumOff val="50000"/>
                  </a:schemeClr>
                </a:solidFill>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US"/>
              <a:t>Click to edit Master subtitle style</a:t>
            </a:r>
            <a:endParaRPr lang="en-US" dirty="0"/>
          </a:p>
        </p:txBody>
      </p:sp>
      <p:sp>
        <p:nvSpPr>
          <p:cNvPr id="15" name="Date Placeholder 3">
            <a:extLst>
              <a:ext uri="{FF2B5EF4-FFF2-40B4-BE49-F238E27FC236}">
                <a16:creationId xmlns:a16="http://schemas.microsoft.com/office/drawing/2014/main" id="{4A8623BD-8E42-F9CD-210F-08CEC64149C8}"/>
              </a:ext>
            </a:extLst>
          </p:cNvPr>
          <p:cNvSpPr>
            <a:spLocks noGrp="1"/>
          </p:cNvSpPr>
          <p:nvPr>
            <p:ph type="dt" sz="half" idx="10"/>
          </p:nvPr>
        </p:nvSpPr>
        <p:spPr/>
        <p:txBody>
          <a:bodyPr/>
          <a:lstStyle>
            <a:lvl1pPr>
              <a:defRPr/>
            </a:lvl1pPr>
          </a:lstStyle>
          <a:p>
            <a:pPr>
              <a:defRPr/>
            </a:pPr>
            <a:fld id="{C71E6AA3-90B8-4087-8DB8-0C19BB824AE3}" type="datetimeFigureOut">
              <a:rPr lang="en-US"/>
              <a:pPr>
                <a:defRPr/>
              </a:pPr>
              <a:t>4/20/2023</a:t>
            </a:fld>
            <a:endParaRPr lang="en-US" dirty="0"/>
          </a:p>
        </p:txBody>
      </p:sp>
      <p:sp>
        <p:nvSpPr>
          <p:cNvPr id="16" name="Footer Placeholder 4">
            <a:extLst>
              <a:ext uri="{FF2B5EF4-FFF2-40B4-BE49-F238E27FC236}">
                <a16:creationId xmlns:a16="http://schemas.microsoft.com/office/drawing/2014/main" id="{1590999E-79D1-8B69-B18A-C766199068A4}"/>
              </a:ext>
            </a:extLst>
          </p:cNvPr>
          <p:cNvSpPr>
            <a:spLocks noGrp="1"/>
          </p:cNvSpPr>
          <p:nvPr>
            <p:ph type="ftr" sz="quarter" idx="11"/>
          </p:nvPr>
        </p:nvSpPr>
        <p:spPr/>
        <p:txBody>
          <a:bodyPr/>
          <a:lstStyle>
            <a:lvl1pPr>
              <a:defRPr/>
            </a:lvl1pPr>
          </a:lstStyle>
          <a:p>
            <a:pPr>
              <a:defRPr/>
            </a:pPr>
            <a:endParaRPr lang="en-US"/>
          </a:p>
        </p:txBody>
      </p:sp>
      <p:sp>
        <p:nvSpPr>
          <p:cNvPr id="17" name="Slide Number Placeholder 5">
            <a:extLst>
              <a:ext uri="{FF2B5EF4-FFF2-40B4-BE49-F238E27FC236}">
                <a16:creationId xmlns:a16="http://schemas.microsoft.com/office/drawing/2014/main" id="{66AFDD95-52E5-C886-089D-F916359058CB}"/>
              </a:ext>
            </a:extLst>
          </p:cNvPr>
          <p:cNvSpPr>
            <a:spLocks noGrp="1"/>
          </p:cNvSpPr>
          <p:nvPr>
            <p:ph type="sldNum" sz="quarter" idx="12"/>
          </p:nvPr>
        </p:nvSpPr>
        <p:spPr/>
        <p:txBody>
          <a:bodyPr/>
          <a:lstStyle>
            <a:lvl1pPr>
              <a:defRPr/>
            </a:lvl1pPr>
          </a:lstStyle>
          <a:p>
            <a:pPr>
              <a:defRPr/>
            </a:pPr>
            <a:fld id="{24CDAF59-A37E-4C81-8E79-21B4CC17DA6C}" type="slidenum">
              <a:rPr lang="en-US"/>
              <a:pPr>
                <a:defRPr/>
              </a:pPr>
              <a:t>‹#›</a:t>
            </a:fld>
            <a:endParaRPr lang="en-US" dirty="0"/>
          </a:p>
        </p:txBody>
      </p:sp>
    </p:spTree>
    <p:extLst>
      <p:ext uri="{BB962C8B-B14F-4D97-AF65-F5344CB8AC3E}">
        <p14:creationId xmlns:p14="http://schemas.microsoft.com/office/powerpoint/2010/main" val="3696129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3751839"/>
          </a:xfrm>
        </p:spPr>
        <p:txBody>
          <a:bodyPr anchor="ctr"/>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2" y="4927788"/>
            <a:ext cx="6997914" cy="1731695"/>
          </a:xfrm>
        </p:spPr>
        <p:txBody>
          <a:bodyPr anchor="ct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CAC94E-9F25-9157-A54C-99A8BF34D3BA}"/>
              </a:ext>
            </a:extLst>
          </p:cNvPr>
          <p:cNvSpPr>
            <a:spLocks noGrp="1"/>
          </p:cNvSpPr>
          <p:nvPr>
            <p:ph type="dt" sz="half" idx="10"/>
          </p:nvPr>
        </p:nvSpPr>
        <p:spPr/>
        <p:txBody>
          <a:bodyPr/>
          <a:lstStyle>
            <a:lvl1pPr>
              <a:defRPr/>
            </a:lvl1pPr>
          </a:lstStyle>
          <a:p>
            <a:pPr>
              <a:defRPr/>
            </a:pPr>
            <a:fld id="{8F78758F-2E50-479F-BCAC-A49939540921}" type="datetimeFigureOut">
              <a:rPr lang="en-US"/>
              <a:pPr>
                <a:defRPr/>
              </a:pPr>
              <a:t>4/20/2023</a:t>
            </a:fld>
            <a:endParaRPr lang="en-US" dirty="0"/>
          </a:p>
        </p:txBody>
      </p:sp>
      <p:sp>
        <p:nvSpPr>
          <p:cNvPr id="5" name="Footer Placeholder 4">
            <a:extLst>
              <a:ext uri="{FF2B5EF4-FFF2-40B4-BE49-F238E27FC236}">
                <a16:creationId xmlns:a16="http://schemas.microsoft.com/office/drawing/2014/main" id="{8A2A8318-7464-C605-40A4-138E114A0CF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11B331A-5783-B232-A0F3-B67442FA164E}"/>
              </a:ext>
            </a:extLst>
          </p:cNvPr>
          <p:cNvSpPr>
            <a:spLocks noGrp="1"/>
          </p:cNvSpPr>
          <p:nvPr>
            <p:ph type="sldNum" sz="quarter" idx="12"/>
          </p:nvPr>
        </p:nvSpPr>
        <p:spPr/>
        <p:txBody>
          <a:bodyPr/>
          <a:lstStyle>
            <a:lvl1pPr>
              <a:defRPr/>
            </a:lvl1pPr>
          </a:lstStyle>
          <a:p>
            <a:pPr>
              <a:defRPr/>
            </a:pPr>
            <a:fld id="{4977A7BC-8254-45EB-AB85-2B3C10E7FFEF}" type="slidenum">
              <a:rPr lang="en-US"/>
              <a:pPr>
                <a:defRPr/>
              </a:pPr>
              <a:t>‹#›</a:t>
            </a:fld>
            <a:endParaRPr lang="en-US" dirty="0"/>
          </a:p>
        </p:txBody>
      </p:sp>
    </p:spTree>
    <p:extLst>
      <p:ext uri="{BB962C8B-B14F-4D97-AF65-F5344CB8AC3E}">
        <p14:creationId xmlns:p14="http://schemas.microsoft.com/office/powerpoint/2010/main" val="879971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57E58AF-E0D9-BD79-FA32-4D929BD1D9A0}"/>
              </a:ext>
            </a:extLst>
          </p:cNvPr>
          <p:cNvSpPr txBox="1"/>
          <p:nvPr/>
        </p:nvSpPr>
        <p:spPr>
          <a:xfrm>
            <a:off x="531813" y="871538"/>
            <a:ext cx="504825"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5" name="TextBox 4">
            <a:extLst>
              <a:ext uri="{FF2B5EF4-FFF2-40B4-BE49-F238E27FC236}">
                <a16:creationId xmlns:a16="http://schemas.microsoft.com/office/drawing/2014/main" id="{14BA4870-745E-5400-3945-5A3444B4B79A}"/>
              </a:ext>
            </a:extLst>
          </p:cNvPr>
          <p:cNvSpPr txBox="1"/>
          <p:nvPr/>
        </p:nvSpPr>
        <p:spPr>
          <a:xfrm>
            <a:off x="7439025" y="3181350"/>
            <a:ext cx="503238"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2" name="Title 1"/>
          <p:cNvSpPr>
            <a:spLocks noGrp="1"/>
          </p:cNvSpPr>
          <p:nvPr>
            <p:ph type="title"/>
          </p:nvPr>
        </p:nvSpPr>
        <p:spPr>
          <a:xfrm>
            <a:off x="854257" y="671971"/>
            <a:ext cx="6694159"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213857" y="4003828"/>
            <a:ext cx="5974958" cy="419982"/>
          </a:xfrm>
        </p:spPr>
        <p:txBody>
          <a:bodyPr anchor="ctr">
            <a:noAutofit/>
          </a:bodyPr>
          <a:lstStyle>
            <a:lvl1pPr marL="0" indent="0">
              <a:buFontTx/>
              <a:buNone/>
              <a:defRPr sz="1764">
                <a:solidFill>
                  <a:schemeClr val="tx1">
                    <a:lumMod val="50000"/>
                    <a:lumOff val="50000"/>
                  </a:schemeClr>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27788"/>
            <a:ext cx="6997915" cy="1731695"/>
          </a:xfrm>
        </p:spPr>
        <p:txBody>
          <a:bodyPr anchor="ct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6" name="Date Placeholder 3">
            <a:extLst>
              <a:ext uri="{FF2B5EF4-FFF2-40B4-BE49-F238E27FC236}">
                <a16:creationId xmlns:a16="http://schemas.microsoft.com/office/drawing/2014/main" id="{C0A82BBD-3704-A449-8207-DD6F0CCCCD73}"/>
              </a:ext>
            </a:extLst>
          </p:cNvPr>
          <p:cNvSpPr>
            <a:spLocks noGrp="1"/>
          </p:cNvSpPr>
          <p:nvPr>
            <p:ph type="dt" sz="half" idx="14"/>
          </p:nvPr>
        </p:nvSpPr>
        <p:spPr/>
        <p:txBody>
          <a:bodyPr/>
          <a:lstStyle>
            <a:lvl1pPr>
              <a:defRPr/>
            </a:lvl1pPr>
          </a:lstStyle>
          <a:p>
            <a:pPr>
              <a:defRPr/>
            </a:pPr>
            <a:fld id="{F1396F14-DFA5-4A52-892D-7F4C57C9E039}" type="datetimeFigureOut">
              <a:rPr lang="en-US"/>
              <a:pPr>
                <a:defRPr/>
              </a:pPr>
              <a:t>4/20/2023</a:t>
            </a:fld>
            <a:endParaRPr lang="en-US" dirty="0"/>
          </a:p>
        </p:txBody>
      </p:sp>
      <p:sp>
        <p:nvSpPr>
          <p:cNvPr id="7" name="Footer Placeholder 4">
            <a:extLst>
              <a:ext uri="{FF2B5EF4-FFF2-40B4-BE49-F238E27FC236}">
                <a16:creationId xmlns:a16="http://schemas.microsoft.com/office/drawing/2014/main" id="{1AF64E9B-E005-BEE6-645D-4F16EC416C06}"/>
              </a:ext>
            </a:extLst>
          </p:cNvPr>
          <p:cNvSpPr>
            <a:spLocks noGrp="1"/>
          </p:cNvSpPr>
          <p:nvPr>
            <p:ph type="ftr" sz="quarter" idx="15"/>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B375ED5A-1197-6CF7-FE43-BC9D4B7A5122}"/>
              </a:ext>
            </a:extLst>
          </p:cNvPr>
          <p:cNvSpPr>
            <a:spLocks noGrp="1"/>
          </p:cNvSpPr>
          <p:nvPr>
            <p:ph type="sldNum" sz="quarter" idx="16"/>
          </p:nvPr>
        </p:nvSpPr>
        <p:spPr/>
        <p:txBody>
          <a:bodyPr/>
          <a:lstStyle>
            <a:lvl1pPr>
              <a:defRPr/>
            </a:lvl1pPr>
          </a:lstStyle>
          <a:p>
            <a:pPr>
              <a:defRPr/>
            </a:pPr>
            <a:fld id="{A31462D7-AB02-4BAC-8EE8-1742CB6276F7}" type="slidenum">
              <a:rPr lang="en-US"/>
              <a:pPr>
                <a:defRPr/>
              </a:pPr>
              <a:t>‹#›</a:t>
            </a:fld>
            <a:endParaRPr lang="en-US" dirty="0"/>
          </a:p>
        </p:txBody>
      </p:sp>
    </p:spTree>
    <p:extLst>
      <p:ext uri="{BB962C8B-B14F-4D97-AF65-F5344CB8AC3E}">
        <p14:creationId xmlns:p14="http://schemas.microsoft.com/office/powerpoint/2010/main" val="20719263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2040" y="2129659"/>
            <a:ext cx="6997915" cy="2861014"/>
          </a:xfrm>
        </p:spPr>
        <p:txBody>
          <a:bodyPr anchor="b"/>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03534D-47A3-9B9E-88E9-D36FFD0A1AC4}"/>
              </a:ext>
            </a:extLst>
          </p:cNvPr>
          <p:cNvSpPr>
            <a:spLocks noGrp="1"/>
          </p:cNvSpPr>
          <p:nvPr>
            <p:ph type="dt" sz="half" idx="10"/>
          </p:nvPr>
        </p:nvSpPr>
        <p:spPr/>
        <p:txBody>
          <a:bodyPr/>
          <a:lstStyle>
            <a:lvl1pPr>
              <a:defRPr/>
            </a:lvl1pPr>
          </a:lstStyle>
          <a:p>
            <a:pPr>
              <a:defRPr/>
            </a:pPr>
            <a:fld id="{4B94BC70-58C5-4F6E-B7B1-F56873ADCFD5}" type="datetimeFigureOut">
              <a:rPr lang="en-US"/>
              <a:pPr>
                <a:defRPr/>
              </a:pPr>
              <a:t>4/20/2023</a:t>
            </a:fld>
            <a:endParaRPr lang="en-US" dirty="0"/>
          </a:p>
        </p:txBody>
      </p:sp>
      <p:sp>
        <p:nvSpPr>
          <p:cNvPr id="5" name="Footer Placeholder 4">
            <a:extLst>
              <a:ext uri="{FF2B5EF4-FFF2-40B4-BE49-F238E27FC236}">
                <a16:creationId xmlns:a16="http://schemas.microsoft.com/office/drawing/2014/main" id="{FA795F3C-18E1-ED73-2734-99C537F5CAF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BFAE2F3-8066-14A2-04C5-38CF66FACABB}"/>
              </a:ext>
            </a:extLst>
          </p:cNvPr>
          <p:cNvSpPr>
            <a:spLocks noGrp="1"/>
          </p:cNvSpPr>
          <p:nvPr>
            <p:ph type="sldNum" sz="quarter" idx="12"/>
          </p:nvPr>
        </p:nvSpPr>
        <p:spPr/>
        <p:txBody>
          <a:bodyPr/>
          <a:lstStyle>
            <a:lvl1pPr>
              <a:defRPr/>
            </a:lvl1pPr>
          </a:lstStyle>
          <a:p>
            <a:pPr>
              <a:defRPr/>
            </a:pPr>
            <a:fld id="{5C776979-EC2A-4BE2-A915-8610036D2CCD}" type="slidenum">
              <a:rPr lang="en-US"/>
              <a:pPr>
                <a:defRPr/>
              </a:pPr>
              <a:t>‹#›</a:t>
            </a:fld>
            <a:endParaRPr lang="en-US" dirty="0"/>
          </a:p>
        </p:txBody>
      </p:sp>
    </p:spTree>
    <p:extLst>
      <p:ext uri="{BB962C8B-B14F-4D97-AF65-F5344CB8AC3E}">
        <p14:creationId xmlns:p14="http://schemas.microsoft.com/office/powerpoint/2010/main" val="19956196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5412E72-022F-73B0-6320-16559C12A0AD}"/>
              </a:ext>
            </a:extLst>
          </p:cNvPr>
          <p:cNvSpPr txBox="1"/>
          <p:nvPr/>
        </p:nvSpPr>
        <p:spPr>
          <a:xfrm>
            <a:off x="531813" y="871538"/>
            <a:ext cx="504825"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5" name="TextBox 4">
            <a:extLst>
              <a:ext uri="{FF2B5EF4-FFF2-40B4-BE49-F238E27FC236}">
                <a16:creationId xmlns:a16="http://schemas.microsoft.com/office/drawing/2014/main" id="{E758498B-5B2C-9423-16AE-4850F7FA2F29}"/>
              </a:ext>
            </a:extLst>
          </p:cNvPr>
          <p:cNvSpPr txBox="1"/>
          <p:nvPr/>
        </p:nvSpPr>
        <p:spPr>
          <a:xfrm>
            <a:off x="7439025" y="3181350"/>
            <a:ext cx="503238"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2" name="Title 1"/>
          <p:cNvSpPr>
            <a:spLocks noGrp="1"/>
          </p:cNvSpPr>
          <p:nvPr>
            <p:ph type="title"/>
          </p:nvPr>
        </p:nvSpPr>
        <p:spPr>
          <a:xfrm>
            <a:off x="854257" y="671971"/>
            <a:ext cx="6694159"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6">
                <a:solidFill>
                  <a:schemeClr val="tx1">
                    <a:lumMod val="75000"/>
                    <a:lumOff val="25000"/>
                  </a:schemeClr>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4">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6" name="Date Placeholder 3">
            <a:extLst>
              <a:ext uri="{FF2B5EF4-FFF2-40B4-BE49-F238E27FC236}">
                <a16:creationId xmlns:a16="http://schemas.microsoft.com/office/drawing/2014/main" id="{6D50F9F6-B995-C740-F3B6-9377182F96E3}"/>
              </a:ext>
            </a:extLst>
          </p:cNvPr>
          <p:cNvSpPr>
            <a:spLocks noGrp="1"/>
          </p:cNvSpPr>
          <p:nvPr>
            <p:ph type="dt" sz="half" idx="14"/>
          </p:nvPr>
        </p:nvSpPr>
        <p:spPr/>
        <p:txBody>
          <a:bodyPr/>
          <a:lstStyle>
            <a:lvl1pPr>
              <a:defRPr/>
            </a:lvl1pPr>
          </a:lstStyle>
          <a:p>
            <a:pPr>
              <a:defRPr/>
            </a:pPr>
            <a:fld id="{70C1D77E-A556-4CD9-9F30-600F2DFAA404}" type="datetimeFigureOut">
              <a:rPr lang="en-US"/>
              <a:pPr>
                <a:defRPr/>
              </a:pPr>
              <a:t>4/20/2023</a:t>
            </a:fld>
            <a:endParaRPr lang="en-US" dirty="0"/>
          </a:p>
        </p:txBody>
      </p:sp>
      <p:sp>
        <p:nvSpPr>
          <p:cNvPr id="7" name="Footer Placeholder 4">
            <a:extLst>
              <a:ext uri="{FF2B5EF4-FFF2-40B4-BE49-F238E27FC236}">
                <a16:creationId xmlns:a16="http://schemas.microsoft.com/office/drawing/2014/main" id="{3165FC09-1367-DDF4-4226-7F1511CD2C02}"/>
              </a:ext>
            </a:extLst>
          </p:cNvPr>
          <p:cNvSpPr>
            <a:spLocks noGrp="1"/>
          </p:cNvSpPr>
          <p:nvPr>
            <p:ph type="ftr" sz="quarter" idx="15"/>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23CAA959-4429-7CE3-19C6-0F92D1967223}"/>
              </a:ext>
            </a:extLst>
          </p:cNvPr>
          <p:cNvSpPr>
            <a:spLocks noGrp="1"/>
          </p:cNvSpPr>
          <p:nvPr>
            <p:ph type="sldNum" sz="quarter" idx="16"/>
          </p:nvPr>
        </p:nvSpPr>
        <p:spPr/>
        <p:txBody>
          <a:bodyPr/>
          <a:lstStyle>
            <a:lvl1pPr>
              <a:defRPr/>
            </a:lvl1pPr>
          </a:lstStyle>
          <a:p>
            <a:pPr>
              <a:defRPr/>
            </a:pPr>
            <a:fld id="{0D6CFACA-FE21-42D5-B6FC-65CED393D502}" type="slidenum">
              <a:rPr lang="en-US"/>
              <a:pPr>
                <a:defRPr/>
              </a:pPr>
              <a:t>‹#›</a:t>
            </a:fld>
            <a:endParaRPr lang="en-US" dirty="0"/>
          </a:p>
        </p:txBody>
      </p:sp>
    </p:spTree>
    <p:extLst>
      <p:ext uri="{BB962C8B-B14F-4D97-AF65-F5344CB8AC3E}">
        <p14:creationId xmlns:p14="http://schemas.microsoft.com/office/powerpoint/2010/main" val="15336019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78930" y="671971"/>
            <a:ext cx="6991025"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6">
                <a:solidFill>
                  <a:schemeClr val="accent1"/>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4">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F34C41-B8E7-BFB9-ED71-70E5AD2CB343}"/>
              </a:ext>
            </a:extLst>
          </p:cNvPr>
          <p:cNvSpPr>
            <a:spLocks noGrp="1"/>
          </p:cNvSpPr>
          <p:nvPr>
            <p:ph type="dt" sz="half" idx="14"/>
          </p:nvPr>
        </p:nvSpPr>
        <p:spPr/>
        <p:txBody>
          <a:bodyPr/>
          <a:lstStyle>
            <a:lvl1pPr>
              <a:defRPr/>
            </a:lvl1pPr>
          </a:lstStyle>
          <a:p>
            <a:pPr>
              <a:defRPr/>
            </a:pPr>
            <a:fld id="{B60C030E-5EE3-4F7F-B0FD-3C0C8955F261}" type="datetimeFigureOut">
              <a:rPr lang="en-US"/>
              <a:pPr>
                <a:defRPr/>
              </a:pPr>
              <a:t>4/20/2023</a:t>
            </a:fld>
            <a:endParaRPr lang="en-US" dirty="0"/>
          </a:p>
        </p:txBody>
      </p:sp>
      <p:sp>
        <p:nvSpPr>
          <p:cNvPr id="5" name="Footer Placeholder 4">
            <a:extLst>
              <a:ext uri="{FF2B5EF4-FFF2-40B4-BE49-F238E27FC236}">
                <a16:creationId xmlns:a16="http://schemas.microsoft.com/office/drawing/2014/main" id="{25306E75-D404-C06F-3C2C-797D31744E89}"/>
              </a:ext>
            </a:extLst>
          </p:cNvPr>
          <p:cNvSpPr>
            <a:spLocks noGrp="1"/>
          </p:cNvSpPr>
          <p:nvPr>
            <p:ph type="ftr" sz="quarter" idx="15"/>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963F0F2-393F-9122-8AE1-F772A57D5C62}"/>
              </a:ext>
            </a:extLst>
          </p:cNvPr>
          <p:cNvSpPr>
            <a:spLocks noGrp="1"/>
          </p:cNvSpPr>
          <p:nvPr>
            <p:ph type="sldNum" sz="quarter" idx="16"/>
          </p:nvPr>
        </p:nvSpPr>
        <p:spPr/>
        <p:txBody>
          <a:bodyPr/>
          <a:lstStyle>
            <a:lvl1pPr>
              <a:defRPr/>
            </a:lvl1pPr>
          </a:lstStyle>
          <a:p>
            <a:pPr>
              <a:defRPr/>
            </a:pPr>
            <a:fld id="{F3E139F4-3FB2-46AD-8BC0-D46D9CF07990}" type="slidenum">
              <a:rPr lang="en-US"/>
              <a:pPr>
                <a:defRPr/>
              </a:pPr>
              <a:t>‹#›</a:t>
            </a:fld>
            <a:endParaRPr lang="en-US" dirty="0"/>
          </a:p>
        </p:txBody>
      </p:sp>
    </p:spTree>
    <p:extLst>
      <p:ext uri="{BB962C8B-B14F-4D97-AF65-F5344CB8AC3E}">
        <p14:creationId xmlns:p14="http://schemas.microsoft.com/office/powerpoint/2010/main" val="6916252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F14DF5-5424-A0BB-5BFF-13468F5F11A4}"/>
              </a:ext>
            </a:extLst>
          </p:cNvPr>
          <p:cNvSpPr>
            <a:spLocks noGrp="1"/>
          </p:cNvSpPr>
          <p:nvPr>
            <p:ph type="dt" sz="half" idx="10"/>
          </p:nvPr>
        </p:nvSpPr>
        <p:spPr/>
        <p:txBody>
          <a:bodyPr/>
          <a:lstStyle>
            <a:lvl1pPr>
              <a:defRPr/>
            </a:lvl1pPr>
          </a:lstStyle>
          <a:p>
            <a:pPr>
              <a:defRPr/>
            </a:pPr>
            <a:fld id="{3ADC78C1-CD3B-4D5D-BFDE-7DA76D8A935A}" type="datetimeFigureOut">
              <a:rPr lang="en-US"/>
              <a:pPr>
                <a:defRPr/>
              </a:pPr>
              <a:t>4/20/2023</a:t>
            </a:fld>
            <a:endParaRPr lang="en-US" dirty="0"/>
          </a:p>
        </p:txBody>
      </p:sp>
      <p:sp>
        <p:nvSpPr>
          <p:cNvPr id="5" name="Footer Placeholder 4">
            <a:extLst>
              <a:ext uri="{FF2B5EF4-FFF2-40B4-BE49-F238E27FC236}">
                <a16:creationId xmlns:a16="http://schemas.microsoft.com/office/drawing/2014/main" id="{F324C83D-81D1-D928-222D-AF0B34A4B99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8E188D0-51AF-2020-2E1B-48288814A943}"/>
              </a:ext>
            </a:extLst>
          </p:cNvPr>
          <p:cNvSpPr>
            <a:spLocks noGrp="1"/>
          </p:cNvSpPr>
          <p:nvPr>
            <p:ph type="sldNum" sz="quarter" idx="12"/>
          </p:nvPr>
        </p:nvSpPr>
        <p:spPr/>
        <p:txBody>
          <a:bodyPr/>
          <a:lstStyle>
            <a:lvl1pPr>
              <a:defRPr/>
            </a:lvl1pPr>
          </a:lstStyle>
          <a:p>
            <a:pPr>
              <a:defRPr/>
            </a:pPr>
            <a:fld id="{5143D094-81F3-451D-9394-EC7998D35F5B}" type="slidenum">
              <a:rPr lang="en-US"/>
              <a:pPr>
                <a:defRPr/>
              </a:pPr>
              <a:t>‹#›</a:t>
            </a:fld>
            <a:endParaRPr lang="en-US" dirty="0"/>
          </a:p>
        </p:txBody>
      </p:sp>
    </p:spTree>
    <p:extLst>
      <p:ext uri="{BB962C8B-B14F-4D97-AF65-F5344CB8AC3E}">
        <p14:creationId xmlns:p14="http://schemas.microsoft.com/office/powerpoint/2010/main" val="16802490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9572" y="671972"/>
            <a:ext cx="1079072" cy="5788752"/>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2041" y="671972"/>
            <a:ext cx="5727155" cy="57887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92BA943-0EE4-F9E2-8A78-D473AE5FEAF6}"/>
              </a:ext>
            </a:extLst>
          </p:cNvPr>
          <p:cNvSpPr>
            <a:spLocks noGrp="1"/>
          </p:cNvSpPr>
          <p:nvPr>
            <p:ph type="dt" sz="half" idx="10"/>
          </p:nvPr>
        </p:nvSpPr>
        <p:spPr/>
        <p:txBody>
          <a:bodyPr/>
          <a:lstStyle>
            <a:lvl1pPr>
              <a:defRPr/>
            </a:lvl1pPr>
          </a:lstStyle>
          <a:p>
            <a:pPr>
              <a:defRPr/>
            </a:pPr>
            <a:fld id="{307C69EB-B249-44DA-BF46-97E2CB4D68E5}" type="datetimeFigureOut">
              <a:rPr lang="en-US"/>
              <a:pPr>
                <a:defRPr/>
              </a:pPr>
              <a:t>4/20/2023</a:t>
            </a:fld>
            <a:endParaRPr lang="en-US" dirty="0"/>
          </a:p>
        </p:txBody>
      </p:sp>
      <p:sp>
        <p:nvSpPr>
          <p:cNvPr id="5" name="Footer Placeholder 4">
            <a:extLst>
              <a:ext uri="{FF2B5EF4-FFF2-40B4-BE49-F238E27FC236}">
                <a16:creationId xmlns:a16="http://schemas.microsoft.com/office/drawing/2014/main" id="{AE6D5274-E547-E2C1-B732-9797F2F134A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02B999B-8558-0EB4-6A2F-9F61F72904D2}"/>
              </a:ext>
            </a:extLst>
          </p:cNvPr>
          <p:cNvSpPr>
            <a:spLocks noGrp="1"/>
          </p:cNvSpPr>
          <p:nvPr>
            <p:ph type="sldNum" sz="quarter" idx="12"/>
          </p:nvPr>
        </p:nvSpPr>
        <p:spPr/>
        <p:txBody>
          <a:bodyPr/>
          <a:lstStyle>
            <a:lvl1pPr>
              <a:defRPr/>
            </a:lvl1pPr>
          </a:lstStyle>
          <a:p>
            <a:pPr>
              <a:defRPr/>
            </a:pPr>
            <a:fld id="{171FB7CF-260A-46F0-A59D-147EFBEBB050}" type="slidenum">
              <a:rPr lang="en-US"/>
              <a:pPr>
                <a:defRPr/>
              </a:pPr>
              <a:t>‹#›</a:t>
            </a:fld>
            <a:endParaRPr lang="en-US" dirty="0"/>
          </a:p>
        </p:txBody>
      </p:sp>
    </p:spTree>
    <p:extLst>
      <p:ext uri="{BB962C8B-B14F-4D97-AF65-F5344CB8AC3E}">
        <p14:creationId xmlns:p14="http://schemas.microsoft.com/office/powerpoint/2010/main" val="675216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968"/>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8E8EBD9-4D2A-7278-B20C-E0BB8187A4AD}"/>
              </a:ext>
            </a:extLst>
          </p:cNvPr>
          <p:cNvSpPr>
            <a:spLocks noGrp="1"/>
          </p:cNvSpPr>
          <p:nvPr>
            <p:ph type="dt" sz="half" idx="10"/>
          </p:nvPr>
        </p:nvSpPr>
        <p:spPr/>
        <p:txBody>
          <a:bodyPr/>
          <a:lstStyle>
            <a:lvl1pPr>
              <a:defRPr/>
            </a:lvl1pPr>
          </a:lstStyle>
          <a:p>
            <a:pPr>
              <a:defRPr/>
            </a:pPr>
            <a:fld id="{1D3095C9-BE1B-413F-81EA-EEF20F9CB44C}" type="datetimeFigureOut">
              <a:rPr lang="en-US"/>
              <a:pPr>
                <a:defRPr/>
              </a:pPr>
              <a:t>4/20/2023</a:t>
            </a:fld>
            <a:endParaRPr lang="en-US" dirty="0"/>
          </a:p>
        </p:txBody>
      </p:sp>
      <p:sp>
        <p:nvSpPr>
          <p:cNvPr id="5" name="Footer Placeholder 4">
            <a:extLst>
              <a:ext uri="{FF2B5EF4-FFF2-40B4-BE49-F238E27FC236}">
                <a16:creationId xmlns:a16="http://schemas.microsoft.com/office/drawing/2014/main" id="{8EBFA628-99A8-1CD5-1B97-89110B3385E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9FB6C7F-98AD-7A37-9A6A-FF79D906E467}"/>
              </a:ext>
            </a:extLst>
          </p:cNvPr>
          <p:cNvSpPr>
            <a:spLocks noGrp="1"/>
          </p:cNvSpPr>
          <p:nvPr>
            <p:ph type="sldNum" sz="quarter" idx="12"/>
          </p:nvPr>
        </p:nvSpPr>
        <p:spPr/>
        <p:txBody>
          <a:bodyPr/>
          <a:lstStyle>
            <a:lvl1pPr>
              <a:defRPr/>
            </a:lvl1pPr>
          </a:lstStyle>
          <a:p>
            <a:pPr>
              <a:defRPr/>
            </a:pPr>
            <a:fld id="{1FA968FD-FD44-4ED0-976A-49495A146864}" type="slidenum">
              <a:rPr lang="en-US"/>
              <a:pPr>
                <a:defRPr/>
              </a:pPr>
              <a:t>‹#›</a:t>
            </a:fld>
            <a:endParaRPr lang="en-US" dirty="0"/>
          </a:p>
        </p:txBody>
      </p:sp>
    </p:spTree>
    <p:extLst>
      <p:ext uri="{BB962C8B-B14F-4D97-AF65-F5344CB8AC3E}">
        <p14:creationId xmlns:p14="http://schemas.microsoft.com/office/powerpoint/2010/main" val="749678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2040" y="2977208"/>
            <a:ext cx="6997915" cy="2013467"/>
          </a:xfrm>
        </p:spPr>
        <p:txBody>
          <a:bodyPr anchor="b"/>
          <a:lstStyle>
            <a:lvl1pPr algn="l">
              <a:defRPr sz="4409"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948432"/>
          </a:xfrm>
        </p:spPr>
        <p:txBody>
          <a:bodyPr/>
          <a:lstStyle>
            <a:lvl1pPr marL="0" indent="0" algn="l">
              <a:buNone/>
              <a:defRPr sz="2205">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E81FCA-91CC-4790-5C22-186A7E95F271}"/>
              </a:ext>
            </a:extLst>
          </p:cNvPr>
          <p:cNvSpPr>
            <a:spLocks noGrp="1"/>
          </p:cNvSpPr>
          <p:nvPr>
            <p:ph type="dt" sz="half" idx="10"/>
          </p:nvPr>
        </p:nvSpPr>
        <p:spPr/>
        <p:txBody>
          <a:bodyPr/>
          <a:lstStyle>
            <a:lvl1pPr>
              <a:defRPr/>
            </a:lvl1pPr>
          </a:lstStyle>
          <a:p>
            <a:pPr>
              <a:defRPr/>
            </a:pPr>
            <a:fld id="{EF66C8A0-5310-417D-92F2-835DF73C26B0}" type="datetimeFigureOut">
              <a:rPr lang="en-US"/>
              <a:pPr>
                <a:defRPr/>
              </a:pPr>
              <a:t>4/20/2023</a:t>
            </a:fld>
            <a:endParaRPr lang="en-US" dirty="0"/>
          </a:p>
        </p:txBody>
      </p:sp>
      <p:sp>
        <p:nvSpPr>
          <p:cNvPr id="5" name="Footer Placeholder 4">
            <a:extLst>
              <a:ext uri="{FF2B5EF4-FFF2-40B4-BE49-F238E27FC236}">
                <a16:creationId xmlns:a16="http://schemas.microsoft.com/office/drawing/2014/main" id="{03196150-2D6F-592B-5E71-0E8C08738F9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8822D24-9241-644E-30F8-F3FA3BA5BFA9}"/>
              </a:ext>
            </a:extLst>
          </p:cNvPr>
          <p:cNvSpPr>
            <a:spLocks noGrp="1"/>
          </p:cNvSpPr>
          <p:nvPr>
            <p:ph type="sldNum" sz="quarter" idx="12"/>
          </p:nvPr>
        </p:nvSpPr>
        <p:spPr/>
        <p:txBody>
          <a:bodyPr/>
          <a:lstStyle>
            <a:lvl1pPr>
              <a:defRPr/>
            </a:lvl1pPr>
          </a:lstStyle>
          <a:p>
            <a:pPr>
              <a:defRPr/>
            </a:pPr>
            <a:fld id="{6EE475FD-85A1-4732-904F-B0277F583B16}" type="slidenum">
              <a:rPr lang="en-US"/>
              <a:pPr>
                <a:defRPr/>
              </a:pPr>
              <a:t>‹#›</a:t>
            </a:fld>
            <a:endParaRPr lang="en-US" dirty="0"/>
          </a:p>
        </p:txBody>
      </p:sp>
    </p:spTree>
    <p:extLst>
      <p:ext uri="{BB962C8B-B14F-4D97-AF65-F5344CB8AC3E}">
        <p14:creationId xmlns:p14="http://schemas.microsoft.com/office/powerpoint/2010/main" val="4282663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145593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72042" y="2381649"/>
            <a:ext cx="3404426" cy="4277832"/>
          </a:xfrm>
        </p:spPr>
        <p:txBody>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65529" y="2381651"/>
            <a:ext cx="3404427" cy="4277834"/>
          </a:xfrm>
        </p:spPr>
        <p:txBody>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CDA8963F-BD1F-34ED-DCCC-4E6CC48AC46E}"/>
              </a:ext>
            </a:extLst>
          </p:cNvPr>
          <p:cNvSpPr>
            <a:spLocks noGrp="1"/>
          </p:cNvSpPr>
          <p:nvPr>
            <p:ph type="dt" sz="half" idx="10"/>
          </p:nvPr>
        </p:nvSpPr>
        <p:spPr/>
        <p:txBody>
          <a:bodyPr/>
          <a:lstStyle>
            <a:lvl1pPr>
              <a:defRPr/>
            </a:lvl1pPr>
          </a:lstStyle>
          <a:p>
            <a:pPr>
              <a:defRPr/>
            </a:pPr>
            <a:fld id="{8472CC45-A2E4-4B5C-AD02-D6FA9B863429}" type="datetimeFigureOut">
              <a:rPr lang="en-US"/>
              <a:pPr>
                <a:defRPr/>
              </a:pPr>
              <a:t>4/20/2023</a:t>
            </a:fld>
            <a:endParaRPr lang="en-US" dirty="0"/>
          </a:p>
        </p:txBody>
      </p:sp>
      <p:sp>
        <p:nvSpPr>
          <p:cNvPr id="6" name="Footer Placeholder 4">
            <a:extLst>
              <a:ext uri="{FF2B5EF4-FFF2-40B4-BE49-F238E27FC236}">
                <a16:creationId xmlns:a16="http://schemas.microsoft.com/office/drawing/2014/main" id="{2584E68A-452C-52FD-6650-0E8E5104A46E}"/>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A26DED5B-86D1-5498-4499-2EC162D0A42E}"/>
              </a:ext>
            </a:extLst>
          </p:cNvPr>
          <p:cNvSpPr>
            <a:spLocks noGrp="1"/>
          </p:cNvSpPr>
          <p:nvPr>
            <p:ph type="sldNum" sz="quarter" idx="12"/>
          </p:nvPr>
        </p:nvSpPr>
        <p:spPr/>
        <p:txBody>
          <a:bodyPr/>
          <a:lstStyle>
            <a:lvl1pPr>
              <a:defRPr/>
            </a:lvl1pPr>
          </a:lstStyle>
          <a:p>
            <a:pPr>
              <a:defRPr/>
            </a:pPr>
            <a:fld id="{D0A17AEB-9BD2-40F4-95A5-2D895C0C3FD8}" type="slidenum">
              <a:rPr lang="en-US"/>
              <a:pPr>
                <a:defRPr/>
              </a:pPr>
              <a:t>‹#›</a:t>
            </a:fld>
            <a:endParaRPr lang="en-US" dirty="0"/>
          </a:p>
        </p:txBody>
      </p:sp>
    </p:spTree>
    <p:extLst>
      <p:ext uri="{BB962C8B-B14F-4D97-AF65-F5344CB8AC3E}">
        <p14:creationId xmlns:p14="http://schemas.microsoft.com/office/powerpoint/2010/main" val="1168650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3" cy="1455937"/>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2041" y="2382084"/>
            <a:ext cx="3407251"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4" name="Content Placeholder 3"/>
          <p:cNvSpPr>
            <a:spLocks noGrp="1"/>
          </p:cNvSpPr>
          <p:nvPr>
            <p:ph sz="half" idx="2"/>
          </p:nvPr>
        </p:nvSpPr>
        <p:spPr>
          <a:xfrm>
            <a:off x="672041" y="3017307"/>
            <a:ext cx="3407251" cy="36421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62702" y="2382084"/>
            <a:ext cx="3407251"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6" name="Content Placeholder 5"/>
          <p:cNvSpPr>
            <a:spLocks noGrp="1"/>
          </p:cNvSpPr>
          <p:nvPr>
            <p:ph sz="quarter" idx="4"/>
          </p:nvPr>
        </p:nvSpPr>
        <p:spPr>
          <a:xfrm>
            <a:off x="4262702" y="3017307"/>
            <a:ext cx="3407251" cy="36421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FBCFC0F6-85A4-5368-5C36-9FFDEE97FDAA}"/>
              </a:ext>
            </a:extLst>
          </p:cNvPr>
          <p:cNvSpPr>
            <a:spLocks noGrp="1"/>
          </p:cNvSpPr>
          <p:nvPr>
            <p:ph type="dt" sz="half" idx="10"/>
          </p:nvPr>
        </p:nvSpPr>
        <p:spPr/>
        <p:txBody>
          <a:bodyPr/>
          <a:lstStyle>
            <a:lvl1pPr>
              <a:defRPr/>
            </a:lvl1pPr>
          </a:lstStyle>
          <a:p>
            <a:pPr>
              <a:defRPr/>
            </a:pPr>
            <a:fld id="{9BB77F75-DA07-4E3B-B407-4A688680B7F0}" type="datetimeFigureOut">
              <a:rPr lang="en-US"/>
              <a:pPr>
                <a:defRPr/>
              </a:pPr>
              <a:t>4/20/2023</a:t>
            </a:fld>
            <a:endParaRPr lang="en-US" dirty="0"/>
          </a:p>
        </p:txBody>
      </p:sp>
      <p:sp>
        <p:nvSpPr>
          <p:cNvPr id="8" name="Footer Placeholder 4">
            <a:extLst>
              <a:ext uri="{FF2B5EF4-FFF2-40B4-BE49-F238E27FC236}">
                <a16:creationId xmlns:a16="http://schemas.microsoft.com/office/drawing/2014/main" id="{F8E25F6A-E191-FE70-4FB7-042FCACFA29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0C3CE5EC-4450-BCE2-ADF6-1DB3339B0736}"/>
              </a:ext>
            </a:extLst>
          </p:cNvPr>
          <p:cNvSpPr>
            <a:spLocks noGrp="1"/>
          </p:cNvSpPr>
          <p:nvPr>
            <p:ph type="sldNum" sz="quarter" idx="12"/>
          </p:nvPr>
        </p:nvSpPr>
        <p:spPr/>
        <p:txBody>
          <a:bodyPr/>
          <a:lstStyle>
            <a:lvl1pPr>
              <a:defRPr/>
            </a:lvl1pPr>
          </a:lstStyle>
          <a:p>
            <a:pPr>
              <a:defRPr/>
            </a:pPr>
            <a:fld id="{39BBAFB1-3BA3-487B-99D1-E1AEA4DA945A}" type="slidenum">
              <a:rPr lang="en-US"/>
              <a:pPr>
                <a:defRPr/>
              </a:pPr>
              <a:t>‹#›</a:t>
            </a:fld>
            <a:endParaRPr lang="en-US" dirty="0"/>
          </a:p>
        </p:txBody>
      </p:sp>
    </p:spTree>
    <p:extLst>
      <p:ext uri="{BB962C8B-B14F-4D97-AF65-F5344CB8AC3E}">
        <p14:creationId xmlns:p14="http://schemas.microsoft.com/office/powerpoint/2010/main" val="2882575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4" cy="1455937"/>
          </a:xfrm>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8E5F75EE-C714-B3E3-4B11-BB9F39AF612D}"/>
              </a:ext>
            </a:extLst>
          </p:cNvPr>
          <p:cNvSpPr>
            <a:spLocks noGrp="1"/>
          </p:cNvSpPr>
          <p:nvPr>
            <p:ph type="dt" sz="half" idx="10"/>
          </p:nvPr>
        </p:nvSpPr>
        <p:spPr/>
        <p:txBody>
          <a:bodyPr/>
          <a:lstStyle>
            <a:lvl1pPr>
              <a:defRPr/>
            </a:lvl1pPr>
          </a:lstStyle>
          <a:p>
            <a:pPr>
              <a:defRPr/>
            </a:pPr>
            <a:fld id="{FC11D864-D95E-4332-8C9A-1C4269FA3F63}" type="datetimeFigureOut">
              <a:rPr lang="en-US"/>
              <a:pPr>
                <a:defRPr/>
              </a:pPr>
              <a:t>4/20/2023</a:t>
            </a:fld>
            <a:endParaRPr lang="en-US" dirty="0"/>
          </a:p>
        </p:txBody>
      </p:sp>
      <p:sp>
        <p:nvSpPr>
          <p:cNvPr id="4" name="Footer Placeholder 4">
            <a:extLst>
              <a:ext uri="{FF2B5EF4-FFF2-40B4-BE49-F238E27FC236}">
                <a16:creationId xmlns:a16="http://schemas.microsoft.com/office/drawing/2014/main" id="{73F7DF21-8795-FE1D-12D8-FBC7A03DABB0}"/>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F392A32B-351F-19A0-8C3E-9F679A11D5DC}"/>
              </a:ext>
            </a:extLst>
          </p:cNvPr>
          <p:cNvSpPr>
            <a:spLocks noGrp="1"/>
          </p:cNvSpPr>
          <p:nvPr>
            <p:ph type="sldNum" sz="quarter" idx="12"/>
          </p:nvPr>
        </p:nvSpPr>
        <p:spPr/>
        <p:txBody>
          <a:bodyPr/>
          <a:lstStyle>
            <a:lvl1pPr>
              <a:defRPr/>
            </a:lvl1pPr>
          </a:lstStyle>
          <a:p>
            <a:pPr>
              <a:defRPr/>
            </a:pPr>
            <a:fld id="{3D4262BC-5567-46C2-B421-FE7B49D8EC06}" type="slidenum">
              <a:rPr lang="en-US"/>
              <a:pPr>
                <a:defRPr/>
              </a:pPr>
              <a:t>‹#›</a:t>
            </a:fld>
            <a:endParaRPr lang="en-US" dirty="0"/>
          </a:p>
        </p:txBody>
      </p:sp>
    </p:spTree>
    <p:extLst>
      <p:ext uri="{BB962C8B-B14F-4D97-AF65-F5344CB8AC3E}">
        <p14:creationId xmlns:p14="http://schemas.microsoft.com/office/powerpoint/2010/main" val="1472912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E3172AB2-06D4-EC8B-3BF9-C0CFCEA1CC68}"/>
              </a:ext>
            </a:extLst>
          </p:cNvPr>
          <p:cNvSpPr>
            <a:spLocks noGrp="1"/>
          </p:cNvSpPr>
          <p:nvPr>
            <p:ph type="dt" sz="half" idx="10"/>
          </p:nvPr>
        </p:nvSpPr>
        <p:spPr/>
        <p:txBody>
          <a:bodyPr/>
          <a:lstStyle>
            <a:lvl1pPr>
              <a:defRPr/>
            </a:lvl1pPr>
          </a:lstStyle>
          <a:p>
            <a:pPr>
              <a:defRPr/>
            </a:pPr>
            <a:fld id="{133A95E1-321F-48F1-B831-916884F0A588}" type="datetimeFigureOut">
              <a:rPr lang="en-US"/>
              <a:pPr>
                <a:defRPr/>
              </a:pPr>
              <a:t>4/20/2023</a:t>
            </a:fld>
            <a:endParaRPr lang="en-US" dirty="0"/>
          </a:p>
        </p:txBody>
      </p:sp>
      <p:sp>
        <p:nvSpPr>
          <p:cNvPr id="3" name="Footer Placeholder 4">
            <a:extLst>
              <a:ext uri="{FF2B5EF4-FFF2-40B4-BE49-F238E27FC236}">
                <a16:creationId xmlns:a16="http://schemas.microsoft.com/office/drawing/2014/main" id="{ABCB7B9A-B482-173E-8306-F6EE4B270AE1}"/>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2684F4E9-BF98-6360-41CD-29EC0CA2722A}"/>
              </a:ext>
            </a:extLst>
          </p:cNvPr>
          <p:cNvSpPr>
            <a:spLocks noGrp="1"/>
          </p:cNvSpPr>
          <p:nvPr>
            <p:ph type="sldNum" sz="quarter" idx="12"/>
          </p:nvPr>
        </p:nvSpPr>
        <p:spPr/>
        <p:txBody>
          <a:bodyPr/>
          <a:lstStyle>
            <a:lvl1pPr>
              <a:defRPr/>
            </a:lvl1pPr>
          </a:lstStyle>
          <a:p>
            <a:pPr>
              <a:defRPr/>
            </a:pPr>
            <a:fld id="{0627E4A5-56DC-4506-B221-28FD8C95D36B}" type="slidenum">
              <a:rPr lang="en-US"/>
              <a:pPr>
                <a:defRPr/>
              </a:pPr>
              <a:t>‹#›</a:t>
            </a:fld>
            <a:endParaRPr lang="en-US" dirty="0"/>
          </a:p>
        </p:txBody>
      </p:sp>
    </p:spTree>
    <p:extLst>
      <p:ext uri="{BB962C8B-B14F-4D97-AF65-F5344CB8AC3E}">
        <p14:creationId xmlns:p14="http://schemas.microsoft.com/office/powerpoint/2010/main" val="1737586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1651933"/>
            <a:ext cx="3075982" cy="1409272"/>
          </a:xfrm>
        </p:spPr>
        <p:txBody>
          <a:bodyPr anchor="b"/>
          <a:lstStyle>
            <a:lvl1pPr>
              <a:defRPr sz="2205"/>
            </a:lvl1pPr>
          </a:lstStyle>
          <a:p>
            <a:r>
              <a:rPr lang="en-US"/>
              <a:t>Click to edit Master title style</a:t>
            </a:r>
            <a:endParaRPr lang="en-US" dirty="0"/>
          </a:p>
        </p:txBody>
      </p:sp>
      <p:sp>
        <p:nvSpPr>
          <p:cNvPr id="3" name="Content Placeholder 2"/>
          <p:cNvSpPr>
            <a:spLocks noGrp="1"/>
          </p:cNvSpPr>
          <p:nvPr>
            <p:ph idx="1"/>
          </p:nvPr>
        </p:nvSpPr>
        <p:spPr>
          <a:xfrm>
            <a:off x="3937083" y="567610"/>
            <a:ext cx="3732871"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2041" y="3061205"/>
            <a:ext cx="3075982" cy="2848876"/>
          </a:xfrm>
        </p:spPr>
        <p:txBody>
          <a:bodyPr/>
          <a:lstStyle>
            <a:lvl1pPr marL="0" indent="0">
              <a:buNone/>
              <a:defRPr sz="1543"/>
            </a:lvl1pPr>
            <a:lvl2pPr marL="377979" indent="0">
              <a:buNone/>
              <a:defRPr sz="1157"/>
            </a:lvl2pPr>
            <a:lvl3pPr marL="755957" indent="0">
              <a:buNone/>
              <a:defRPr sz="992"/>
            </a:lvl3pPr>
            <a:lvl4pPr marL="1133936" indent="0">
              <a:buNone/>
              <a:defRPr sz="827"/>
            </a:lvl4pPr>
            <a:lvl5pPr marL="1511915" indent="0">
              <a:buNone/>
              <a:defRPr sz="827"/>
            </a:lvl5pPr>
            <a:lvl6pPr marL="1889893" indent="0">
              <a:buNone/>
              <a:defRPr sz="827"/>
            </a:lvl6pPr>
            <a:lvl7pPr marL="2267872" indent="0">
              <a:buNone/>
              <a:defRPr sz="827"/>
            </a:lvl7pPr>
            <a:lvl8pPr marL="2645851" indent="0">
              <a:buNone/>
              <a:defRPr sz="827"/>
            </a:lvl8pPr>
            <a:lvl9pPr marL="3023829" indent="0">
              <a:buNone/>
              <a:defRPr sz="827"/>
            </a:lvl9pPr>
          </a:lstStyle>
          <a:p>
            <a:pPr lvl="0"/>
            <a:r>
              <a:rPr lang="en-US"/>
              <a:t>Click to edit Master text styles</a:t>
            </a:r>
          </a:p>
        </p:txBody>
      </p:sp>
      <p:sp>
        <p:nvSpPr>
          <p:cNvPr id="5" name="Date Placeholder 3">
            <a:extLst>
              <a:ext uri="{FF2B5EF4-FFF2-40B4-BE49-F238E27FC236}">
                <a16:creationId xmlns:a16="http://schemas.microsoft.com/office/drawing/2014/main" id="{CF8A6B34-F6FC-44B9-9070-CCFFB67922EC}"/>
              </a:ext>
            </a:extLst>
          </p:cNvPr>
          <p:cNvSpPr>
            <a:spLocks noGrp="1"/>
          </p:cNvSpPr>
          <p:nvPr>
            <p:ph type="dt" sz="half" idx="10"/>
          </p:nvPr>
        </p:nvSpPr>
        <p:spPr/>
        <p:txBody>
          <a:bodyPr/>
          <a:lstStyle>
            <a:lvl1pPr>
              <a:defRPr/>
            </a:lvl1pPr>
          </a:lstStyle>
          <a:p>
            <a:pPr>
              <a:defRPr/>
            </a:pPr>
            <a:fld id="{C367C7FA-6044-45AF-AEA7-C9ED5719D4BA}" type="datetimeFigureOut">
              <a:rPr lang="en-US"/>
              <a:pPr>
                <a:defRPr/>
              </a:pPr>
              <a:t>4/20/2023</a:t>
            </a:fld>
            <a:endParaRPr lang="en-US" dirty="0"/>
          </a:p>
        </p:txBody>
      </p:sp>
      <p:sp>
        <p:nvSpPr>
          <p:cNvPr id="6" name="Footer Placeholder 4">
            <a:extLst>
              <a:ext uri="{FF2B5EF4-FFF2-40B4-BE49-F238E27FC236}">
                <a16:creationId xmlns:a16="http://schemas.microsoft.com/office/drawing/2014/main" id="{4E690C7D-7606-9E55-E1DC-15EE95FAA1B4}"/>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8ECC50DA-F53E-3DD5-9F3C-EBBC4BBA1A17}"/>
              </a:ext>
            </a:extLst>
          </p:cNvPr>
          <p:cNvSpPr>
            <a:spLocks noGrp="1"/>
          </p:cNvSpPr>
          <p:nvPr>
            <p:ph type="sldNum" sz="quarter" idx="12"/>
          </p:nvPr>
        </p:nvSpPr>
        <p:spPr/>
        <p:txBody>
          <a:bodyPr/>
          <a:lstStyle>
            <a:lvl1pPr>
              <a:defRPr/>
            </a:lvl1pPr>
          </a:lstStyle>
          <a:p>
            <a:pPr>
              <a:defRPr/>
            </a:pPr>
            <a:fld id="{39282097-62EF-4A5A-BFF3-89BCB6533088}" type="slidenum">
              <a:rPr lang="en-US"/>
              <a:pPr>
                <a:defRPr/>
              </a:pPr>
              <a:t>‹#›</a:t>
            </a:fld>
            <a:endParaRPr lang="en-US" dirty="0"/>
          </a:p>
        </p:txBody>
      </p:sp>
    </p:spTree>
    <p:extLst>
      <p:ext uri="{BB962C8B-B14F-4D97-AF65-F5344CB8AC3E}">
        <p14:creationId xmlns:p14="http://schemas.microsoft.com/office/powerpoint/2010/main" val="2054999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5291772"/>
            <a:ext cx="6997914" cy="624724"/>
          </a:xfrm>
        </p:spPr>
        <p:txBody>
          <a:bodyPr anchor="b"/>
          <a:lstStyle>
            <a:lvl1pPr algn="l">
              <a:defRPr sz="2646"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2041" y="671971"/>
            <a:ext cx="6997914" cy="4239192"/>
          </a:xfrm>
        </p:spPr>
        <p:txBody>
          <a:bodyPr rtlCol="0">
            <a:normAutofit/>
          </a:bodyPr>
          <a:lstStyle>
            <a:lvl1pPr marL="0" indent="0" algn="ctr">
              <a:buNone/>
              <a:defRPr sz="1764"/>
            </a:lvl1pPr>
            <a:lvl2pPr marL="503972" indent="0">
              <a:buNone/>
              <a:defRPr sz="1764"/>
            </a:lvl2pPr>
            <a:lvl3pPr marL="1007943" indent="0">
              <a:buNone/>
              <a:defRPr sz="1764"/>
            </a:lvl3pPr>
            <a:lvl4pPr marL="1511915" indent="0">
              <a:buNone/>
              <a:defRPr sz="1764"/>
            </a:lvl4pPr>
            <a:lvl5pPr marL="2015886" indent="0">
              <a:buNone/>
              <a:defRPr sz="1764"/>
            </a:lvl5pPr>
            <a:lvl6pPr marL="2519858" indent="0">
              <a:buNone/>
              <a:defRPr sz="1764"/>
            </a:lvl6pPr>
            <a:lvl7pPr marL="3023829" indent="0">
              <a:buNone/>
              <a:defRPr sz="1764"/>
            </a:lvl7pPr>
            <a:lvl8pPr marL="3527801" indent="0">
              <a:buNone/>
              <a:defRPr sz="1764"/>
            </a:lvl8pPr>
            <a:lvl9pPr marL="4031772" indent="0">
              <a:buNone/>
              <a:defRPr sz="1764"/>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72041" y="5916496"/>
            <a:ext cx="6997914" cy="742987"/>
          </a:xfrm>
        </p:spPr>
        <p:txBody>
          <a:bodyPr/>
          <a:lstStyle>
            <a:lvl1pPr marL="0" indent="0">
              <a:buNone/>
              <a:defRPr sz="132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5" name="Date Placeholder 3">
            <a:extLst>
              <a:ext uri="{FF2B5EF4-FFF2-40B4-BE49-F238E27FC236}">
                <a16:creationId xmlns:a16="http://schemas.microsoft.com/office/drawing/2014/main" id="{F9BD5B2F-D701-323E-0274-4FF5920C5E77}"/>
              </a:ext>
            </a:extLst>
          </p:cNvPr>
          <p:cNvSpPr>
            <a:spLocks noGrp="1"/>
          </p:cNvSpPr>
          <p:nvPr>
            <p:ph type="dt" sz="half" idx="10"/>
          </p:nvPr>
        </p:nvSpPr>
        <p:spPr/>
        <p:txBody>
          <a:bodyPr/>
          <a:lstStyle>
            <a:lvl1pPr>
              <a:defRPr/>
            </a:lvl1pPr>
          </a:lstStyle>
          <a:p>
            <a:pPr>
              <a:defRPr/>
            </a:pPr>
            <a:fld id="{D11EEAD6-99CD-4A64-96F9-D3AA56563675}" type="datetimeFigureOut">
              <a:rPr lang="en-US"/>
              <a:pPr>
                <a:defRPr/>
              </a:pPr>
              <a:t>4/20/2023</a:t>
            </a:fld>
            <a:endParaRPr lang="en-US" dirty="0"/>
          </a:p>
        </p:txBody>
      </p:sp>
      <p:sp>
        <p:nvSpPr>
          <p:cNvPr id="6" name="Footer Placeholder 4">
            <a:extLst>
              <a:ext uri="{FF2B5EF4-FFF2-40B4-BE49-F238E27FC236}">
                <a16:creationId xmlns:a16="http://schemas.microsoft.com/office/drawing/2014/main" id="{6D1739E0-77DC-0C7F-A151-DF1859E3AAB4}"/>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045AF816-C902-EE21-F6BB-DD6C69DA766B}"/>
              </a:ext>
            </a:extLst>
          </p:cNvPr>
          <p:cNvSpPr>
            <a:spLocks noGrp="1"/>
          </p:cNvSpPr>
          <p:nvPr>
            <p:ph type="sldNum" sz="quarter" idx="12"/>
          </p:nvPr>
        </p:nvSpPr>
        <p:spPr/>
        <p:txBody>
          <a:bodyPr/>
          <a:lstStyle>
            <a:lvl1pPr>
              <a:defRPr/>
            </a:lvl1pPr>
          </a:lstStyle>
          <a:p>
            <a:pPr>
              <a:defRPr/>
            </a:pPr>
            <a:fld id="{BCFB7FE0-CF2F-41C3-A3BD-ADCC5510F089}" type="slidenum">
              <a:rPr lang="en-US"/>
              <a:pPr>
                <a:defRPr/>
              </a:pPr>
              <a:t>‹#›</a:t>
            </a:fld>
            <a:endParaRPr lang="en-US" dirty="0"/>
          </a:p>
        </p:txBody>
      </p:sp>
    </p:spTree>
    <p:extLst>
      <p:ext uri="{BB962C8B-B14F-4D97-AF65-F5344CB8AC3E}">
        <p14:creationId xmlns:p14="http://schemas.microsoft.com/office/powerpoint/2010/main" val="626485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6">
            <a:extLst>
              <a:ext uri="{FF2B5EF4-FFF2-40B4-BE49-F238E27FC236}">
                <a16:creationId xmlns:a16="http://schemas.microsoft.com/office/drawing/2014/main" id="{F10B4B10-6A5A-37B1-0C97-E7020153D4A5}"/>
              </a:ext>
            </a:extLst>
          </p:cNvPr>
          <p:cNvGrpSpPr>
            <a:grpSpLocks/>
          </p:cNvGrpSpPr>
          <p:nvPr/>
        </p:nvGrpSpPr>
        <p:grpSpPr bwMode="auto">
          <a:xfrm>
            <a:off x="-9525" y="-9525"/>
            <a:ext cx="10110788" cy="7578725"/>
            <a:chOff x="-8467" y="-8468"/>
            <a:chExt cx="9171317" cy="6874935"/>
          </a:xfrm>
        </p:grpSpPr>
        <p:sp>
          <p:nvSpPr>
            <p:cNvPr id="7" name="Freeform 6">
              <a:extLst>
                <a:ext uri="{FF2B5EF4-FFF2-40B4-BE49-F238E27FC236}">
                  <a16:creationId xmlns:a16="http://schemas.microsoft.com/office/drawing/2014/main" id="{0A078532-1393-C8B6-ED0D-CE6C80265622}"/>
                </a:ext>
              </a:extLst>
            </p:cNvPr>
            <p:cNvSpPr/>
            <p:nvPr/>
          </p:nvSpPr>
          <p:spPr>
            <a:xfrm>
              <a:off x="-8467" y="4013672"/>
              <a:ext cx="457918" cy="2852795"/>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a:extLst>
                <a:ext uri="{FF2B5EF4-FFF2-40B4-BE49-F238E27FC236}">
                  <a16:creationId xmlns:a16="http://schemas.microsoft.com/office/drawing/2014/main" id="{5C6665A5-ADBC-72B4-EC7E-93D6D5D5595C}"/>
                </a:ext>
              </a:extLst>
            </p:cNvPr>
            <p:cNvCxnSpPr/>
            <p:nvPr/>
          </p:nvCxnSpPr>
          <p:spPr>
            <a:xfrm flipV="1">
              <a:off x="5130869"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CC6FD78B-F88D-822B-BDC5-06B305235287}"/>
                </a:ext>
              </a:extLst>
            </p:cNvPr>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a:extLst>
                <a:ext uri="{FF2B5EF4-FFF2-40B4-BE49-F238E27FC236}">
                  <a16:creationId xmlns:a16="http://schemas.microsoft.com/office/drawing/2014/main" id="{7F7B76FD-273C-4A9E-3952-36F848EC96D9}"/>
                </a:ext>
              </a:extLst>
            </p:cNvPr>
            <p:cNvSpPr/>
            <p:nvPr/>
          </p:nvSpPr>
          <p:spPr>
            <a:xfrm>
              <a:off x="6891980"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a:extLst>
                <a:ext uri="{FF2B5EF4-FFF2-40B4-BE49-F238E27FC236}">
                  <a16:creationId xmlns:a16="http://schemas.microsoft.com/office/drawing/2014/main" id="{42ED490A-768B-A980-8E7C-CA4DB8DDA727}"/>
                </a:ext>
              </a:extLst>
            </p:cNvPr>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a:extLst>
                <a:ext uri="{FF2B5EF4-FFF2-40B4-BE49-F238E27FC236}">
                  <a16:creationId xmlns:a16="http://schemas.microsoft.com/office/drawing/2014/main" id="{883AEFB7-1002-51FE-CBF6-467121B39001}"/>
                </a:ext>
              </a:extLst>
            </p:cNvPr>
            <p:cNvSpPr/>
            <p:nvPr/>
          </p:nvSpPr>
          <p:spPr>
            <a:xfrm>
              <a:off x="6638542" y="3920066"/>
              <a:ext cx="2512789"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a:extLst>
                <a:ext uri="{FF2B5EF4-FFF2-40B4-BE49-F238E27FC236}">
                  <a16:creationId xmlns:a16="http://schemas.microsoft.com/office/drawing/2014/main" id="{B209AE75-E5F5-0FF9-942A-9DE5E3A339FA}"/>
                </a:ext>
              </a:extLst>
            </p:cNvPr>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a:extLst>
                <a:ext uri="{FF2B5EF4-FFF2-40B4-BE49-F238E27FC236}">
                  <a16:creationId xmlns:a16="http://schemas.microsoft.com/office/drawing/2014/main" id="{C9263024-E73A-4853-BFFD-3D0826F5C6D6}"/>
                </a:ext>
              </a:extLst>
            </p:cNvPr>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a:extLst>
                <a:ext uri="{FF2B5EF4-FFF2-40B4-BE49-F238E27FC236}">
                  <a16:creationId xmlns:a16="http://schemas.microsoft.com/office/drawing/2014/main" id="{B7ED24A1-85FE-8CBA-5A8F-6B083C4ADC0D}"/>
                </a:ext>
              </a:extLst>
            </p:cNvPr>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a:extLst>
                <a:ext uri="{FF2B5EF4-FFF2-40B4-BE49-F238E27FC236}">
                  <a16:creationId xmlns:a16="http://schemas.microsoft.com/office/drawing/2014/main" id="{21D245E9-97D4-C19B-FA82-9EF0E52319CF}"/>
                </a:ext>
              </a:extLst>
            </p:cNvPr>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27" name="Title Placeholder 1">
            <a:extLst>
              <a:ext uri="{FF2B5EF4-FFF2-40B4-BE49-F238E27FC236}">
                <a16:creationId xmlns:a16="http://schemas.microsoft.com/office/drawing/2014/main" id="{5210CC0E-CF72-560E-8CA1-FD8ABA7D8908}"/>
              </a:ext>
            </a:extLst>
          </p:cNvPr>
          <p:cNvSpPr>
            <a:spLocks noGrp="1" noChangeArrowheads="1"/>
          </p:cNvSpPr>
          <p:nvPr>
            <p:ph type="title"/>
          </p:nvPr>
        </p:nvSpPr>
        <p:spPr bwMode="auto">
          <a:xfrm>
            <a:off x="671513" y="671513"/>
            <a:ext cx="6997700" cy="145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8" name="Text Placeholder 2">
            <a:extLst>
              <a:ext uri="{FF2B5EF4-FFF2-40B4-BE49-F238E27FC236}">
                <a16:creationId xmlns:a16="http://schemas.microsoft.com/office/drawing/2014/main" id="{9BC5B47C-2F29-3000-B2FD-E7F68A7B85F0}"/>
              </a:ext>
            </a:extLst>
          </p:cNvPr>
          <p:cNvSpPr>
            <a:spLocks noGrp="1" noChangeArrowheads="1"/>
          </p:cNvSpPr>
          <p:nvPr>
            <p:ph type="body" idx="1"/>
          </p:nvPr>
        </p:nvSpPr>
        <p:spPr bwMode="auto">
          <a:xfrm>
            <a:off x="671513" y="2381250"/>
            <a:ext cx="6997700" cy="42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85656F2B-691C-944E-5F94-B825B99DA645}"/>
              </a:ext>
            </a:extLst>
          </p:cNvPr>
          <p:cNvSpPr>
            <a:spLocks noGrp="1"/>
          </p:cNvSpPr>
          <p:nvPr>
            <p:ph type="dt" sz="half" idx="2"/>
          </p:nvPr>
        </p:nvSpPr>
        <p:spPr>
          <a:xfrm>
            <a:off x="5959475" y="6659563"/>
            <a:ext cx="754063" cy="401637"/>
          </a:xfrm>
          <a:prstGeom prst="rect">
            <a:avLst/>
          </a:prstGeom>
        </p:spPr>
        <p:txBody>
          <a:bodyPr vert="horz" lIns="91440" tIns="45720" rIns="91440" bIns="45720" rtlCol="0" anchor="ctr"/>
          <a:lstStyle>
            <a:lvl1pPr algn="r" eaLnBrk="1" fontAlgn="auto" hangingPunct="1">
              <a:spcBef>
                <a:spcPts val="0"/>
              </a:spcBef>
              <a:spcAft>
                <a:spcPts val="0"/>
              </a:spcAft>
              <a:defRPr sz="992">
                <a:solidFill>
                  <a:schemeClr val="tx1">
                    <a:tint val="75000"/>
                  </a:schemeClr>
                </a:solidFill>
                <a:latin typeface="+mn-lt"/>
              </a:defRPr>
            </a:lvl1pPr>
          </a:lstStyle>
          <a:p>
            <a:pPr>
              <a:defRPr/>
            </a:pPr>
            <a:fld id="{5BA7737B-C01B-4847-B0AA-BE3265728178}" type="datetimeFigureOut">
              <a:rPr lang="en-US"/>
              <a:pPr>
                <a:defRPr/>
              </a:pPr>
              <a:t>4/20/2023</a:t>
            </a:fld>
            <a:endParaRPr lang="en-US" dirty="0"/>
          </a:p>
        </p:txBody>
      </p:sp>
      <p:sp>
        <p:nvSpPr>
          <p:cNvPr id="5" name="Footer Placeholder 4">
            <a:extLst>
              <a:ext uri="{FF2B5EF4-FFF2-40B4-BE49-F238E27FC236}">
                <a16:creationId xmlns:a16="http://schemas.microsoft.com/office/drawing/2014/main" id="{A3C3CC3B-23F8-D311-B13A-F9C86A94BC0C}"/>
              </a:ext>
            </a:extLst>
          </p:cNvPr>
          <p:cNvSpPr>
            <a:spLocks noGrp="1"/>
          </p:cNvSpPr>
          <p:nvPr>
            <p:ph type="ftr" sz="quarter" idx="3"/>
          </p:nvPr>
        </p:nvSpPr>
        <p:spPr>
          <a:xfrm>
            <a:off x="671513" y="6659563"/>
            <a:ext cx="5097462" cy="401637"/>
          </a:xfrm>
          <a:prstGeom prst="rect">
            <a:avLst/>
          </a:prstGeom>
        </p:spPr>
        <p:txBody>
          <a:bodyPr vert="horz" lIns="91440" tIns="45720" rIns="91440" bIns="45720" rtlCol="0" anchor="ctr"/>
          <a:lstStyle>
            <a:lvl1pPr algn="l" eaLnBrk="1" fontAlgn="auto" hangingPunct="1">
              <a:spcBef>
                <a:spcPts val="0"/>
              </a:spcBef>
              <a:spcAft>
                <a:spcPts val="0"/>
              </a:spcAft>
              <a:defRPr sz="992">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26111A10-CADD-B2B4-CBE2-23170BA726AA}"/>
              </a:ext>
            </a:extLst>
          </p:cNvPr>
          <p:cNvSpPr>
            <a:spLocks noGrp="1"/>
          </p:cNvSpPr>
          <p:nvPr>
            <p:ph type="sldNum" sz="quarter" idx="4"/>
          </p:nvPr>
        </p:nvSpPr>
        <p:spPr>
          <a:xfrm>
            <a:off x="7104063" y="6659563"/>
            <a:ext cx="565150" cy="401637"/>
          </a:xfrm>
          <a:prstGeom prst="rect">
            <a:avLst/>
          </a:prstGeom>
        </p:spPr>
        <p:txBody>
          <a:bodyPr vert="horz" lIns="91440" tIns="45720" rIns="91440" bIns="45720" rtlCol="0" anchor="ctr"/>
          <a:lstStyle>
            <a:lvl1pPr algn="r" eaLnBrk="1" fontAlgn="auto" hangingPunct="1">
              <a:spcBef>
                <a:spcPts val="0"/>
              </a:spcBef>
              <a:spcAft>
                <a:spcPts val="0"/>
              </a:spcAft>
              <a:defRPr sz="992">
                <a:solidFill>
                  <a:schemeClr val="accent1"/>
                </a:solidFill>
                <a:latin typeface="+mn-lt"/>
              </a:defRPr>
            </a:lvl1pPr>
          </a:lstStyle>
          <a:p>
            <a:pPr>
              <a:defRPr/>
            </a:pPr>
            <a:fld id="{06BEAC8F-5EC6-430A-83D8-E479587CFD59}"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005" r:id="rId1"/>
    <p:sldLayoutId id="2147483992" r:id="rId2"/>
    <p:sldLayoutId id="2147483993" r:id="rId3"/>
    <p:sldLayoutId id="2147483994" r:id="rId4"/>
    <p:sldLayoutId id="2147483995" r:id="rId5"/>
    <p:sldLayoutId id="2147483996" r:id="rId6"/>
    <p:sldLayoutId id="2147483997" r:id="rId7"/>
    <p:sldLayoutId id="2147483998" r:id="rId8"/>
    <p:sldLayoutId id="2147483999" r:id="rId9"/>
    <p:sldLayoutId id="2147484000" r:id="rId10"/>
    <p:sldLayoutId id="2147484006" r:id="rId11"/>
    <p:sldLayoutId id="2147484001" r:id="rId12"/>
    <p:sldLayoutId id="2147484007" r:id="rId13"/>
    <p:sldLayoutId id="2147484002" r:id="rId14"/>
    <p:sldLayoutId id="2147484003" r:id="rId15"/>
    <p:sldLayoutId id="2147484004" r:id="rId16"/>
  </p:sldLayoutIdLst>
  <p:txStyles>
    <p:titleStyle>
      <a:lvl1pPr algn="l" defTabSz="503238" rtl="0" eaLnBrk="0" fontAlgn="base" hangingPunct="0">
        <a:spcBef>
          <a:spcPct val="0"/>
        </a:spcBef>
        <a:spcAft>
          <a:spcPct val="0"/>
        </a:spcAft>
        <a:defRPr sz="3900" kern="1200">
          <a:solidFill>
            <a:schemeClr val="accent1"/>
          </a:solidFill>
          <a:latin typeface="+mj-lt"/>
          <a:ea typeface="+mj-ea"/>
          <a:cs typeface="+mj-cs"/>
        </a:defRPr>
      </a:lvl1pPr>
      <a:lvl2pPr algn="l" defTabSz="503238" rtl="0" eaLnBrk="0" fontAlgn="base" hangingPunct="0">
        <a:spcBef>
          <a:spcPct val="0"/>
        </a:spcBef>
        <a:spcAft>
          <a:spcPct val="0"/>
        </a:spcAft>
        <a:defRPr sz="3900">
          <a:solidFill>
            <a:schemeClr val="accent1"/>
          </a:solidFill>
          <a:latin typeface="Trebuchet MS" panose="020B0603020202020204" pitchFamily="34" charset="0"/>
        </a:defRPr>
      </a:lvl2pPr>
      <a:lvl3pPr algn="l" defTabSz="503238" rtl="0" eaLnBrk="0" fontAlgn="base" hangingPunct="0">
        <a:spcBef>
          <a:spcPct val="0"/>
        </a:spcBef>
        <a:spcAft>
          <a:spcPct val="0"/>
        </a:spcAft>
        <a:defRPr sz="3900">
          <a:solidFill>
            <a:schemeClr val="accent1"/>
          </a:solidFill>
          <a:latin typeface="Trebuchet MS" panose="020B0603020202020204" pitchFamily="34" charset="0"/>
        </a:defRPr>
      </a:lvl3pPr>
      <a:lvl4pPr algn="l" defTabSz="503238" rtl="0" eaLnBrk="0" fontAlgn="base" hangingPunct="0">
        <a:spcBef>
          <a:spcPct val="0"/>
        </a:spcBef>
        <a:spcAft>
          <a:spcPct val="0"/>
        </a:spcAft>
        <a:defRPr sz="3900">
          <a:solidFill>
            <a:schemeClr val="accent1"/>
          </a:solidFill>
          <a:latin typeface="Trebuchet MS" panose="020B0603020202020204" pitchFamily="34" charset="0"/>
        </a:defRPr>
      </a:lvl4pPr>
      <a:lvl5pPr algn="l" defTabSz="503238" rtl="0" eaLnBrk="0" fontAlgn="base" hangingPunct="0">
        <a:spcBef>
          <a:spcPct val="0"/>
        </a:spcBef>
        <a:spcAft>
          <a:spcPct val="0"/>
        </a:spcAft>
        <a:defRPr sz="3900">
          <a:solidFill>
            <a:schemeClr val="accent1"/>
          </a:solidFill>
          <a:latin typeface="Trebuchet MS" panose="020B0603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77825" indent="-3778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900" kern="1200">
          <a:solidFill>
            <a:srgbClr val="404040"/>
          </a:solidFill>
          <a:latin typeface="+mn-lt"/>
          <a:ea typeface="+mn-ea"/>
          <a:cs typeface="+mn-cs"/>
        </a:defRPr>
      </a:lvl1pPr>
      <a:lvl2pPr marL="817563" indent="-3143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700" kern="1200">
          <a:solidFill>
            <a:srgbClr val="404040"/>
          </a:solidFill>
          <a:latin typeface="+mn-lt"/>
          <a:ea typeface="+mn-ea"/>
          <a:cs typeface="+mn-cs"/>
        </a:defRPr>
      </a:lvl2pPr>
      <a:lvl3pPr marL="1258888" indent="-2508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500" kern="1200">
          <a:solidFill>
            <a:srgbClr val="404040"/>
          </a:solidFill>
          <a:latin typeface="+mn-lt"/>
          <a:ea typeface="+mn-ea"/>
          <a:cs typeface="+mn-cs"/>
        </a:defRPr>
      </a:lvl3pPr>
      <a:lvl4pPr marL="1763713" indent="-2508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300" kern="1200">
          <a:solidFill>
            <a:srgbClr val="404040"/>
          </a:solidFill>
          <a:latin typeface="+mn-lt"/>
          <a:ea typeface="+mn-ea"/>
          <a:cs typeface="+mn-cs"/>
        </a:defRPr>
      </a:lvl4pPr>
      <a:lvl5pPr marL="2266950" indent="-2508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300" kern="1200">
          <a:solidFill>
            <a:srgbClr val="404040"/>
          </a:solidFill>
          <a:latin typeface="+mn-lt"/>
          <a:ea typeface="+mn-ea"/>
          <a:cs typeface="+mn-cs"/>
        </a:defRPr>
      </a:lvl5pPr>
      <a:lvl6pPr marL="2771844"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6pPr>
      <a:lvl7pPr marL="3275815"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7pPr>
      <a:lvl8pPr marL="3779787"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8pPr>
      <a:lvl9pPr marL="4283758"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9pPr>
    </p:bodyStyle>
    <p:otherStyle>
      <a:defPPr>
        <a:defRPr lang="en-US"/>
      </a:defPPr>
      <a:lvl1pPr marL="0" algn="l" defTabSz="503972" rtl="0" eaLnBrk="1" latinLnBrk="0" hangingPunct="1">
        <a:defRPr sz="1984" kern="1200">
          <a:solidFill>
            <a:schemeClr val="tx1"/>
          </a:solidFill>
          <a:latin typeface="+mn-lt"/>
          <a:ea typeface="+mn-ea"/>
          <a:cs typeface="+mn-cs"/>
        </a:defRPr>
      </a:lvl1pPr>
      <a:lvl2pPr marL="503972" algn="l" defTabSz="503972" rtl="0" eaLnBrk="1" latinLnBrk="0" hangingPunct="1">
        <a:defRPr sz="1984" kern="1200">
          <a:solidFill>
            <a:schemeClr val="tx1"/>
          </a:solidFill>
          <a:latin typeface="+mn-lt"/>
          <a:ea typeface="+mn-ea"/>
          <a:cs typeface="+mn-cs"/>
        </a:defRPr>
      </a:lvl2pPr>
      <a:lvl3pPr marL="1007943" algn="l" defTabSz="503972" rtl="0" eaLnBrk="1" latinLnBrk="0" hangingPunct="1">
        <a:defRPr sz="1984" kern="1200">
          <a:solidFill>
            <a:schemeClr val="tx1"/>
          </a:solidFill>
          <a:latin typeface="+mn-lt"/>
          <a:ea typeface="+mn-ea"/>
          <a:cs typeface="+mn-cs"/>
        </a:defRPr>
      </a:lvl3pPr>
      <a:lvl4pPr marL="1511915" algn="l" defTabSz="503972" rtl="0" eaLnBrk="1" latinLnBrk="0" hangingPunct="1">
        <a:defRPr sz="1984" kern="1200">
          <a:solidFill>
            <a:schemeClr val="tx1"/>
          </a:solidFill>
          <a:latin typeface="+mn-lt"/>
          <a:ea typeface="+mn-ea"/>
          <a:cs typeface="+mn-cs"/>
        </a:defRPr>
      </a:lvl4pPr>
      <a:lvl5pPr marL="2015886" algn="l" defTabSz="503972" rtl="0" eaLnBrk="1" latinLnBrk="0" hangingPunct="1">
        <a:defRPr sz="1984" kern="1200">
          <a:solidFill>
            <a:schemeClr val="tx1"/>
          </a:solidFill>
          <a:latin typeface="+mn-lt"/>
          <a:ea typeface="+mn-ea"/>
          <a:cs typeface="+mn-cs"/>
        </a:defRPr>
      </a:lvl5pPr>
      <a:lvl6pPr marL="2519858" algn="l" defTabSz="503972" rtl="0" eaLnBrk="1" latinLnBrk="0" hangingPunct="1">
        <a:defRPr sz="1984" kern="1200">
          <a:solidFill>
            <a:schemeClr val="tx1"/>
          </a:solidFill>
          <a:latin typeface="+mn-lt"/>
          <a:ea typeface="+mn-ea"/>
          <a:cs typeface="+mn-cs"/>
        </a:defRPr>
      </a:lvl6pPr>
      <a:lvl7pPr marL="3023829" algn="l" defTabSz="503972" rtl="0" eaLnBrk="1" latinLnBrk="0" hangingPunct="1">
        <a:defRPr sz="1984" kern="1200">
          <a:solidFill>
            <a:schemeClr val="tx1"/>
          </a:solidFill>
          <a:latin typeface="+mn-lt"/>
          <a:ea typeface="+mn-ea"/>
          <a:cs typeface="+mn-cs"/>
        </a:defRPr>
      </a:lvl7pPr>
      <a:lvl8pPr marL="3527801" algn="l" defTabSz="503972" rtl="0" eaLnBrk="1" latinLnBrk="0" hangingPunct="1">
        <a:defRPr sz="1984" kern="1200">
          <a:solidFill>
            <a:schemeClr val="tx1"/>
          </a:solidFill>
          <a:latin typeface="+mn-lt"/>
          <a:ea typeface="+mn-ea"/>
          <a:cs typeface="+mn-cs"/>
        </a:defRPr>
      </a:lvl8pPr>
      <a:lvl9pPr marL="4031772" algn="l" defTabSz="503972"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AB5BFDFC-C0A9-335F-A8B8-AE201879D097}"/>
              </a:ext>
            </a:extLst>
          </p:cNvPr>
          <p:cNvSpPr>
            <a:spLocks noChangeArrowheads="1"/>
          </p:cNvSpPr>
          <p:nvPr/>
        </p:nvSpPr>
        <p:spPr bwMode="auto">
          <a:xfrm>
            <a:off x="503238" y="1768475"/>
            <a:ext cx="9070975" cy="5467350"/>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Furniture </a:t>
            </a:r>
            <a:r>
              <a:rPr lang="en-US"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Recommendation Website</a:t>
            </a:r>
            <a:endPar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r>
              <a:rPr lang="en-IN" altLang="en-US" sz="36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lgn="ctr" eaLnBrk="1" fontAlgn="auto" hangingPunct="1">
              <a:spcBef>
                <a:spcPts val="0"/>
              </a:spcBef>
              <a:spcAft>
                <a:spcPts val="0"/>
              </a:spcAft>
              <a:defRPr/>
            </a:pPr>
            <a:r>
              <a:rPr lang="en-IN" altLang="en-US" sz="32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Group members with Student Id</a:t>
            </a:r>
          </a:p>
          <a:p>
            <a:pPr algn="ctr" eaLnBrk="1" fontAlgn="auto" hangingPunct="1">
              <a:spcBef>
                <a:spcPts val="0"/>
              </a:spcBef>
              <a:spcAft>
                <a:spcPts val="0"/>
              </a:spcAft>
              <a:defRPr/>
            </a:pPr>
            <a:r>
              <a:rPr lang="en-IN" altLang="en-US" sz="32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Tanishq Sahane (20104072)</a:t>
            </a:r>
          </a:p>
          <a:p>
            <a:pPr algn="ctr" eaLnBrk="1" fontAlgn="auto" hangingPunct="1">
              <a:spcBef>
                <a:spcPts val="0"/>
              </a:spcBef>
              <a:spcAft>
                <a:spcPts val="0"/>
              </a:spcAft>
              <a:defRPr/>
            </a:pPr>
            <a:r>
              <a:rPr lang="en-IN" altLang="en-US" sz="32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Sakshi </a:t>
            </a:r>
            <a:r>
              <a:rPr lang="en-IN" altLang="en-US" sz="3200" b="1" dirty="0" err="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Thorbole</a:t>
            </a:r>
            <a:r>
              <a:rPr lang="en-IN" altLang="en-US" sz="32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(21204003)</a:t>
            </a:r>
          </a:p>
          <a:p>
            <a:pPr algn="ctr" eaLnBrk="1" fontAlgn="auto" hangingPunct="1">
              <a:spcBef>
                <a:spcPts val="0"/>
              </a:spcBef>
              <a:spcAft>
                <a:spcPts val="0"/>
              </a:spcAft>
              <a:defRPr/>
            </a:pPr>
            <a:r>
              <a:rPr lang="en-IN" altLang="en-US" sz="3200" b="1" dirty="0" err="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Tejas</a:t>
            </a:r>
            <a:r>
              <a:rPr lang="en-IN" altLang="en-US" sz="32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Patil (20104123)</a:t>
            </a:r>
            <a:endPar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IN" altLang="en-US" sz="32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IN" altLang="en-US" sz="20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IN" altLang="en-US" sz="20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r>
              <a:rPr lang="en-IN" altLang="en-US" sz="28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Guide</a:t>
            </a:r>
            <a:endParaRPr lang="en-IN" altLang="en-US" sz="24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r>
              <a:rPr lang="en-IN" altLang="en-US" sz="24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Prof. Ganesh </a:t>
            </a:r>
            <a:r>
              <a:rPr lang="en-IN" altLang="en-US" sz="2400" b="1" dirty="0" err="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Gourshete</a:t>
            </a:r>
            <a:endParaRPr lang="en-IN" altLang="en-US" sz="28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6147" name="Picture 2">
            <a:extLst>
              <a:ext uri="{FF2B5EF4-FFF2-40B4-BE49-F238E27FC236}">
                <a16:creationId xmlns:a16="http://schemas.microsoft.com/office/drawing/2014/main" id="{D89253FA-BA9C-F02C-5D51-DD3C520E5E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8" y="23813"/>
            <a:ext cx="9934575" cy="18716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cxnSp>
        <p:nvCxnSpPr>
          <p:cNvPr id="3" name="Straight Connector 2">
            <a:extLst>
              <a:ext uri="{FF2B5EF4-FFF2-40B4-BE49-F238E27FC236}">
                <a16:creationId xmlns:a16="http://schemas.microsoft.com/office/drawing/2014/main" id="{7B3E0A1B-6985-E84C-DF0B-E45AFD8A9A4A}"/>
              </a:ext>
            </a:extLst>
          </p:cNvPr>
          <p:cNvCxnSpPr/>
          <p:nvPr/>
        </p:nvCxnSpPr>
        <p:spPr>
          <a:xfrm>
            <a:off x="0" y="1743075"/>
            <a:ext cx="10080625"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E2D99CEC-A995-E891-4DA0-EF4ED15022FC}"/>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7. Outcome of Project</a:t>
            </a:r>
          </a:p>
        </p:txBody>
      </p:sp>
      <p:sp>
        <p:nvSpPr>
          <p:cNvPr id="23555" name="Rectangle 2">
            <a:extLst>
              <a:ext uri="{FF2B5EF4-FFF2-40B4-BE49-F238E27FC236}">
                <a16:creationId xmlns:a16="http://schemas.microsoft.com/office/drawing/2014/main" id="{7F270F61-224B-7CB6-75B6-F8C7ED3D5915}"/>
              </a:ext>
            </a:extLst>
          </p:cNvPr>
          <p:cNvSpPr>
            <a:spLocks noChangeArrowheads="1"/>
          </p:cNvSpPr>
          <p:nvPr/>
        </p:nvSpPr>
        <p:spPr bwMode="auto">
          <a:xfrm>
            <a:off x="503238" y="1768475"/>
            <a:ext cx="9070975" cy="498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565150" indent="-4572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buFont typeface="Trebuchet MS" panose="020B0603020202020204" pitchFamily="34" charset="0"/>
              <a:buAutoNum type="arabicPeriod"/>
            </a:pPr>
            <a:endParaRPr lang="en-IN" altLang="en-US" sz="2400">
              <a:solidFill>
                <a:srgbClr val="000000"/>
              </a:solidFill>
              <a:latin typeface="Times New Roman" panose="02020603050405020304" pitchFamily="18" charset="0"/>
              <a:cs typeface="Times New Roman" panose="02020603050405020304" pitchFamily="18" charset="0"/>
            </a:endParaRPr>
          </a:p>
        </p:txBody>
      </p:sp>
      <p:sp>
        <p:nvSpPr>
          <p:cNvPr id="23556" name="TextBox 1">
            <a:extLst>
              <a:ext uri="{FF2B5EF4-FFF2-40B4-BE49-F238E27FC236}">
                <a16:creationId xmlns:a16="http://schemas.microsoft.com/office/drawing/2014/main" id="{13C4A2E1-FEB3-D1D7-69E3-2EB53BB03852}"/>
              </a:ext>
            </a:extLst>
          </p:cNvPr>
          <p:cNvSpPr txBox="1">
            <a:spLocks noChangeArrowheads="1"/>
          </p:cNvSpPr>
          <p:nvPr/>
        </p:nvSpPr>
        <p:spPr bwMode="auto">
          <a:xfrm flipH="1">
            <a:off x="503238" y="1773238"/>
            <a:ext cx="7920037"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defRPr>
                <a:solidFill>
                  <a:schemeClr val="tx1"/>
                </a:solidFill>
                <a:latin typeface="Trebuchet MS" panose="020B0603020202020204" pitchFamily="34" charset="0"/>
              </a:defRPr>
            </a:lvl9pPr>
          </a:lstStyle>
          <a:p>
            <a:pPr algn="jus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User can search for options available.</a:t>
            </a:r>
          </a:p>
          <a:p>
            <a:pPr algn="just">
              <a:buFont typeface="Wingdings" panose="05000000000000000000" pitchFamily="2" charset="2"/>
              <a:buChar char="Ø"/>
            </a:pPr>
            <a:endParaRPr lang="en-US" alt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User can track the order.</a:t>
            </a:r>
          </a:p>
          <a:p>
            <a:pPr algn="just">
              <a:buFont typeface="Wingdings" panose="05000000000000000000" pitchFamily="2" charset="2"/>
              <a:buChar char="Ø"/>
            </a:pPr>
            <a:endParaRPr lang="en-US" alt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User can buy the product.</a:t>
            </a:r>
          </a:p>
          <a:p>
            <a:pPr algn="just">
              <a:buFont typeface="Wingdings" panose="05000000000000000000" pitchFamily="2" charset="2"/>
              <a:buChar char="Ø"/>
            </a:pPr>
            <a:endParaRPr lang="en-US" alt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User will be recommended based on his choice.</a:t>
            </a:r>
          </a:p>
          <a:p>
            <a:pPr algn="just">
              <a:buFont typeface="Wingdings" panose="05000000000000000000" pitchFamily="2" charset="2"/>
              <a:buChar char="Ø"/>
            </a:pPr>
            <a:endParaRPr lang="en-US" alt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User can give feedback.</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06FCF7D0-0868-3608-6F21-AE265D013EB0}"/>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7. Block Diagram</a:t>
            </a:r>
          </a:p>
        </p:txBody>
      </p:sp>
      <p:sp>
        <p:nvSpPr>
          <p:cNvPr id="25603" name="Rectangle 2">
            <a:extLst>
              <a:ext uri="{FF2B5EF4-FFF2-40B4-BE49-F238E27FC236}">
                <a16:creationId xmlns:a16="http://schemas.microsoft.com/office/drawing/2014/main" id="{9ABA8E1C-4CD3-2C7A-DD50-467E2CDFAEE0}"/>
              </a:ext>
            </a:extLst>
          </p:cNvPr>
          <p:cNvSpPr>
            <a:spLocks noChangeArrowheads="1"/>
          </p:cNvSpPr>
          <p:nvPr/>
        </p:nvSpPr>
        <p:spPr bwMode="auto">
          <a:xfrm>
            <a:off x="503238" y="1563688"/>
            <a:ext cx="9070975" cy="519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pPr>
            <a:endParaRPr lang="en-IN" altLang="en-US" sz="2400">
              <a:solidFill>
                <a:srgbClr val="000000"/>
              </a:solidFill>
              <a:latin typeface="Times New Roman" panose="02020603050405020304" pitchFamily="18" charset="0"/>
              <a:cs typeface="Times New Roman" panose="02020603050405020304" pitchFamily="18" charset="0"/>
            </a:endParaRPr>
          </a:p>
        </p:txBody>
      </p:sp>
      <p:pic>
        <p:nvPicPr>
          <p:cNvPr id="25604" name="Picture 2">
            <a:extLst>
              <a:ext uri="{FF2B5EF4-FFF2-40B4-BE49-F238E27FC236}">
                <a16:creationId xmlns:a16="http://schemas.microsoft.com/office/drawing/2014/main" id="{AE398A99-80B2-A2EF-5DB3-7DF68871B8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163" y="1187450"/>
            <a:ext cx="7343775" cy="637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5F20331E-6899-9475-9D77-E90AE2269578}"/>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8. Use Case/Data Flow Diagram</a:t>
            </a:r>
          </a:p>
        </p:txBody>
      </p:sp>
      <p:sp>
        <p:nvSpPr>
          <p:cNvPr id="27651" name="Rectangle 2">
            <a:extLst>
              <a:ext uri="{FF2B5EF4-FFF2-40B4-BE49-F238E27FC236}">
                <a16:creationId xmlns:a16="http://schemas.microsoft.com/office/drawing/2014/main" id="{E5A6B708-6BA9-5FA7-FF44-B757F3870320}"/>
              </a:ext>
            </a:extLst>
          </p:cNvPr>
          <p:cNvSpPr>
            <a:spLocks noChangeArrowheads="1"/>
          </p:cNvSpPr>
          <p:nvPr/>
        </p:nvSpPr>
        <p:spPr bwMode="auto">
          <a:xfrm>
            <a:off x="503238" y="1563688"/>
            <a:ext cx="9070975" cy="519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pPr>
            <a:endParaRPr lang="en-IN" altLang="en-US" sz="2400">
              <a:solidFill>
                <a:srgbClr val="000000"/>
              </a:solidFill>
              <a:latin typeface="Times New Roman" panose="02020603050405020304" pitchFamily="18" charset="0"/>
              <a:cs typeface="Times New Roman" panose="02020603050405020304" pitchFamily="18" charset="0"/>
            </a:endParaRPr>
          </a:p>
        </p:txBody>
      </p:sp>
      <p:pic>
        <p:nvPicPr>
          <p:cNvPr id="27652" name="Picture 4">
            <a:extLst>
              <a:ext uri="{FF2B5EF4-FFF2-40B4-BE49-F238E27FC236}">
                <a16:creationId xmlns:a16="http://schemas.microsoft.com/office/drawing/2014/main" id="{08FDEF05-1DF1-E59E-FC4A-87C8A6A333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500" y="1227138"/>
            <a:ext cx="7210425"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608CBCD8-53B1-6A93-2DDF-BF4FA0492F40}"/>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9. Technology Stack</a:t>
            </a:r>
          </a:p>
        </p:txBody>
      </p:sp>
      <p:sp>
        <p:nvSpPr>
          <p:cNvPr id="29699" name="Rectangle 2">
            <a:extLst>
              <a:ext uri="{FF2B5EF4-FFF2-40B4-BE49-F238E27FC236}">
                <a16:creationId xmlns:a16="http://schemas.microsoft.com/office/drawing/2014/main" id="{30346CF3-A92B-B610-659C-A3A943E70A72}"/>
              </a:ext>
            </a:extLst>
          </p:cNvPr>
          <p:cNvSpPr>
            <a:spLocks noChangeArrowheads="1"/>
          </p:cNvSpPr>
          <p:nvPr/>
        </p:nvSpPr>
        <p:spPr bwMode="auto">
          <a:xfrm>
            <a:off x="503238" y="1563688"/>
            <a:ext cx="9070975" cy="519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450850" indent="-3429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buFont typeface="Arial" panose="020B0604020202020204" pitchFamily="34" charset="0"/>
              <a:buChar char="•"/>
            </a:pPr>
            <a:r>
              <a:rPr lang="en-IN" altLang="en-US" sz="2400" dirty="0">
                <a:solidFill>
                  <a:srgbClr val="000000"/>
                </a:solidFill>
                <a:latin typeface="Times New Roman" panose="02020603050405020304" pitchFamily="18" charset="0"/>
                <a:cs typeface="Times New Roman" panose="02020603050405020304" pitchFamily="18" charset="0"/>
              </a:rPr>
              <a:t>Frontend: HTML, CSS, </a:t>
            </a:r>
            <a:r>
              <a:rPr lang="en-US" altLang="en-US" sz="2400" dirty="0">
                <a:solidFill>
                  <a:srgbClr val="000000"/>
                </a:solidFill>
                <a:latin typeface="Times New Roman" panose="02020603050405020304" pitchFamily="18" charset="0"/>
                <a:cs typeface="Times New Roman" panose="02020603050405020304" pitchFamily="18" charset="0"/>
              </a:rPr>
              <a:t>JavaScript, PHP.</a:t>
            </a:r>
          </a:p>
          <a:p>
            <a:pPr eaLnBrk="1" hangingPunct="1">
              <a:lnSpc>
                <a:spcPct val="93000"/>
              </a:lnSpc>
              <a:spcAft>
                <a:spcPts val="1413"/>
              </a:spcAft>
              <a:buFont typeface="Arial" panose="020B0604020202020204" pitchFamily="34" charset="0"/>
              <a:buChar char="•"/>
            </a:pPr>
            <a:r>
              <a:rPr lang="en-US" altLang="en-US" sz="2400" dirty="0">
                <a:solidFill>
                  <a:srgbClr val="000000"/>
                </a:solidFill>
                <a:latin typeface="Times New Roman" panose="02020603050405020304" pitchFamily="18" charset="0"/>
                <a:cs typeface="Times New Roman" panose="02020603050405020304" pitchFamily="18" charset="0"/>
              </a:rPr>
              <a:t>Backend: MySQL.</a:t>
            </a:r>
          </a:p>
          <a:p>
            <a:pPr eaLnBrk="1" hangingPunct="1">
              <a:lnSpc>
                <a:spcPct val="93000"/>
              </a:lnSpc>
              <a:spcAft>
                <a:spcPts val="1413"/>
              </a:spcAft>
              <a:buFont typeface="Arial" panose="020B0604020202020204" pitchFamily="34" charset="0"/>
              <a:buChar char="•"/>
            </a:pPr>
            <a:r>
              <a:rPr lang="en-US" altLang="en-US" sz="2400" dirty="0">
                <a:solidFill>
                  <a:srgbClr val="000000"/>
                </a:solidFill>
                <a:latin typeface="Times New Roman" panose="02020603050405020304" pitchFamily="18" charset="0"/>
                <a:cs typeface="Times New Roman" panose="02020603050405020304" pitchFamily="18" charset="0"/>
              </a:rPr>
              <a:t>IDE: </a:t>
            </a:r>
            <a:r>
              <a:rPr lang="en-US" altLang="en-US" sz="2400" dirty="0" err="1">
                <a:solidFill>
                  <a:srgbClr val="000000"/>
                </a:solidFill>
                <a:latin typeface="Times New Roman" panose="02020603050405020304" pitchFamily="18" charset="0"/>
                <a:cs typeface="Times New Roman" panose="02020603050405020304" pitchFamily="18" charset="0"/>
              </a:rPr>
              <a:t>VsCode</a:t>
            </a:r>
            <a:r>
              <a:rPr lang="en-US" altLang="en-US" sz="2400" dirty="0">
                <a:solidFill>
                  <a:srgbClr val="000000"/>
                </a:solidFill>
                <a:latin typeface="Times New Roman" panose="02020603050405020304" pitchFamily="18" charset="0"/>
                <a:cs typeface="Times New Roman" panose="02020603050405020304" pitchFamily="18" charset="0"/>
              </a:rPr>
              <a:t>.</a:t>
            </a:r>
            <a:endParaRPr lang="en-IN" altLang="en-US" sz="2400" dirty="0">
              <a:solidFill>
                <a:srgbClr val="000000"/>
              </a:solidFill>
              <a:latin typeface="Times New Roman" panose="02020603050405020304" pitchFamily="18" charset="0"/>
              <a:cs typeface="Times New Roman" panose="02020603050405020304" pitchFamily="18" charset="0"/>
            </a:endParaRPr>
          </a:p>
          <a:p>
            <a:pPr eaLnBrk="1" hangingPunct="1">
              <a:lnSpc>
                <a:spcPct val="93000"/>
              </a:lnSpc>
              <a:spcAft>
                <a:spcPts val="1413"/>
              </a:spcAft>
              <a:buFont typeface="Arial" panose="020B0604020202020204" pitchFamily="34" charset="0"/>
              <a:buChar char="•"/>
            </a:pPr>
            <a:endParaRPr lang="en-IN" altLang="en-US" sz="2400" dirty="0">
              <a:solidFill>
                <a:srgbClr val="000000"/>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EF1EE0ED-E400-23CA-8178-A1D56EC6C4A2}"/>
              </a:ext>
            </a:extLst>
          </p:cNvPr>
          <p:cNvPicPr>
            <a:picLocks noChangeAspect="1"/>
          </p:cNvPicPr>
          <p:nvPr/>
        </p:nvPicPr>
        <p:blipFill rotWithShape="1">
          <a:blip r:embed="rId3"/>
          <a:srcRect l="28759" r="27385"/>
          <a:stretch/>
        </p:blipFill>
        <p:spPr>
          <a:xfrm>
            <a:off x="5484097" y="3228286"/>
            <a:ext cx="834329" cy="92253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3" name="Picture 2">
            <a:extLst>
              <a:ext uri="{FF2B5EF4-FFF2-40B4-BE49-F238E27FC236}">
                <a16:creationId xmlns:a16="http://schemas.microsoft.com/office/drawing/2014/main" id="{C94AE3E9-1D0D-CD8E-4441-FFE49A1D5546}"/>
              </a:ext>
            </a:extLst>
          </p:cNvPr>
          <p:cNvPicPr>
            <a:picLocks noChangeAspect="1"/>
          </p:cNvPicPr>
          <p:nvPr/>
        </p:nvPicPr>
        <p:blipFill rotWithShape="1">
          <a:blip r:embed="rId4"/>
          <a:srcRect l="13980" t="1648" r="13480" b="3830"/>
          <a:stretch/>
        </p:blipFill>
        <p:spPr>
          <a:xfrm>
            <a:off x="7026869" y="4241103"/>
            <a:ext cx="822763" cy="873323"/>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4" name="Picture 3">
            <a:extLst>
              <a:ext uri="{FF2B5EF4-FFF2-40B4-BE49-F238E27FC236}">
                <a16:creationId xmlns:a16="http://schemas.microsoft.com/office/drawing/2014/main" id="{876D724D-2892-54CD-2DE6-34174C06C8A4}"/>
              </a:ext>
            </a:extLst>
          </p:cNvPr>
          <p:cNvPicPr>
            <a:picLocks noChangeAspect="1"/>
          </p:cNvPicPr>
          <p:nvPr/>
        </p:nvPicPr>
        <p:blipFill rotWithShape="1">
          <a:blip r:embed="rId5"/>
          <a:srcRect l="12189" t="10318" r="12650" b="12333"/>
          <a:stretch/>
        </p:blipFill>
        <p:spPr>
          <a:xfrm>
            <a:off x="5038725" y="5412881"/>
            <a:ext cx="1725074" cy="51286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29703" name="Picture 5" descr="Vector Collection Of Web Development Shield Signs Html5, Css3 And Javascript  Isolated Icons On White Background Royalty Free SVG, Cliparts, Vectors, And  Stock Illustration. Image 26426661.">
            <a:extLst>
              <a:ext uri="{FF2B5EF4-FFF2-40B4-BE49-F238E27FC236}">
                <a16:creationId xmlns:a16="http://schemas.microsoft.com/office/drawing/2014/main" id="{4E796BF1-A1D0-74B6-5D30-C81BA330593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26698" t="51907" r="28682" b="2373"/>
          <a:stretch>
            <a:fillRect/>
          </a:stretch>
        </p:blipFill>
        <p:spPr bwMode="auto">
          <a:xfrm>
            <a:off x="4103688" y="4222750"/>
            <a:ext cx="835025" cy="90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BE14F072-6154-CAEC-4EEC-44DEF20214BD}"/>
              </a:ext>
            </a:extLst>
          </p:cNvPr>
          <p:cNvSpPr txBox="1">
            <a:spLocks noChangeArrowheads="1"/>
          </p:cNvSpPr>
          <p:nvPr/>
        </p:nvSpPr>
        <p:spPr>
          <a:xfrm>
            <a:off x="233363" y="5541963"/>
            <a:ext cx="9847262" cy="1071562"/>
          </a:xfrm>
          <a:prstGeom prst="rect">
            <a:avLst/>
          </a:prstGeom>
        </p:spPr>
        <p:txBody>
          <a:bodyPr lIns="75605" tIns="37802" rIns="75605" bIns="37802">
            <a:normAutofit fontScale="77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defRPr/>
            </a:pPr>
            <a:r>
              <a:rPr lang="en-IN" altLang="en-US" sz="1488" b="1" dirty="0">
                <a:solidFill>
                  <a:schemeClr val="tx1"/>
                </a:solidFill>
                <a:latin typeface="Times New Roman" panose="02020603050405020304" pitchFamily="18" charset="0"/>
                <a:cs typeface="Times New Roman" panose="02020603050405020304" pitchFamily="18" charset="0"/>
              </a:rPr>
              <a:t>                                                                                                                                                                       </a:t>
            </a:r>
          </a:p>
          <a:p>
            <a:pPr marL="0" indent="0">
              <a:buFont typeface="Wingdings 3" charset="2"/>
              <a:buNone/>
              <a:defRPr/>
            </a:pPr>
            <a:r>
              <a:rPr lang="en-IN" altLang="en-US" sz="1488" b="1" dirty="0">
                <a:solidFill>
                  <a:schemeClr val="tx1"/>
                </a:solidFill>
                <a:latin typeface="Times New Roman" panose="02020603050405020304" pitchFamily="18" charset="0"/>
                <a:cs typeface="Times New Roman" panose="02020603050405020304" pitchFamily="18" charset="0"/>
              </a:rPr>
              <a:t>                                                                                                   </a:t>
            </a:r>
          </a:p>
          <a:p>
            <a:pPr marL="0" indent="0">
              <a:buFont typeface="Wingdings 3" charset="2"/>
              <a:buNone/>
              <a:defRPr/>
            </a:pPr>
            <a:r>
              <a:rPr lang="en-IN" altLang="en-US" sz="1488" b="1" dirty="0">
                <a:solidFill>
                  <a:schemeClr val="tx1"/>
                </a:solidFill>
                <a:latin typeface="Times New Roman" panose="02020603050405020304" pitchFamily="18" charset="0"/>
                <a:cs typeface="Times New Roman" panose="02020603050405020304" pitchFamily="18" charset="0"/>
              </a:rPr>
              <a:t>                                                                                                                                                                                                      </a:t>
            </a:r>
          </a:p>
          <a:p>
            <a:pPr marL="0" indent="0">
              <a:buFont typeface="Wingdings 3" charset="2"/>
              <a:buNone/>
              <a:defRPr/>
            </a:pPr>
            <a:r>
              <a:rPr lang="en-IN" altLang="en-US" sz="1488" b="1" dirty="0">
                <a:solidFill>
                  <a:schemeClr val="tx1"/>
                </a:solidFill>
                <a:latin typeface="Times New Roman" panose="02020603050405020304" pitchFamily="18" charset="0"/>
                <a:cs typeface="Times New Roman" panose="02020603050405020304" pitchFamily="18" charset="0"/>
              </a:rPr>
              <a:t>                                                                                                                                                                                                                                               </a:t>
            </a:r>
            <a:endParaRPr lang="en-IN" altLang="en-US" sz="1736" b="1" dirty="0">
              <a:solidFill>
                <a:schemeClr val="tx1"/>
              </a:solidFill>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2190190C-33CA-49DF-5482-F9C907EFEA79}"/>
              </a:ext>
            </a:extLst>
          </p:cNvPr>
          <p:cNvSpPr>
            <a:spLocks noGrp="1"/>
          </p:cNvSpPr>
          <p:nvPr>
            <p:ph idx="1"/>
          </p:nvPr>
        </p:nvSpPr>
        <p:spPr>
          <a:xfrm>
            <a:off x="641350" y="1485900"/>
            <a:ext cx="7181850" cy="5070475"/>
          </a:xfrm>
        </p:spPr>
        <p:txBody>
          <a:bodyPr>
            <a:normAutofit/>
          </a:bodyPr>
          <a:lstStyle/>
          <a:p>
            <a:pPr algn="just">
              <a:buClrTx/>
              <a:buFont typeface="Wingdings" panose="05000000000000000000" pitchFamily="2" charset="2"/>
              <a:buChar char="Ø"/>
              <a:defRPr/>
            </a:pPr>
            <a:endParaRPr lang="en-IN" sz="1323" dirty="0">
              <a:latin typeface="Times New Roman" panose="02020603050405020304" pitchFamily="18" charset="0"/>
              <a:cs typeface="Times New Roman" panose="02020603050405020304" pitchFamily="18" charset="0"/>
            </a:endParaRPr>
          </a:p>
          <a:p>
            <a:pPr algn="just">
              <a:buClrTx/>
              <a:buFont typeface="Wingdings" panose="05000000000000000000" pitchFamily="2" charset="2"/>
              <a:buChar char="Ø"/>
              <a:defRPr/>
            </a:pPr>
            <a:endParaRPr lang="en-IN" sz="1323" dirty="0">
              <a:latin typeface="Times New Roman" panose="02020603050405020304" pitchFamily="18" charset="0"/>
              <a:cs typeface="Times New Roman" panose="02020603050405020304" pitchFamily="18" charset="0"/>
            </a:endParaRPr>
          </a:p>
          <a:p>
            <a:pPr eaLnBrk="1" hangingPunct="1">
              <a:lnSpc>
                <a:spcPct val="200000"/>
              </a:lnSpc>
              <a:spcAft>
                <a:spcPts val="1168"/>
              </a:spcAft>
              <a:buClr>
                <a:srgbClr val="000000"/>
              </a:buClr>
              <a:buSzPct val="45000"/>
              <a:buFont typeface="Wingdings" panose="05000000000000000000" pitchFamily="2" charset="2"/>
              <a:buChar char="Ø"/>
              <a:defRPr/>
            </a:pPr>
            <a:r>
              <a:rPr lang="en-IN" altLang="en-US" b="1" dirty="0">
                <a:solidFill>
                  <a:srgbClr val="000000"/>
                </a:solidFill>
                <a:latin typeface="Times New Roman" panose="02020603050405020304" pitchFamily="18" charset="0"/>
                <a:cs typeface="DejaVu Sans" charset="0"/>
              </a:rPr>
              <a:t>Add to cart </a:t>
            </a:r>
          </a:p>
          <a:p>
            <a:pPr eaLnBrk="1" hangingPunct="1">
              <a:lnSpc>
                <a:spcPct val="200000"/>
              </a:lnSpc>
              <a:spcAft>
                <a:spcPts val="1168"/>
              </a:spcAft>
              <a:buClr>
                <a:srgbClr val="000000"/>
              </a:buClr>
              <a:buSzPct val="45000"/>
              <a:buFont typeface="Wingdings" panose="05000000000000000000" pitchFamily="2" charset="2"/>
              <a:buChar char="Ø"/>
              <a:defRPr/>
            </a:pPr>
            <a:r>
              <a:rPr lang="en-IN" altLang="en-US" b="1" dirty="0">
                <a:solidFill>
                  <a:srgbClr val="000000"/>
                </a:solidFill>
                <a:latin typeface="Times New Roman" panose="02020603050405020304" pitchFamily="18" charset="0"/>
                <a:cs typeface="DejaVu Sans" charset="0"/>
              </a:rPr>
              <a:t>Filter</a:t>
            </a:r>
          </a:p>
          <a:p>
            <a:pPr eaLnBrk="1" hangingPunct="1">
              <a:lnSpc>
                <a:spcPct val="200000"/>
              </a:lnSpc>
              <a:spcAft>
                <a:spcPts val="1168"/>
              </a:spcAft>
              <a:buClr>
                <a:srgbClr val="000000"/>
              </a:buClr>
              <a:buSzPct val="45000"/>
              <a:buFont typeface="Wingdings" panose="05000000000000000000" pitchFamily="2" charset="2"/>
              <a:buChar char="Ø"/>
              <a:defRPr/>
            </a:pPr>
            <a:r>
              <a:rPr lang="en-IN" altLang="en-US" b="1" dirty="0">
                <a:solidFill>
                  <a:srgbClr val="000000"/>
                </a:solidFill>
                <a:latin typeface="Times New Roman" panose="02020603050405020304" pitchFamily="18" charset="0"/>
                <a:cs typeface="DejaVu Sans" charset="0"/>
              </a:rPr>
              <a:t>Changes in PPT</a:t>
            </a:r>
          </a:p>
          <a:p>
            <a:pPr marL="0" indent="0" eaLnBrk="1" hangingPunct="1">
              <a:lnSpc>
                <a:spcPct val="200000"/>
              </a:lnSpc>
              <a:spcAft>
                <a:spcPts val="1168"/>
              </a:spcAft>
              <a:buClr>
                <a:srgbClr val="000000"/>
              </a:buClr>
              <a:buSzPct val="45000"/>
              <a:buFont typeface="Wingdings 3" panose="05040102010807070707" pitchFamily="18" charset="2"/>
              <a:buNone/>
              <a:defRPr/>
            </a:pPr>
            <a:r>
              <a:rPr lang="en-IN" altLang="en-US" sz="4547" b="1" dirty="0">
                <a:solidFill>
                  <a:srgbClr val="000000"/>
                </a:solidFill>
                <a:latin typeface="Times New Roman" panose="02020603050405020304" pitchFamily="18" charset="0"/>
                <a:cs typeface="DejaVu Sans" charset="0"/>
              </a:rPr>
              <a:t>                                                                                   </a:t>
            </a:r>
          </a:p>
          <a:p>
            <a:pPr>
              <a:defRPr/>
            </a:pPr>
            <a:endParaRPr lang="en-IN" dirty="0"/>
          </a:p>
        </p:txBody>
      </p:sp>
      <p:sp>
        <p:nvSpPr>
          <p:cNvPr id="7" name="Title 1">
            <a:extLst>
              <a:ext uri="{FF2B5EF4-FFF2-40B4-BE49-F238E27FC236}">
                <a16:creationId xmlns:a16="http://schemas.microsoft.com/office/drawing/2014/main" id="{4C327E7E-9EC6-CE76-302F-D7B4801CD485}"/>
              </a:ext>
            </a:extLst>
          </p:cNvPr>
          <p:cNvSpPr txBox="1">
            <a:spLocks/>
          </p:cNvSpPr>
          <p:nvPr/>
        </p:nvSpPr>
        <p:spPr>
          <a:xfrm>
            <a:off x="641350" y="466725"/>
            <a:ext cx="7589838" cy="1254125"/>
          </a:xfrm>
          <a:prstGeom prst="rect">
            <a:avLst/>
          </a:prstGeom>
        </p:spPr>
        <p:txBody>
          <a:bodyPr lIns="75605" tIns="37802" rIns="75605" bIns="37802">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defRPr/>
            </a:pPr>
            <a:br>
              <a:rPr lang="en-IN" altLang="en-US" sz="2976" b="1" dirty="0">
                <a:solidFill>
                  <a:srgbClr val="000000"/>
                </a:solidFill>
                <a:latin typeface="Times New Roman" panose="02020603050405020304" pitchFamily="18" charset="0"/>
                <a:cs typeface="DejaVu Sans" charset="0"/>
              </a:rPr>
            </a:br>
            <a:endParaRPr lang="en-IN" sz="2976" dirty="0"/>
          </a:p>
        </p:txBody>
      </p:sp>
      <p:sp>
        <p:nvSpPr>
          <p:cNvPr id="8" name="Title 1">
            <a:extLst>
              <a:ext uri="{FF2B5EF4-FFF2-40B4-BE49-F238E27FC236}">
                <a16:creationId xmlns:a16="http://schemas.microsoft.com/office/drawing/2014/main" id="{392CCF11-4B46-077A-41C2-EBD0310001E9}"/>
              </a:ext>
            </a:extLst>
          </p:cNvPr>
          <p:cNvSpPr txBox="1">
            <a:spLocks/>
          </p:cNvSpPr>
          <p:nvPr/>
        </p:nvSpPr>
        <p:spPr>
          <a:xfrm>
            <a:off x="641350" y="755650"/>
            <a:ext cx="7108825" cy="1071563"/>
          </a:xfrm>
          <a:prstGeom prst="rect">
            <a:avLst/>
          </a:prstGeom>
        </p:spPr>
        <p:txBody>
          <a:bodyPr lIns="75605" tIns="37802" rIns="75605" bIns="37802">
            <a:normAutofit fontScale="25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en-IN" sz="144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10. Suggestion in Review - 1</a:t>
            </a:r>
          </a:p>
          <a:p>
            <a:pPr algn="ctr">
              <a:defRPr/>
            </a:pPr>
            <a:br>
              <a:rPr lang="en-IN" altLang="en-US" sz="2976" b="1" dirty="0">
                <a:solidFill>
                  <a:srgbClr val="000000"/>
                </a:solidFill>
                <a:latin typeface="Times New Roman" panose="02020603050405020304" pitchFamily="18" charset="0"/>
                <a:cs typeface="DejaVu Sans" charset="0"/>
              </a:rPr>
            </a:br>
            <a:endParaRPr lang="en-IN" sz="2976"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C9971AA1-0F20-3C3E-A752-11A36B10E709}"/>
              </a:ext>
            </a:extLst>
          </p:cNvPr>
          <p:cNvSpPr txBox="1">
            <a:spLocks noChangeArrowheads="1"/>
          </p:cNvSpPr>
          <p:nvPr/>
        </p:nvSpPr>
        <p:spPr>
          <a:xfrm>
            <a:off x="233363" y="5541963"/>
            <a:ext cx="9847262" cy="1071562"/>
          </a:xfrm>
          <a:prstGeom prst="rect">
            <a:avLst/>
          </a:prstGeom>
        </p:spPr>
        <p:txBody>
          <a:bodyPr lIns="75605" tIns="37802" rIns="75605" bIns="37802">
            <a:normAutofit fontScale="77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defRPr/>
            </a:pPr>
            <a:r>
              <a:rPr lang="en-IN" altLang="en-US" sz="1488" b="1" dirty="0">
                <a:solidFill>
                  <a:schemeClr val="tx1"/>
                </a:solidFill>
                <a:latin typeface="Times New Roman" panose="02020603050405020304" pitchFamily="18" charset="0"/>
                <a:cs typeface="Times New Roman" panose="02020603050405020304" pitchFamily="18" charset="0"/>
              </a:rPr>
              <a:t>                                                                                                                                                                       </a:t>
            </a:r>
          </a:p>
          <a:p>
            <a:pPr marL="0" indent="0">
              <a:buFont typeface="Wingdings 3" charset="2"/>
              <a:buNone/>
              <a:defRPr/>
            </a:pPr>
            <a:r>
              <a:rPr lang="en-IN" altLang="en-US" sz="1488" b="1" dirty="0">
                <a:solidFill>
                  <a:schemeClr val="tx1"/>
                </a:solidFill>
                <a:latin typeface="Times New Roman" panose="02020603050405020304" pitchFamily="18" charset="0"/>
                <a:cs typeface="Times New Roman" panose="02020603050405020304" pitchFamily="18" charset="0"/>
              </a:rPr>
              <a:t>                                                                                                   </a:t>
            </a:r>
          </a:p>
          <a:p>
            <a:pPr marL="0" indent="0">
              <a:buFont typeface="Wingdings 3" charset="2"/>
              <a:buNone/>
              <a:defRPr/>
            </a:pPr>
            <a:r>
              <a:rPr lang="en-IN" altLang="en-US" sz="1488" b="1" dirty="0">
                <a:solidFill>
                  <a:schemeClr val="tx1"/>
                </a:solidFill>
                <a:latin typeface="Times New Roman" panose="02020603050405020304" pitchFamily="18" charset="0"/>
                <a:cs typeface="Times New Roman" panose="02020603050405020304" pitchFamily="18" charset="0"/>
              </a:rPr>
              <a:t>                                                                                                                                                                                                      </a:t>
            </a:r>
          </a:p>
          <a:p>
            <a:pPr marL="0" indent="0">
              <a:buFont typeface="Wingdings 3" charset="2"/>
              <a:buNone/>
              <a:defRPr/>
            </a:pPr>
            <a:r>
              <a:rPr lang="en-IN" altLang="en-US" sz="1488" b="1" dirty="0">
                <a:solidFill>
                  <a:schemeClr val="tx1"/>
                </a:solidFill>
                <a:latin typeface="Times New Roman" panose="02020603050405020304" pitchFamily="18" charset="0"/>
                <a:cs typeface="Times New Roman" panose="02020603050405020304" pitchFamily="18" charset="0"/>
              </a:rPr>
              <a:t>                                                                                                                                                                                                                                               </a:t>
            </a:r>
            <a:endParaRPr lang="en-IN" altLang="en-US" sz="1736" b="1" dirty="0">
              <a:solidFill>
                <a:schemeClr val="tx1"/>
              </a:solidFill>
              <a:latin typeface="Times New Roman" panose="02020603050405020304" pitchFamily="18" charset="0"/>
              <a:cs typeface="Times New Roman" panose="02020603050405020304" pitchFamily="18" charset="0"/>
            </a:endParaRPr>
          </a:p>
        </p:txBody>
      </p:sp>
      <p:sp>
        <p:nvSpPr>
          <p:cNvPr id="32771" name="Content Placeholder 2">
            <a:extLst>
              <a:ext uri="{FF2B5EF4-FFF2-40B4-BE49-F238E27FC236}">
                <a16:creationId xmlns:a16="http://schemas.microsoft.com/office/drawing/2014/main" id="{70CD8674-0E3A-A5AF-96AE-2CB1538C36DE}"/>
              </a:ext>
            </a:extLst>
          </p:cNvPr>
          <p:cNvSpPr>
            <a:spLocks noGrp="1" noChangeArrowheads="1"/>
          </p:cNvSpPr>
          <p:nvPr>
            <p:ph idx="1"/>
          </p:nvPr>
        </p:nvSpPr>
        <p:spPr>
          <a:xfrm>
            <a:off x="641350" y="1485900"/>
            <a:ext cx="7423298" cy="5070475"/>
          </a:xfrm>
        </p:spPr>
        <p:txBody>
          <a:bodyPr/>
          <a:lstStyle/>
          <a:p>
            <a:pPr marL="87313" indent="0" algn="just">
              <a:lnSpc>
                <a:spcPct val="80000"/>
              </a:lnSpc>
              <a:buNone/>
            </a:pPr>
            <a:r>
              <a:rPr lang="en-US" altLang="en-US" sz="2000" dirty="0">
                <a:solidFill>
                  <a:schemeClr val="tx1"/>
                </a:solidFill>
                <a:latin typeface="Times New Roman" panose="02020603050405020304" pitchFamily="18" charset="0"/>
                <a:cs typeface="Times New Roman" panose="02020603050405020304" pitchFamily="18" charset="0"/>
              </a:rPr>
              <a:t>However, in general, a furniture recommendation website can provide a range of benefits to users, such as:</a:t>
            </a:r>
          </a:p>
          <a:p>
            <a:pPr marL="430213" indent="-342900" algn="just">
              <a:lnSpc>
                <a:spcPct val="80000"/>
              </a:lnSpc>
              <a:buClrTx/>
              <a:buFont typeface="Wingdings" panose="05000000000000000000" pitchFamily="2" charset="2"/>
              <a:buChar char="Ø"/>
            </a:pPr>
            <a:r>
              <a:rPr lang="en-US" altLang="en-US" sz="2000" dirty="0">
                <a:solidFill>
                  <a:schemeClr val="tx1"/>
                </a:solidFill>
                <a:latin typeface="Times New Roman" panose="02020603050405020304" pitchFamily="18" charset="0"/>
                <a:cs typeface="Times New Roman" panose="02020603050405020304" pitchFamily="18" charset="0"/>
              </a:rPr>
              <a:t>Personalized recommendations: By analyzing user preferences and past purchases, the website can offer personalized recommendations for furniture items that are likely to match the user's style and needs.</a:t>
            </a:r>
          </a:p>
          <a:p>
            <a:pPr marL="430213" indent="-342900" algn="just">
              <a:lnSpc>
                <a:spcPct val="80000"/>
              </a:lnSpc>
              <a:buClrTx/>
              <a:buFont typeface="Wingdings" panose="05000000000000000000" pitchFamily="2" charset="2"/>
              <a:buChar char="Ø"/>
            </a:pPr>
            <a:r>
              <a:rPr lang="en-US" altLang="en-US" sz="2000" dirty="0">
                <a:solidFill>
                  <a:schemeClr val="tx1"/>
                </a:solidFill>
                <a:latin typeface="Times New Roman" panose="02020603050405020304" pitchFamily="18" charset="0"/>
                <a:cs typeface="Times New Roman" panose="02020603050405020304" pitchFamily="18" charset="0"/>
              </a:rPr>
              <a:t> Convenience: Users can browse and purchase furniture items from the comfort of their own homes, without having to physically visit multiple stores or showrooms.</a:t>
            </a:r>
          </a:p>
          <a:p>
            <a:pPr marL="430213" indent="-342900" algn="just">
              <a:lnSpc>
                <a:spcPct val="80000"/>
              </a:lnSpc>
              <a:buClrTx/>
              <a:buFont typeface="Wingdings" panose="05000000000000000000" pitchFamily="2" charset="2"/>
              <a:buChar char="Ø"/>
            </a:pPr>
            <a:r>
              <a:rPr lang="en-US" altLang="en-US" sz="2000" dirty="0">
                <a:solidFill>
                  <a:schemeClr val="tx1"/>
                </a:solidFill>
                <a:latin typeface="Times New Roman" panose="02020603050405020304" pitchFamily="18" charset="0"/>
                <a:cs typeface="Times New Roman" panose="02020603050405020304" pitchFamily="18" charset="0"/>
              </a:rPr>
              <a:t> Variety: A furniture recommendation website can offer a wide range of products from different brands and designers, providing users with more options to choose from.</a:t>
            </a:r>
            <a:endParaRPr lang="en-IN" altLang="en-US" sz="2000" dirty="0">
              <a:solidFill>
                <a:schemeClr val="tx1"/>
              </a:solidFill>
              <a:latin typeface="Times New Roman" panose="02020603050405020304" pitchFamily="18" charset="0"/>
              <a:cs typeface="Times New Roman" panose="02020603050405020304" pitchFamily="18" charset="0"/>
            </a:endParaRPr>
          </a:p>
        </p:txBody>
      </p:sp>
      <p:sp>
        <p:nvSpPr>
          <p:cNvPr id="9" name="Title 1">
            <a:extLst>
              <a:ext uri="{FF2B5EF4-FFF2-40B4-BE49-F238E27FC236}">
                <a16:creationId xmlns:a16="http://schemas.microsoft.com/office/drawing/2014/main" id="{53A4112B-DC34-6653-4C37-6A811638DB07}"/>
              </a:ext>
            </a:extLst>
          </p:cNvPr>
          <p:cNvSpPr txBox="1">
            <a:spLocks/>
          </p:cNvSpPr>
          <p:nvPr/>
        </p:nvSpPr>
        <p:spPr>
          <a:xfrm>
            <a:off x="-215900" y="611188"/>
            <a:ext cx="7107238" cy="1014412"/>
          </a:xfrm>
          <a:prstGeom prst="rect">
            <a:avLst/>
          </a:prstGeom>
        </p:spPr>
        <p:txBody>
          <a:bodyPr lIns="75605" tIns="37802" rIns="75605" bIns="37802">
            <a:normAutofit fontScale="47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defRPr/>
            </a:pPr>
            <a:r>
              <a:rPr lang="en-IN" sz="90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11. Result &amp; Discussion</a:t>
            </a:r>
          </a:p>
          <a:p>
            <a:pPr algn="ctr">
              <a:defRPr/>
            </a:pPr>
            <a:br>
              <a:rPr lang="en-IN" altLang="en-US" sz="2976" b="1" dirty="0">
                <a:solidFill>
                  <a:srgbClr val="000000"/>
                </a:solidFill>
                <a:latin typeface="Times New Roman" panose="02020603050405020304" pitchFamily="18" charset="0"/>
                <a:cs typeface="DejaVu Sans" charset="0"/>
              </a:rPr>
            </a:br>
            <a:endParaRPr lang="en-IN" sz="2976"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188D50FB-DF7E-DF14-77DA-51915314FCD3}"/>
              </a:ext>
            </a:extLst>
          </p:cNvPr>
          <p:cNvSpPr txBox="1">
            <a:spLocks noChangeArrowheads="1"/>
          </p:cNvSpPr>
          <p:nvPr/>
        </p:nvSpPr>
        <p:spPr>
          <a:xfrm>
            <a:off x="233363" y="5541963"/>
            <a:ext cx="9847262" cy="1071562"/>
          </a:xfrm>
          <a:prstGeom prst="rect">
            <a:avLst/>
          </a:prstGeom>
        </p:spPr>
        <p:txBody>
          <a:bodyPr lIns="75605" tIns="37802" rIns="75605" bIns="37802">
            <a:normAutofit fontScale="77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defRPr/>
            </a:pPr>
            <a:r>
              <a:rPr lang="en-IN" altLang="en-US" sz="1488" b="1" dirty="0">
                <a:solidFill>
                  <a:schemeClr val="tx1"/>
                </a:solidFill>
                <a:latin typeface="Times New Roman" panose="02020603050405020304" pitchFamily="18" charset="0"/>
                <a:cs typeface="Times New Roman" panose="02020603050405020304" pitchFamily="18" charset="0"/>
              </a:rPr>
              <a:t>                                                                                                                                                                       </a:t>
            </a:r>
          </a:p>
          <a:p>
            <a:pPr marL="0" indent="0">
              <a:buFont typeface="Wingdings 3" charset="2"/>
              <a:buNone/>
              <a:defRPr/>
            </a:pPr>
            <a:r>
              <a:rPr lang="en-IN" altLang="en-US" sz="1488" b="1" dirty="0">
                <a:solidFill>
                  <a:schemeClr val="tx1"/>
                </a:solidFill>
                <a:latin typeface="Times New Roman" panose="02020603050405020304" pitchFamily="18" charset="0"/>
                <a:cs typeface="Times New Roman" panose="02020603050405020304" pitchFamily="18" charset="0"/>
              </a:rPr>
              <a:t>                                                                                                   </a:t>
            </a:r>
          </a:p>
          <a:p>
            <a:pPr marL="0" indent="0">
              <a:buFont typeface="Wingdings 3" charset="2"/>
              <a:buNone/>
              <a:defRPr/>
            </a:pPr>
            <a:r>
              <a:rPr lang="en-IN" altLang="en-US" sz="1488" b="1" dirty="0">
                <a:solidFill>
                  <a:schemeClr val="tx1"/>
                </a:solidFill>
                <a:latin typeface="Times New Roman" panose="02020603050405020304" pitchFamily="18" charset="0"/>
                <a:cs typeface="Times New Roman" panose="02020603050405020304" pitchFamily="18" charset="0"/>
              </a:rPr>
              <a:t>                                                                                                                                                                                                      </a:t>
            </a:r>
          </a:p>
          <a:p>
            <a:pPr marL="0" indent="0">
              <a:buFont typeface="Wingdings 3" charset="2"/>
              <a:buNone/>
              <a:defRPr/>
            </a:pPr>
            <a:r>
              <a:rPr lang="en-IN" altLang="en-US" sz="1488" b="1" dirty="0">
                <a:solidFill>
                  <a:schemeClr val="tx1"/>
                </a:solidFill>
                <a:latin typeface="Times New Roman" panose="02020603050405020304" pitchFamily="18" charset="0"/>
                <a:cs typeface="Times New Roman" panose="02020603050405020304" pitchFamily="18" charset="0"/>
              </a:rPr>
              <a:t>                                                                                                                                                                                                                                              </a:t>
            </a:r>
            <a:endParaRPr lang="en-IN" altLang="en-US" sz="1736" b="1" dirty="0">
              <a:solidFill>
                <a:schemeClr val="tx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D8BCEB4F-3721-4A61-4356-EBC726F88522}"/>
              </a:ext>
            </a:extLst>
          </p:cNvPr>
          <p:cNvSpPr txBox="1">
            <a:spLocks/>
          </p:cNvSpPr>
          <p:nvPr/>
        </p:nvSpPr>
        <p:spPr>
          <a:xfrm>
            <a:off x="233363" y="558800"/>
            <a:ext cx="7107237" cy="889000"/>
          </a:xfrm>
          <a:prstGeom prst="rect">
            <a:avLst/>
          </a:prstGeom>
        </p:spPr>
        <p:txBody>
          <a:bodyPr lIns="75605" tIns="37802" rIns="75605" bIns="37802"/>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defRPr/>
            </a:pPr>
            <a:r>
              <a:rPr lang="en-IN"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12. Conclusion &amp; Future Scope</a:t>
            </a:r>
          </a:p>
          <a:p>
            <a:pPr algn="ctr">
              <a:defRPr/>
            </a:pPr>
            <a:br>
              <a:rPr lang="en-IN" altLang="en-US"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br>
            <a:endParaRPr lang="en-IN" dirty="0">
              <a:effectLst>
                <a:outerShdw blurRad="38100" dist="38100" dir="2700000" algn="tl">
                  <a:srgbClr val="000000">
                    <a:alpha val="43137"/>
                  </a:srgbClr>
                </a:outerShdw>
              </a:effectLst>
            </a:endParaRPr>
          </a:p>
        </p:txBody>
      </p:sp>
      <p:sp>
        <p:nvSpPr>
          <p:cNvPr id="33796" name="Content Placeholder 2">
            <a:extLst>
              <a:ext uri="{FF2B5EF4-FFF2-40B4-BE49-F238E27FC236}">
                <a16:creationId xmlns:a16="http://schemas.microsoft.com/office/drawing/2014/main" id="{CDBEE1E9-60AA-79BD-9B51-497FA0EA5ED9}"/>
              </a:ext>
            </a:extLst>
          </p:cNvPr>
          <p:cNvSpPr>
            <a:spLocks noGrp="1" noChangeArrowheads="1"/>
          </p:cNvSpPr>
          <p:nvPr>
            <p:ph idx="1"/>
          </p:nvPr>
        </p:nvSpPr>
        <p:spPr>
          <a:xfrm>
            <a:off x="641350" y="1485900"/>
            <a:ext cx="7181850" cy="5070475"/>
          </a:xfrm>
        </p:spPr>
        <p:txBody>
          <a:bodyPr/>
          <a:lstStyle/>
          <a:p>
            <a:pPr marL="0" indent="0" algn="just">
              <a:lnSpc>
                <a:spcPct val="20000"/>
              </a:lnSpc>
              <a:spcBef>
                <a:spcPts val="163"/>
              </a:spcBef>
              <a:spcAft>
                <a:spcPts val="1863"/>
              </a:spcAft>
              <a:buClrTx/>
              <a:buFont typeface="Wingdings 3" panose="05040102010807070707" pitchFamily="18" charset="2"/>
              <a:buNone/>
            </a:pPr>
            <a:endParaRPr lang="en-US" altLang="en-US" sz="2000" b="1" dirty="0">
              <a:solidFill>
                <a:srgbClr val="365F91"/>
              </a:solidFill>
              <a:latin typeface="Times New Roman" panose="02020603050405020304" pitchFamily="18" charset="0"/>
              <a:cs typeface="Times New Roman" panose="02020603050405020304" pitchFamily="18" charset="0"/>
            </a:endParaRPr>
          </a:p>
          <a:p>
            <a:pPr marL="0" indent="0" algn="just">
              <a:lnSpc>
                <a:spcPct val="130000"/>
              </a:lnSpc>
              <a:spcBef>
                <a:spcPts val="250"/>
              </a:spcBef>
              <a:buClrTx/>
              <a:buFont typeface="Wingdings 3" panose="05040102010807070707" pitchFamily="18" charset="2"/>
              <a:buNone/>
            </a:pPr>
            <a:r>
              <a:rPr lang="en-US" altLang="en-US" sz="2000" dirty="0">
                <a:solidFill>
                  <a:schemeClr val="tx1"/>
                </a:solidFill>
                <a:latin typeface="Times New Roman" panose="02020603050405020304" pitchFamily="18" charset="0"/>
                <a:ea typeface="Droid Sans Fallback"/>
                <a:cs typeface="Droid Sans Fallback"/>
              </a:rPr>
              <a:t>Based on my understanding of the topic, a furniture recommendation website can be a valuable tool for individuals who are looking to purchase furniture but are unsure of what to buy. However, the success of a furniture recommendation website depends on various factors such as the accuracy of its recommendations, the user interface, the quality of the products offered, and the level of customer service. </a:t>
            </a:r>
            <a:endParaRPr lang="en-US" altLang="en-US" sz="2000" dirty="0">
              <a:solidFill>
                <a:schemeClr val="tx1"/>
              </a:solidFill>
              <a:latin typeface="Times New Roman" panose="02020603050405020304" pitchFamily="18" charset="0"/>
              <a:cs typeface="Times New Roman" panose="02020603050405020304" pitchFamily="18" charset="0"/>
            </a:endParaRPr>
          </a:p>
          <a:p>
            <a:pPr marL="0" indent="0" algn="just">
              <a:lnSpc>
                <a:spcPct val="130000"/>
              </a:lnSpc>
              <a:spcBef>
                <a:spcPts val="250"/>
              </a:spcBef>
              <a:buClrTx/>
              <a:buFont typeface="Wingdings 3" panose="05040102010807070707" pitchFamily="18" charset="2"/>
              <a:buNone/>
            </a:pPr>
            <a:endParaRPr lang="en-IN" altLang="en-US" sz="2000" b="1" dirty="0">
              <a:latin typeface="Times New Roman" panose="02020603050405020304" pitchFamily="18" charset="0"/>
              <a:cs typeface="Times New Roman" panose="02020603050405020304" pitchFamily="18" charset="0"/>
            </a:endParaRPr>
          </a:p>
          <a:p>
            <a:pPr marL="0" indent="0" eaLnBrk="1" hangingPunct="1">
              <a:lnSpc>
                <a:spcPct val="180000"/>
              </a:lnSpc>
              <a:spcAft>
                <a:spcPts val="1163"/>
              </a:spcAft>
              <a:buClr>
                <a:srgbClr val="000000"/>
              </a:buClr>
              <a:buSzPct val="45000"/>
              <a:buFont typeface="Wingdings" panose="05000000000000000000" pitchFamily="2" charset="2"/>
              <a:buChar char="Ø"/>
            </a:pPr>
            <a:endParaRPr lang="en-IN" altLang="en-US" sz="2000" b="1" dirty="0">
              <a:solidFill>
                <a:srgbClr val="000000"/>
              </a:solidFill>
              <a:latin typeface="Times New Roman" panose="02020603050405020304" pitchFamily="18" charset="0"/>
              <a:cs typeface="DejaVu Sans" charset="0"/>
            </a:endParaRPr>
          </a:p>
          <a:p>
            <a:pPr marL="0" indent="0" eaLnBrk="1" hangingPunct="1">
              <a:lnSpc>
                <a:spcPct val="180000"/>
              </a:lnSpc>
              <a:spcAft>
                <a:spcPts val="1163"/>
              </a:spcAft>
              <a:buClr>
                <a:srgbClr val="000000"/>
              </a:buClr>
              <a:buSzPct val="45000"/>
              <a:buFont typeface="Wingdings 3" panose="05040102010807070707" pitchFamily="18" charset="2"/>
              <a:buNone/>
            </a:pPr>
            <a:r>
              <a:rPr lang="en-IN" altLang="en-US" sz="2000" b="1" dirty="0">
                <a:solidFill>
                  <a:srgbClr val="000000"/>
                </a:solidFill>
                <a:latin typeface="Times New Roman" panose="02020603050405020304" pitchFamily="18" charset="0"/>
                <a:cs typeface="DejaVu Sans" charset="0"/>
              </a:rPr>
              <a:t>                                                                                   </a:t>
            </a:r>
          </a:p>
          <a:p>
            <a:pPr marL="0" indent="0">
              <a:lnSpc>
                <a:spcPct val="80000"/>
              </a:lnSpc>
            </a:pPr>
            <a:endParaRPr lang="en-IN" altLang="en-US"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0C1181B-E31C-94EC-6189-BC33C52F0D62}"/>
              </a:ext>
            </a:extLst>
          </p:cNvPr>
          <p:cNvSpPr txBox="1">
            <a:spLocks/>
          </p:cNvSpPr>
          <p:nvPr/>
        </p:nvSpPr>
        <p:spPr>
          <a:xfrm>
            <a:off x="-1655763" y="611188"/>
            <a:ext cx="7107238" cy="1001712"/>
          </a:xfrm>
          <a:prstGeom prst="rect">
            <a:avLst/>
          </a:prstGeom>
        </p:spPr>
        <p:txBody>
          <a:bodyPr lIns="75605" tIns="37802" rIns="75605" bIns="37802">
            <a:normAutofit fontScale="52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defRPr/>
            </a:pPr>
            <a:r>
              <a:rPr lang="en-IN" sz="69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References</a:t>
            </a:r>
          </a:p>
          <a:p>
            <a:pPr algn="ctr">
              <a:defRPr/>
            </a:pPr>
            <a:br>
              <a:rPr lang="en-IN" altLang="en-US" sz="2976" b="1" dirty="0">
                <a:solidFill>
                  <a:srgbClr val="000000"/>
                </a:solidFill>
                <a:latin typeface="Times New Roman" panose="02020603050405020304" pitchFamily="18" charset="0"/>
                <a:cs typeface="DejaVu Sans" charset="0"/>
              </a:rPr>
            </a:br>
            <a:endParaRPr lang="en-IN" sz="2976" dirty="0"/>
          </a:p>
        </p:txBody>
      </p:sp>
      <p:sp>
        <p:nvSpPr>
          <p:cNvPr id="7" name="Content Placeholder 2">
            <a:extLst>
              <a:ext uri="{FF2B5EF4-FFF2-40B4-BE49-F238E27FC236}">
                <a16:creationId xmlns:a16="http://schemas.microsoft.com/office/drawing/2014/main" id="{B1F87F47-8F36-33E6-87DC-381399A35287}"/>
              </a:ext>
            </a:extLst>
          </p:cNvPr>
          <p:cNvSpPr txBox="1">
            <a:spLocks/>
          </p:cNvSpPr>
          <p:nvPr/>
        </p:nvSpPr>
        <p:spPr>
          <a:xfrm>
            <a:off x="801688" y="1349375"/>
            <a:ext cx="7478712" cy="5370513"/>
          </a:xfrm>
          <a:prstGeom prst="rect">
            <a:avLst/>
          </a:prstGeom>
        </p:spPr>
        <p:txBody>
          <a:bodyPr lIns="75605" tIns="37802" rIns="75605" bIns="37802">
            <a:normAutofit/>
          </a:bodyPr>
          <a:lstStyle>
            <a:lvl1pPr marL="342900" indent="-342900">
              <a:spcBef>
                <a:spcPts val="1100"/>
              </a:spcBef>
              <a:buClr>
                <a:schemeClr val="accent1"/>
              </a:buClr>
              <a:buSzPct val="80000"/>
              <a:buFont typeface="Wingdings 3" panose="05040102010807070707" pitchFamily="18" charset="2"/>
              <a:buChar char=""/>
              <a:defRPr sz="1900">
                <a:solidFill>
                  <a:srgbClr val="404040"/>
                </a:solidFill>
                <a:latin typeface="Trebuchet MS" panose="020B0603020202020204" pitchFamily="34" charset="0"/>
              </a:defRPr>
            </a:lvl1pPr>
            <a:lvl2pPr marL="742950" indent="-285750">
              <a:spcBef>
                <a:spcPts val="1100"/>
              </a:spcBef>
              <a:buClr>
                <a:schemeClr val="accent1"/>
              </a:buClr>
              <a:buSzPct val="80000"/>
              <a:buFont typeface="Wingdings 3" panose="05040102010807070707" pitchFamily="18" charset="2"/>
              <a:buChar char=""/>
              <a:defRPr sz="1700">
                <a:solidFill>
                  <a:srgbClr val="404040"/>
                </a:solidFill>
                <a:latin typeface="Trebuchet MS" panose="020B0603020202020204" pitchFamily="34" charset="0"/>
              </a:defRPr>
            </a:lvl2pPr>
            <a:lvl3pPr marL="1143000" indent="-228600">
              <a:spcBef>
                <a:spcPts val="1100"/>
              </a:spcBef>
              <a:buClr>
                <a:schemeClr val="accent1"/>
              </a:buClr>
              <a:buSzPct val="80000"/>
              <a:buFont typeface="Wingdings 3" panose="05040102010807070707" pitchFamily="18" charset="2"/>
              <a:buChar char=""/>
              <a:defRPr sz="1500">
                <a:solidFill>
                  <a:srgbClr val="404040"/>
                </a:solidFill>
                <a:latin typeface="Trebuchet MS" panose="020B0603020202020204" pitchFamily="34" charset="0"/>
              </a:defRPr>
            </a:lvl3pPr>
            <a:lvl4pPr marL="1600200" indent="-228600">
              <a:spcBef>
                <a:spcPts val="1100"/>
              </a:spcBef>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4pPr>
            <a:lvl5pPr marL="2057400" indent="-228600">
              <a:spcBef>
                <a:spcPts val="1100"/>
              </a:spcBef>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5pPr>
            <a:lvl6pPr marL="2514600" indent="-228600" defTabSz="4572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6pPr>
            <a:lvl7pPr marL="2971800" indent="-228600" defTabSz="4572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7pPr>
            <a:lvl8pPr marL="3429000" indent="-228600" defTabSz="4572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8pPr>
            <a:lvl9pPr marL="3886200" indent="-228600" defTabSz="4572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9pPr>
          </a:lstStyle>
          <a:p>
            <a:pPr marL="0" indent="0" eaLnBrk="1" hangingPunct="1">
              <a:lnSpc>
                <a:spcPct val="80000"/>
              </a:lnSpc>
              <a:spcBef>
                <a:spcPts val="13"/>
              </a:spcBef>
              <a:buClrTx/>
              <a:buFont typeface="Wingdings 3" panose="05040102010807070707" pitchFamily="18" charset="2"/>
              <a:buNone/>
              <a:defRPr/>
            </a:pPr>
            <a:r>
              <a:rPr lang="en-US" altLang="en-US" sz="2000" b="1" dirty="0">
                <a:latin typeface="Times New Roman" panose="02020603050405020304" pitchFamily="18" charset="0"/>
                <a:cs typeface="Times New Roman" panose="02020603050405020304" pitchFamily="18" charset="0"/>
              </a:rPr>
              <a:t> </a:t>
            </a:r>
            <a:endParaRPr lang="en-IN" altLang="en-US" sz="2000" dirty="0">
              <a:latin typeface="Times New Roman" panose="02020603050405020304" pitchFamily="18" charset="0"/>
              <a:cs typeface="Times New Roman" panose="02020603050405020304" pitchFamily="18" charset="0"/>
            </a:endParaRPr>
          </a:p>
          <a:p>
            <a:pPr eaLnBrk="1" hangingPunct="1">
              <a:lnSpc>
                <a:spcPct val="80000"/>
              </a:lnSpc>
              <a:spcBef>
                <a:spcPts val="1000"/>
              </a:spcBef>
              <a:spcAft>
                <a:spcPts val="413"/>
              </a:spcAft>
              <a:buClrTx/>
              <a:buFont typeface="Wingdings" panose="05000000000000000000" pitchFamily="2" charset="2"/>
              <a:buChar char="Ø"/>
              <a:defRPr/>
            </a:pPr>
            <a:r>
              <a:rPr lang="en-IN" altLang="en-US" sz="2000" dirty="0">
                <a:solidFill>
                  <a:srgbClr val="212529"/>
                </a:solidFill>
                <a:latin typeface="Times New Roman" panose="02020603050405020304" pitchFamily="18" charset="0"/>
                <a:cs typeface="Times New Roman" panose="02020603050405020304" pitchFamily="18" charset="0"/>
              </a:rPr>
              <a:t>https://medium.com/web-mining-is688-spring-2021/wayfair-recommendation-system-for-furniture-buyers </a:t>
            </a:r>
            <a:endParaRPr lang="en-IN" altLang="en-US" sz="2000" dirty="0">
              <a:latin typeface="Times New Roman" panose="02020603050405020304" pitchFamily="18" charset="0"/>
              <a:cs typeface="Times New Roman" panose="02020603050405020304" pitchFamily="18" charset="0"/>
            </a:endParaRPr>
          </a:p>
          <a:p>
            <a:pPr algn="just" eaLnBrk="1" hangingPunct="1">
              <a:lnSpc>
                <a:spcPct val="80000"/>
              </a:lnSpc>
              <a:spcBef>
                <a:spcPts val="1000"/>
              </a:spcBef>
              <a:spcAft>
                <a:spcPts val="413"/>
              </a:spcAft>
              <a:buClrTx/>
              <a:buFont typeface="Wingdings" panose="05000000000000000000" pitchFamily="2" charset="2"/>
              <a:buChar char="Ø"/>
              <a:defRPr/>
            </a:pPr>
            <a:r>
              <a:rPr lang="en-IN" altLang="en-US" sz="2000" dirty="0">
                <a:solidFill>
                  <a:srgbClr val="212529"/>
                </a:solidFill>
                <a:latin typeface="Times New Roman" panose="02020603050405020304" pitchFamily="18" charset="0"/>
                <a:cs typeface="Times New Roman" panose="02020603050405020304" pitchFamily="18" charset="0"/>
              </a:rPr>
              <a:t>https://www.researchgate.net/publication/348118609_Literature_Review_of_Recommendation_Systems</a:t>
            </a:r>
            <a:endParaRPr lang="en-IN" altLang="en-US" sz="2000" dirty="0">
              <a:latin typeface="Times New Roman" panose="02020603050405020304" pitchFamily="18" charset="0"/>
              <a:cs typeface="Times New Roman" panose="02020603050405020304" pitchFamily="18" charset="0"/>
            </a:endParaRPr>
          </a:p>
          <a:p>
            <a:pPr algn="just" eaLnBrk="1" hangingPunct="1">
              <a:lnSpc>
                <a:spcPct val="80000"/>
              </a:lnSpc>
              <a:spcBef>
                <a:spcPts val="1000"/>
              </a:spcBef>
              <a:spcAft>
                <a:spcPts val="413"/>
              </a:spcAft>
              <a:buClrTx/>
              <a:buFont typeface="Wingdings" panose="05000000000000000000" pitchFamily="2" charset="2"/>
              <a:buChar char="Ø"/>
              <a:defRPr/>
            </a:pPr>
            <a:r>
              <a:rPr lang="en-IN" altLang="en-US" sz="2000" dirty="0">
                <a:solidFill>
                  <a:srgbClr val="212529"/>
                </a:solidFill>
                <a:latin typeface="Times New Roman" panose="02020603050405020304" pitchFamily="18" charset="0"/>
                <a:cs typeface="Times New Roman" panose="02020603050405020304" pitchFamily="18" charset="0"/>
              </a:rPr>
              <a:t>https://www.researchgate.net/publication/367615136_A_Systematic_Literature_Survey_on_Recommendation_System</a:t>
            </a:r>
            <a:endParaRPr lang="en-IN" altLang="en-US" sz="2000" dirty="0">
              <a:latin typeface="Times New Roman" panose="02020603050405020304" pitchFamily="18" charset="0"/>
              <a:cs typeface="Times New Roman" panose="02020603050405020304" pitchFamily="18" charset="0"/>
            </a:endParaRPr>
          </a:p>
          <a:p>
            <a:pPr algn="just" eaLnBrk="1" hangingPunct="1">
              <a:lnSpc>
                <a:spcPct val="80000"/>
              </a:lnSpc>
              <a:spcBef>
                <a:spcPts val="1000"/>
              </a:spcBef>
              <a:spcAft>
                <a:spcPts val="413"/>
              </a:spcAft>
              <a:buClrTx/>
              <a:buFont typeface="Wingdings" panose="05000000000000000000" pitchFamily="2" charset="2"/>
              <a:buChar char="Ø"/>
              <a:defRPr/>
            </a:pPr>
            <a:r>
              <a:rPr lang="en-IN" altLang="en-US" sz="2000" dirty="0">
                <a:solidFill>
                  <a:srgbClr val="212529"/>
                </a:solidFill>
                <a:latin typeface="Times New Roman" panose="02020603050405020304" pitchFamily="18" charset="0"/>
                <a:cs typeface="Times New Roman" panose="02020603050405020304" pitchFamily="18" charset="0"/>
              </a:rPr>
              <a:t>https://www.researchgate.net/figure/The-framework-of-our-furniture-recommendation-system-based-on-</a:t>
            </a:r>
          </a:p>
          <a:p>
            <a:pPr algn="just" eaLnBrk="1" hangingPunct="1">
              <a:lnSpc>
                <a:spcPct val="80000"/>
              </a:lnSpc>
              <a:spcBef>
                <a:spcPts val="1000"/>
              </a:spcBef>
              <a:spcAft>
                <a:spcPts val="413"/>
              </a:spcAft>
              <a:buClrTx/>
              <a:buFont typeface="Wingdings" panose="05000000000000000000" pitchFamily="2" charset="2"/>
              <a:buChar char="Ø"/>
              <a:defRPr/>
            </a:pPr>
            <a:r>
              <a:rPr lang="en-IN" altLang="en-US" sz="2000" dirty="0">
                <a:solidFill>
                  <a:srgbClr val="212529"/>
                </a:solidFill>
                <a:latin typeface="Times New Roman" panose="02020603050405020304" pitchFamily="18" charset="0"/>
                <a:cs typeface="Times New Roman" panose="02020603050405020304" pitchFamily="18" charset="0"/>
              </a:rPr>
              <a:t> the-proposed-style_fig5_323125250</a:t>
            </a:r>
            <a:endParaRPr lang="en-IN" altLang="en-US" sz="2000" dirty="0">
              <a:latin typeface="Times New Roman" panose="02020603050405020304" pitchFamily="18" charset="0"/>
              <a:cs typeface="Times New Roman" panose="02020603050405020304" pitchFamily="18" charset="0"/>
            </a:endParaRPr>
          </a:p>
          <a:p>
            <a:pPr eaLnBrk="1" hangingPunct="1">
              <a:lnSpc>
                <a:spcPct val="180000"/>
              </a:lnSpc>
              <a:spcBef>
                <a:spcPts val="1000"/>
              </a:spcBef>
              <a:spcAft>
                <a:spcPts val="1163"/>
              </a:spcAft>
              <a:buClr>
                <a:srgbClr val="000000"/>
              </a:buClr>
              <a:buSzPct val="45000"/>
              <a:buFont typeface="Wingdings 3" panose="05040102010807070707" pitchFamily="18" charset="2"/>
              <a:buNone/>
              <a:defRPr/>
            </a:pPr>
            <a:r>
              <a:rPr lang="en-IN" altLang="en-US" sz="2000" b="1" dirty="0">
                <a:solidFill>
                  <a:srgbClr val="000000"/>
                </a:solidFill>
                <a:latin typeface="Times New Roman" panose="02020603050405020304" pitchFamily="18" charset="0"/>
                <a:cs typeface="DejaVu Sans" charset="0"/>
              </a:rPr>
              <a:t>                                                                                   </a:t>
            </a:r>
          </a:p>
          <a:p>
            <a:pPr eaLnBrk="1" hangingPunct="1">
              <a:lnSpc>
                <a:spcPct val="80000"/>
              </a:lnSpc>
              <a:spcBef>
                <a:spcPts val="1000"/>
              </a:spcBef>
              <a:defRPr/>
            </a:pPr>
            <a:endParaRPr lang="en-IN" altLang="en-US"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1">
            <a:extLst>
              <a:ext uri="{FF2B5EF4-FFF2-40B4-BE49-F238E27FC236}">
                <a16:creationId xmlns:a16="http://schemas.microsoft.com/office/drawing/2014/main" id="{7CB997D5-1DFC-12CF-4374-DAE6254CB6F7}"/>
              </a:ext>
            </a:extLst>
          </p:cNvPr>
          <p:cNvSpPr>
            <a:spLocks noChangeArrowheads="1"/>
          </p:cNvSpPr>
          <p:nvPr/>
        </p:nvSpPr>
        <p:spPr bwMode="auto">
          <a:xfrm>
            <a:off x="647700" y="3057525"/>
            <a:ext cx="9070975" cy="1262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168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ctr" eaLnBrk="1" hangingPunct="1">
              <a:lnSpc>
                <a:spcPct val="93000"/>
              </a:lnSpc>
              <a:buClr>
                <a:srgbClr val="000000"/>
              </a:buClr>
              <a:buSzPct val="100000"/>
              <a:buFont typeface="Times New Roman" panose="02020603050405020304" pitchFamily="18" charset="0"/>
              <a:buNone/>
            </a:pPr>
            <a:r>
              <a:rPr lang="en-IN" altLang="en-US" sz="3600">
                <a:solidFill>
                  <a:srgbClr val="000000"/>
                </a:solidFill>
                <a:latin typeface="Times New Roman" panose="02020603050405020304" pitchFamily="18" charset="0"/>
                <a:cs typeface="DejaVu Sans" charset="0"/>
              </a:rPr>
              <a:t>Thank You...!!</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C5BA1071-7DE2-A7CD-E7D1-CB403AB36E12}"/>
              </a:ext>
            </a:extLst>
          </p:cNvPr>
          <p:cNvSpPr>
            <a:spLocks noChangeArrowheads="1"/>
          </p:cNvSpPr>
          <p:nvPr/>
        </p:nvSpPr>
        <p:spPr bwMode="auto">
          <a:xfrm>
            <a:off x="504825" y="144463"/>
            <a:ext cx="9070975" cy="1057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168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ctr" eaLnBrk="1" hangingPunct="1">
              <a:lnSpc>
                <a:spcPct val="93000"/>
              </a:lnSpc>
              <a:buClr>
                <a:srgbClr val="000000"/>
              </a:buClr>
              <a:buSzPct val="100000"/>
              <a:buFont typeface="Times New Roman" panose="02020603050405020304" pitchFamily="18" charset="0"/>
              <a:buNone/>
            </a:pPr>
            <a:r>
              <a:rPr lang="en-IN" altLang="en-US" sz="3600" b="1">
                <a:solidFill>
                  <a:srgbClr val="000000"/>
                </a:solidFill>
                <a:latin typeface="Times New Roman" panose="02020603050405020304" pitchFamily="18" charset="0"/>
                <a:cs typeface="DejaVu Sans" charset="0"/>
              </a:rPr>
              <a:t>Contents</a:t>
            </a:r>
          </a:p>
        </p:txBody>
      </p:sp>
      <p:sp>
        <p:nvSpPr>
          <p:cNvPr id="8195" name="Rectangle 2">
            <a:extLst>
              <a:ext uri="{FF2B5EF4-FFF2-40B4-BE49-F238E27FC236}">
                <a16:creationId xmlns:a16="http://schemas.microsoft.com/office/drawing/2014/main" id="{D6D096B1-A8BE-1A91-DC9D-6BB9634F19CB}"/>
              </a:ext>
            </a:extLst>
          </p:cNvPr>
          <p:cNvSpPr>
            <a:spLocks noChangeArrowheads="1"/>
          </p:cNvSpPr>
          <p:nvPr/>
        </p:nvSpPr>
        <p:spPr bwMode="auto">
          <a:xfrm>
            <a:off x="377825" y="990600"/>
            <a:ext cx="9323388" cy="6424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spcAft>
                <a:spcPts val="1413"/>
              </a:spcAft>
              <a:buClr>
                <a:srgbClr val="000000"/>
              </a:buClr>
              <a:buSzPct val="45000"/>
              <a:buFont typeface="Wingdings" panose="05000000000000000000" pitchFamily="2" charset="2"/>
              <a:buChar char=""/>
            </a:pPr>
            <a:r>
              <a:rPr lang="en-IN" altLang="en-US" sz="2400" b="1" dirty="0">
                <a:solidFill>
                  <a:srgbClr val="000000"/>
                </a:solidFill>
                <a:latin typeface="Times New Roman" panose="02020603050405020304" pitchFamily="18" charset="0"/>
                <a:cs typeface="DejaVu Sans" charset="0"/>
              </a:rPr>
              <a:t>Introduction</a:t>
            </a:r>
          </a:p>
          <a:p>
            <a:pPr eaLnBrk="1" hangingPunct="1">
              <a:spcAft>
                <a:spcPts val="1413"/>
              </a:spcAft>
              <a:buClr>
                <a:srgbClr val="000000"/>
              </a:buClr>
              <a:buSzPct val="45000"/>
              <a:buFont typeface="Wingdings" panose="05000000000000000000" pitchFamily="2" charset="2"/>
              <a:buChar char=""/>
            </a:pPr>
            <a:r>
              <a:rPr lang="en-IN" altLang="en-US" sz="2400" b="1" dirty="0">
                <a:solidFill>
                  <a:srgbClr val="000000"/>
                </a:solidFill>
                <a:latin typeface="Times New Roman" panose="02020603050405020304" pitchFamily="18" charset="0"/>
                <a:cs typeface="DejaVu Sans" charset="0"/>
              </a:rPr>
              <a:t>Objectives</a:t>
            </a:r>
          </a:p>
          <a:p>
            <a:pPr eaLnBrk="1" hangingPunct="1">
              <a:spcAft>
                <a:spcPts val="1413"/>
              </a:spcAft>
              <a:buClr>
                <a:srgbClr val="000000"/>
              </a:buClr>
              <a:buSzPct val="45000"/>
              <a:buFont typeface="Wingdings" panose="05000000000000000000" pitchFamily="2" charset="2"/>
              <a:buChar char=""/>
            </a:pPr>
            <a:r>
              <a:rPr lang="en-IN" altLang="en-US" sz="2400" b="1" dirty="0">
                <a:solidFill>
                  <a:srgbClr val="000000"/>
                </a:solidFill>
                <a:latin typeface="Times New Roman" panose="02020603050405020304" pitchFamily="18" charset="0"/>
                <a:cs typeface="DejaVu Sans" charset="0"/>
              </a:rPr>
              <a:t>Scope</a:t>
            </a:r>
          </a:p>
          <a:p>
            <a:pPr eaLnBrk="1" hangingPunct="1">
              <a:spcAft>
                <a:spcPts val="1413"/>
              </a:spcAft>
              <a:buClr>
                <a:srgbClr val="000000"/>
              </a:buClr>
              <a:buSzPct val="45000"/>
              <a:buFont typeface="Wingdings" panose="05000000000000000000" pitchFamily="2" charset="2"/>
              <a:buChar char=""/>
            </a:pPr>
            <a:r>
              <a:rPr lang="en-IN" altLang="en-US" sz="2400" b="1" dirty="0">
                <a:solidFill>
                  <a:srgbClr val="000000"/>
                </a:solidFill>
                <a:latin typeface="Times New Roman" panose="02020603050405020304" pitchFamily="18" charset="0"/>
                <a:cs typeface="DejaVu Sans" charset="0"/>
              </a:rPr>
              <a:t>Literature Survey</a:t>
            </a:r>
          </a:p>
          <a:p>
            <a:pPr eaLnBrk="1" hangingPunct="1">
              <a:spcAft>
                <a:spcPts val="1413"/>
              </a:spcAft>
              <a:buClr>
                <a:srgbClr val="000000"/>
              </a:buClr>
              <a:buSzPct val="45000"/>
              <a:buFont typeface="Wingdings" panose="05000000000000000000" pitchFamily="2" charset="2"/>
              <a:buChar char=""/>
            </a:pPr>
            <a:r>
              <a:rPr lang="en-IN" altLang="en-US" sz="2400" b="1" dirty="0">
                <a:solidFill>
                  <a:srgbClr val="000000"/>
                </a:solidFill>
                <a:latin typeface="Times New Roman" panose="02020603050405020304" pitchFamily="18" charset="0"/>
                <a:cs typeface="DejaVu Sans" charset="0"/>
              </a:rPr>
              <a:t>Proposed System</a:t>
            </a:r>
          </a:p>
          <a:p>
            <a:pPr eaLnBrk="1" hangingPunct="1">
              <a:spcAft>
                <a:spcPts val="1413"/>
              </a:spcAft>
              <a:buClr>
                <a:srgbClr val="000000"/>
              </a:buClr>
              <a:buSzPct val="45000"/>
              <a:buFont typeface="Wingdings" panose="05000000000000000000" pitchFamily="2" charset="2"/>
              <a:buChar char=""/>
            </a:pPr>
            <a:r>
              <a:rPr lang="en-IN" altLang="en-US" sz="2400" b="1" dirty="0">
                <a:solidFill>
                  <a:srgbClr val="000000"/>
                </a:solidFill>
                <a:latin typeface="Times New Roman" panose="02020603050405020304" pitchFamily="18" charset="0"/>
                <a:cs typeface="DejaVu Sans" charset="0"/>
              </a:rPr>
              <a:t>Project Outcomes</a:t>
            </a:r>
          </a:p>
          <a:p>
            <a:pPr eaLnBrk="1" hangingPunct="1">
              <a:spcAft>
                <a:spcPts val="1413"/>
              </a:spcAft>
              <a:buClr>
                <a:srgbClr val="000000"/>
              </a:buClr>
              <a:buSzPct val="45000"/>
              <a:buFont typeface="Wingdings" panose="05000000000000000000" pitchFamily="2" charset="2"/>
              <a:buChar char=""/>
            </a:pPr>
            <a:r>
              <a:rPr lang="en-IN" altLang="en-US" sz="2400" b="1" dirty="0">
                <a:solidFill>
                  <a:srgbClr val="000000"/>
                </a:solidFill>
                <a:latin typeface="Times New Roman" panose="02020603050405020304" pitchFamily="18" charset="0"/>
                <a:cs typeface="DejaVu Sans" charset="0"/>
              </a:rPr>
              <a:t>Block Diagram </a:t>
            </a:r>
          </a:p>
          <a:p>
            <a:pPr eaLnBrk="1" hangingPunct="1">
              <a:spcAft>
                <a:spcPts val="1413"/>
              </a:spcAft>
              <a:buClr>
                <a:srgbClr val="000000"/>
              </a:buClr>
              <a:buSzPct val="45000"/>
              <a:buFont typeface="Wingdings" panose="05000000000000000000" pitchFamily="2" charset="2"/>
              <a:buChar char=""/>
            </a:pPr>
            <a:r>
              <a:rPr lang="en-IN" altLang="en-US" sz="2400" b="1" dirty="0">
                <a:solidFill>
                  <a:srgbClr val="000000"/>
                </a:solidFill>
                <a:latin typeface="Times New Roman" panose="02020603050405020304" pitchFamily="18" charset="0"/>
                <a:cs typeface="DejaVu Sans" charset="0"/>
              </a:rPr>
              <a:t>Use Case/DFD</a:t>
            </a:r>
          </a:p>
          <a:p>
            <a:pPr eaLnBrk="1" hangingPunct="1">
              <a:spcAft>
                <a:spcPts val="1413"/>
              </a:spcAft>
              <a:buClr>
                <a:srgbClr val="000000"/>
              </a:buClr>
              <a:buSzPct val="45000"/>
              <a:buFont typeface="Wingdings" panose="05000000000000000000" pitchFamily="2" charset="2"/>
              <a:buChar char=""/>
            </a:pPr>
            <a:r>
              <a:rPr lang="en-IN" altLang="en-US" sz="2400" b="1" dirty="0">
                <a:solidFill>
                  <a:srgbClr val="000000"/>
                </a:solidFill>
                <a:latin typeface="Times New Roman" panose="02020603050405020304" pitchFamily="18" charset="0"/>
                <a:cs typeface="DejaVu Sans" charset="0"/>
              </a:rPr>
              <a:t>Technology Stack</a:t>
            </a:r>
          </a:p>
          <a:p>
            <a:pPr eaLnBrk="1" hangingPunct="1">
              <a:spcAft>
                <a:spcPts val="1413"/>
              </a:spcAft>
              <a:buClr>
                <a:srgbClr val="000000"/>
              </a:buClr>
              <a:buSzPct val="45000"/>
              <a:buFont typeface="Wingdings" panose="05000000000000000000" pitchFamily="2" charset="2"/>
              <a:buChar char=""/>
            </a:pPr>
            <a:r>
              <a:rPr lang="en-IN" altLang="en-US" sz="2400" b="1" dirty="0">
                <a:solidFill>
                  <a:srgbClr val="000000"/>
                </a:solidFill>
                <a:latin typeface="Times New Roman" panose="02020603050405020304" pitchFamily="18" charset="0"/>
                <a:cs typeface="DejaVu Sans" charset="0"/>
              </a:rPr>
              <a:t>Suggestions in Review-1</a:t>
            </a:r>
          </a:p>
          <a:p>
            <a:pPr eaLnBrk="1" hangingPunct="1">
              <a:spcAft>
                <a:spcPts val="1413"/>
              </a:spcAft>
              <a:buClr>
                <a:srgbClr val="000000"/>
              </a:buClr>
              <a:buSzPct val="45000"/>
              <a:buFont typeface="Wingdings" panose="05000000000000000000" pitchFamily="2" charset="2"/>
              <a:buChar char=""/>
            </a:pPr>
            <a:r>
              <a:rPr lang="en-IN" altLang="en-US" sz="2400" b="1" dirty="0">
                <a:solidFill>
                  <a:srgbClr val="000000"/>
                </a:solidFill>
                <a:latin typeface="Times New Roman" panose="02020603050405020304" pitchFamily="18" charset="0"/>
                <a:cs typeface="DejaVu Sans" charset="0"/>
              </a:rPr>
              <a:t>Result and Discussion</a:t>
            </a:r>
          </a:p>
          <a:p>
            <a:pPr eaLnBrk="1" hangingPunct="1">
              <a:spcAft>
                <a:spcPts val="1413"/>
              </a:spcAft>
              <a:buClr>
                <a:srgbClr val="000000"/>
              </a:buClr>
              <a:buSzPct val="45000"/>
              <a:buFont typeface="Wingdings" panose="05000000000000000000" pitchFamily="2" charset="2"/>
              <a:buChar char=""/>
            </a:pPr>
            <a:r>
              <a:rPr lang="en-IN" altLang="en-US" sz="2400" b="1" dirty="0">
                <a:solidFill>
                  <a:srgbClr val="000000"/>
                </a:solidFill>
                <a:latin typeface="Times New Roman" panose="02020603050405020304" pitchFamily="18" charset="0"/>
                <a:cs typeface="DejaVu Sans" charset="0"/>
              </a:rPr>
              <a:t>Conclusion and Future Scope</a:t>
            </a:r>
          </a:p>
          <a:p>
            <a:pPr eaLnBrk="1" hangingPunct="1">
              <a:spcAft>
                <a:spcPts val="1413"/>
              </a:spcAft>
              <a:buClr>
                <a:srgbClr val="000000"/>
              </a:buClr>
              <a:buSzPct val="45000"/>
              <a:buFont typeface="Wingdings" panose="05000000000000000000" pitchFamily="2" charset="2"/>
              <a:buChar char=""/>
            </a:pPr>
            <a:r>
              <a:rPr lang="en-IN" altLang="en-US" sz="2400" b="1" dirty="0">
                <a:solidFill>
                  <a:srgbClr val="000000"/>
                </a:solidFill>
                <a:latin typeface="Times New Roman" panose="02020603050405020304" pitchFamily="18" charset="0"/>
                <a:cs typeface="DejaVu Sans" charset="0"/>
              </a:rPr>
              <a:t>References</a:t>
            </a:r>
          </a:p>
          <a:p>
            <a:pPr eaLnBrk="1" hangingPunct="1">
              <a:lnSpc>
                <a:spcPct val="150000"/>
              </a:lnSpc>
              <a:spcAft>
                <a:spcPts val="1413"/>
              </a:spcAft>
              <a:buClr>
                <a:srgbClr val="000000"/>
              </a:buClr>
              <a:buSzPct val="45000"/>
              <a:buFont typeface="Wingdings" panose="05000000000000000000" pitchFamily="2" charset="2"/>
              <a:buChar char=""/>
            </a:pPr>
            <a:endParaRPr lang="en-IN" altLang="en-US" sz="2400" dirty="0">
              <a:solidFill>
                <a:srgbClr val="000000"/>
              </a:solidFill>
              <a:latin typeface="Times New Roman" panose="02020603050405020304" pitchFamily="18" charset="0"/>
              <a:cs typeface="DejaVu Sans" charset="0"/>
            </a:endParaRPr>
          </a:p>
          <a:p>
            <a:pPr eaLnBrk="1" hangingPunct="1">
              <a:lnSpc>
                <a:spcPct val="200000"/>
              </a:lnSpc>
              <a:spcAft>
                <a:spcPts val="1413"/>
              </a:spcAft>
              <a:buClr>
                <a:srgbClr val="000000"/>
              </a:buClr>
              <a:buSzPct val="45000"/>
              <a:buFont typeface="Wingdings" panose="05000000000000000000" pitchFamily="2" charset="2"/>
              <a:buChar char=""/>
            </a:pPr>
            <a:endParaRPr lang="en-IN" altLang="en-US" sz="2400" dirty="0">
              <a:solidFill>
                <a:srgbClr val="000000"/>
              </a:solidFill>
              <a:latin typeface="Times New Roman" panose="02020603050405020304" pitchFamily="18" charset="0"/>
              <a:cs typeface="DejaVu Sans"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B9810B39-A770-270C-E72B-A5C4063FBA91}"/>
              </a:ext>
            </a:extLst>
          </p:cNvPr>
          <p:cNvSpPr>
            <a:spLocks noChangeArrowheads="1"/>
          </p:cNvSpPr>
          <p:nvPr/>
        </p:nvSpPr>
        <p:spPr bwMode="auto">
          <a:xfrm>
            <a:off x="287338" y="-20638"/>
            <a:ext cx="36734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1. Introduction</a:t>
            </a:r>
          </a:p>
        </p:txBody>
      </p:sp>
      <p:sp>
        <p:nvSpPr>
          <p:cNvPr id="10243" name="Rectangle 2">
            <a:extLst>
              <a:ext uri="{FF2B5EF4-FFF2-40B4-BE49-F238E27FC236}">
                <a16:creationId xmlns:a16="http://schemas.microsoft.com/office/drawing/2014/main" id="{7654C8EB-DFCB-CEAE-7178-5554AD1EE0B2}"/>
              </a:ext>
            </a:extLst>
          </p:cNvPr>
          <p:cNvSpPr>
            <a:spLocks noChangeArrowheads="1"/>
          </p:cNvSpPr>
          <p:nvPr/>
        </p:nvSpPr>
        <p:spPr bwMode="auto">
          <a:xfrm>
            <a:off x="287338" y="1115541"/>
            <a:ext cx="7785100"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935038" indent="-3429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just" eaLnBrk="1" hangingPunct="1">
              <a:lnSpc>
                <a:spcPct val="150000"/>
              </a:lnSpc>
              <a:spcAft>
                <a:spcPts val="1413"/>
              </a:spcAft>
            </a:pPr>
            <a:r>
              <a:rPr lang="en-US" altLang="en-US" sz="2200" dirty="0">
                <a:latin typeface="Times New Roman" panose="02020603050405020304" pitchFamily="18" charset="0"/>
                <a:ea typeface="Calibri" panose="020F0502020204030204" pitchFamily="34" charset="0"/>
                <a:cs typeface="Times New Roman" panose="02020603050405020304" pitchFamily="18" charset="0"/>
              </a:rPr>
              <a:t>Are you tired of endlessly scrolling through furniture websites or wandering aimlessly through furniture stores, unsure of what to buy? Our website is here to help. We use advanced algorithms and machine learning to recommend furniture pieces that fit your unique style and needs. Whether you're looking for a statement piece to elevate your living room or practical pieces to maximize your space, we've got you covered. Let us help you find the furniture pieces that will make your house feel like a home.</a:t>
            </a:r>
          </a:p>
          <a:p>
            <a:pPr eaLnBrk="1" hangingPunct="1">
              <a:lnSpc>
                <a:spcPct val="150000"/>
              </a:lnSpc>
              <a:spcAft>
                <a:spcPts val="1413"/>
              </a:spcAft>
            </a:pPr>
            <a:endParaRPr lang="en-US" altLang="en-US" sz="2200" dirty="0">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C2A7B9-197C-E99C-B4BD-49310CAF3859}"/>
              </a:ext>
            </a:extLst>
          </p:cNvPr>
          <p:cNvSpPr>
            <a:spLocks noGrp="1"/>
          </p:cNvSpPr>
          <p:nvPr>
            <p:ph idx="1"/>
          </p:nvPr>
        </p:nvSpPr>
        <p:spPr>
          <a:xfrm>
            <a:off x="-215900" y="395288"/>
            <a:ext cx="8208540" cy="3097212"/>
          </a:xfrm>
        </p:spPr>
        <p:txBody>
          <a:bodyPr/>
          <a:lstStyle/>
          <a:p>
            <a:pPr>
              <a:buClrTx/>
              <a:buFont typeface="Arial" panose="020B0604020202020204" pitchFamily="34" charset="0"/>
              <a:buChar char="•"/>
              <a:defRPr/>
            </a:pPr>
            <a:endParaRPr lang="en-IN" altLang="en-US" sz="2400" dirty="0">
              <a:solidFill>
                <a:srgbClr val="000000"/>
              </a:solidFill>
              <a:latin typeface="Times New Roman" panose="02020603050405020304" pitchFamily="18" charset="0"/>
              <a:cs typeface="Times New Roman" panose="02020603050405020304" pitchFamily="18" charset="0"/>
            </a:endParaRPr>
          </a:p>
          <a:p>
            <a:pPr lvl="1" algn="just">
              <a:buClrTx/>
              <a:buFont typeface="Wingdings" panose="05000000000000000000" pitchFamily="2" charset="2"/>
              <a:buChar char="Ø"/>
              <a:defRPr/>
            </a:pPr>
            <a:r>
              <a:rPr lang="en-US" sz="22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Furniture preferences are highly subjective and personal. It can be challenging to recommend the right furniture to each individual customer based on their unique tastes and requirements.</a:t>
            </a:r>
          </a:p>
          <a:p>
            <a:pPr lvl="1" algn="just">
              <a:buClrTx/>
              <a:buFont typeface="Wingdings" panose="05000000000000000000" pitchFamily="2" charset="2"/>
              <a:buChar char="Ø"/>
              <a:defRPr/>
            </a:pPr>
            <a:r>
              <a:rPr lang="en-US" sz="22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Furniture is often bulky and heavy, and shipping and delivery can be a challenge, especially if the website operates globally.</a:t>
            </a:r>
            <a:endParaRPr lang="en-IN" altLang="en-US" sz="2200" dirty="0">
              <a:solidFill>
                <a:schemeClr val="tx1"/>
              </a:solidFill>
              <a:latin typeface="Times New Roman" panose="02020603050405020304" pitchFamily="18" charset="0"/>
              <a:cs typeface="Times New Roman" panose="02020603050405020304" pitchFamily="18" charset="0"/>
            </a:endParaRPr>
          </a:p>
          <a:p>
            <a:pPr marL="0" indent="0">
              <a:buClrTx/>
              <a:buFont typeface="Wingdings 3" panose="05040102010807070707" pitchFamily="18" charset="2"/>
              <a:buNone/>
              <a:defRPr/>
            </a:pPr>
            <a:endParaRPr lang="en-IN" altLang="en-US" sz="2400" dirty="0">
              <a:solidFill>
                <a:srgbClr val="000000"/>
              </a:solidFill>
              <a:latin typeface="Times New Roman" panose="02020603050405020304" pitchFamily="18" charset="0"/>
              <a:cs typeface="Times New Roman" panose="02020603050405020304" pitchFamily="18" charset="0"/>
            </a:endParaRPr>
          </a:p>
          <a:p>
            <a:pPr marL="0" indent="0">
              <a:buClrTx/>
              <a:buFont typeface="Wingdings 3" panose="05040102010807070707" pitchFamily="18" charset="2"/>
              <a:buNone/>
              <a:defRPr/>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buClrTx/>
              <a:buFont typeface="Arial" panose="020B0604020202020204" pitchFamily="34" charset="0"/>
              <a:buChar char="•"/>
              <a:defRPr/>
            </a:pPr>
            <a:endParaRPr lang="en-US" dirty="0"/>
          </a:p>
        </p:txBody>
      </p:sp>
      <p:sp>
        <p:nvSpPr>
          <p:cNvPr id="12291" name="TextBox 3">
            <a:extLst>
              <a:ext uri="{FF2B5EF4-FFF2-40B4-BE49-F238E27FC236}">
                <a16:creationId xmlns:a16="http://schemas.microsoft.com/office/drawing/2014/main" id="{653DF2A0-9760-3E0C-28CC-75BA07A255C8}"/>
              </a:ext>
            </a:extLst>
          </p:cNvPr>
          <p:cNvSpPr txBox="1">
            <a:spLocks noChangeArrowheads="1"/>
          </p:cNvSpPr>
          <p:nvPr/>
        </p:nvSpPr>
        <p:spPr bwMode="auto">
          <a:xfrm>
            <a:off x="360363" y="139700"/>
            <a:ext cx="41036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defRPr>
                <a:solidFill>
                  <a:schemeClr val="tx1"/>
                </a:solidFill>
                <a:latin typeface="Trebuchet MS" panose="020B0603020202020204" pitchFamily="34" charset="0"/>
              </a:defRPr>
            </a:lvl9pPr>
          </a:lstStyle>
          <a:p>
            <a:r>
              <a:rPr lang="en-IN" altLang="en-US" sz="3200">
                <a:solidFill>
                  <a:srgbClr val="000000"/>
                </a:solidFill>
                <a:latin typeface="Times New Roman" panose="02020603050405020304" pitchFamily="18" charset="0"/>
                <a:cs typeface="Times New Roman" panose="02020603050405020304" pitchFamily="18" charset="0"/>
              </a:rPr>
              <a:t>Problem Identified :</a:t>
            </a:r>
            <a:endParaRPr lang="en-US" altLang="en-US" sz="3200"/>
          </a:p>
        </p:txBody>
      </p:sp>
      <p:sp>
        <p:nvSpPr>
          <p:cNvPr id="12292" name="TextBox 4">
            <a:extLst>
              <a:ext uri="{FF2B5EF4-FFF2-40B4-BE49-F238E27FC236}">
                <a16:creationId xmlns:a16="http://schemas.microsoft.com/office/drawing/2014/main" id="{FF6EC7C4-9D3E-D806-9BAF-A7F5C6F7B745}"/>
              </a:ext>
            </a:extLst>
          </p:cNvPr>
          <p:cNvSpPr txBox="1">
            <a:spLocks noChangeArrowheads="1"/>
          </p:cNvSpPr>
          <p:nvPr/>
        </p:nvSpPr>
        <p:spPr bwMode="auto">
          <a:xfrm>
            <a:off x="431800" y="3354388"/>
            <a:ext cx="36369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defRPr>
                <a:solidFill>
                  <a:schemeClr val="tx1"/>
                </a:solidFill>
                <a:latin typeface="Trebuchet MS" panose="020B0603020202020204" pitchFamily="34" charset="0"/>
              </a:defRPr>
            </a:lvl9pPr>
          </a:lstStyle>
          <a:p>
            <a:r>
              <a:rPr lang="en-IN" altLang="en-US" sz="3200">
                <a:solidFill>
                  <a:srgbClr val="000000"/>
                </a:solidFill>
                <a:latin typeface="Times New Roman" panose="02020603050405020304" pitchFamily="18" charset="0"/>
                <a:cs typeface="Times New Roman" panose="02020603050405020304" pitchFamily="18" charset="0"/>
              </a:rPr>
              <a:t>Solution Proposed :</a:t>
            </a:r>
            <a:endParaRPr lang="en-US" altLang="en-US" sz="3200"/>
          </a:p>
        </p:txBody>
      </p:sp>
      <p:sp>
        <p:nvSpPr>
          <p:cNvPr id="6" name="TextBox 5">
            <a:extLst>
              <a:ext uri="{FF2B5EF4-FFF2-40B4-BE49-F238E27FC236}">
                <a16:creationId xmlns:a16="http://schemas.microsoft.com/office/drawing/2014/main" id="{727ABF51-CF82-229D-3B31-5982F2CD1CD1}"/>
              </a:ext>
            </a:extLst>
          </p:cNvPr>
          <p:cNvSpPr txBox="1"/>
          <p:nvPr/>
        </p:nvSpPr>
        <p:spPr>
          <a:xfrm>
            <a:off x="-288925" y="4137025"/>
            <a:ext cx="9001125" cy="3140075"/>
          </a:xfrm>
          <a:prstGeom prst="rect">
            <a:avLst/>
          </a:prstGeom>
          <a:noFill/>
        </p:spPr>
        <p:txBody>
          <a:bodyPr>
            <a:spAutoFit/>
          </a:bodyPr>
          <a:lstStyle/>
          <a:p>
            <a:pPr marL="800100" lvl="1" indent="-342900" algn="just">
              <a:buFont typeface="Wingdings" panose="05000000000000000000" pitchFamily="2" charset="2"/>
              <a:buChar char="Ø"/>
              <a:defRPr/>
            </a:pPr>
            <a:r>
              <a:rPr lang="en-US" altLang="en-US" sz="2200" dirty="0">
                <a:solidFill>
                  <a:srgbClr val="000000"/>
                </a:solidFill>
                <a:latin typeface="Times New Roman" panose="02020603050405020304" pitchFamily="18" charset="0"/>
                <a:cs typeface="Times New Roman" panose="02020603050405020304" pitchFamily="18" charset="0"/>
              </a:rPr>
              <a:t>The website could use data analysis and machine learning techniques to recommend furniture based on the customer's past purchases, browsing history, and personal preferences.</a:t>
            </a:r>
          </a:p>
          <a:p>
            <a:pPr marL="800100" lvl="1" indent="-342900" algn="just">
              <a:buFont typeface="Wingdings" panose="05000000000000000000" pitchFamily="2" charset="2"/>
              <a:buChar char="Ø"/>
              <a:defRPr/>
            </a:pPr>
            <a:endParaRPr lang="en-US" altLang="en-US" sz="2200" dirty="0">
              <a:solidFill>
                <a:srgbClr val="000000"/>
              </a:solidFill>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Ø"/>
              <a:defRPr/>
            </a:pPr>
            <a:r>
              <a:rPr lang="en-US" sz="2200" dirty="0">
                <a:latin typeface="Times New Roman" panose="02020603050405020304" pitchFamily="18" charset="0"/>
                <a:ea typeface="Calibri" panose="020F0502020204030204" pitchFamily="34" charset="0"/>
                <a:cs typeface="Times New Roman" panose="02020603050405020304" pitchFamily="18" charset="0"/>
              </a:rPr>
              <a:t>The website could partner with reliable shipping and logistics companies to provide fast and efficient delivery. The website could also offer flexible delivery options, such as same-day or next-day delivery, to meet the needs of customers.</a:t>
            </a:r>
            <a:endParaRPr lang="en-US" altLang="en-US" sz="2200" dirty="0">
              <a:solidFill>
                <a:srgbClr val="000000"/>
              </a:solidFill>
              <a:latin typeface="Times New Roman" panose="02020603050405020304" pitchFamily="18" charset="0"/>
              <a:cs typeface="Times New Roman" panose="02020603050405020304" pitchFamily="18" charset="0"/>
            </a:endParaRPr>
          </a:p>
          <a:p>
            <a:pPr>
              <a:defRPr/>
            </a:pPr>
            <a:endParaRPr lang="en-US" sz="2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29AF43CE-DE2A-FBD1-A8AC-D45CA2FFCE1D}"/>
              </a:ext>
            </a:extLst>
          </p:cNvPr>
          <p:cNvSpPr>
            <a:spLocks noChangeArrowheads="1"/>
          </p:cNvSpPr>
          <p:nvPr/>
        </p:nvSpPr>
        <p:spPr bwMode="auto">
          <a:xfrm>
            <a:off x="360363" y="0"/>
            <a:ext cx="2808287"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2. Objectives</a:t>
            </a:r>
          </a:p>
        </p:txBody>
      </p:sp>
      <p:sp>
        <p:nvSpPr>
          <p:cNvPr id="6146" name="Rectangle 2">
            <a:extLst>
              <a:ext uri="{FF2B5EF4-FFF2-40B4-BE49-F238E27FC236}">
                <a16:creationId xmlns:a16="http://schemas.microsoft.com/office/drawing/2014/main" id="{0A1B6BAF-6FC7-7AEE-4900-688F8BDBA785}"/>
              </a:ext>
            </a:extLst>
          </p:cNvPr>
          <p:cNvSpPr>
            <a:spLocks noChangeArrowheads="1"/>
          </p:cNvSpPr>
          <p:nvPr/>
        </p:nvSpPr>
        <p:spPr bwMode="auto">
          <a:xfrm>
            <a:off x="377825" y="1284288"/>
            <a:ext cx="7704138" cy="4989512"/>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20637" indent="-342900" algn="just">
              <a:lnSpc>
                <a:spcPct val="107000"/>
              </a:lnSpc>
              <a:spcBef>
                <a:spcPts val="0"/>
              </a:spcBef>
              <a:spcAft>
                <a:spcPts val="800"/>
              </a:spcAft>
              <a:buFont typeface="Wingdings" panose="05000000000000000000" pitchFamily="2" charset="2"/>
              <a:buChar char="Ø"/>
              <a:defRPr/>
            </a:pPr>
            <a:r>
              <a:rPr lang="en-US" sz="2200" dirty="0">
                <a:latin typeface="Times New Roman" panose="02020603050405020304" pitchFamily="18" charset="0"/>
                <a:ea typeface="Calibri" panose="020F0502020204030204" pitchFamily="34" charset="0"/>
                <a:cs typeface="Times New Roman" panose="02020603050405020304" pitchFamily="18" charset="0"/>
              </a:rPr>
              <a:t>To provide personalized furniture recommendations to customers 	based on their individual preferences and requirements.</a:t>
            </a:r>
          </a:p>
          <a:p>
            <a:pPr marL="20637" indent="-342900" algn="just">
              <a:lnSpc>
                <a:spcPct val="107000"/>
              </a:lnSpc>
              <a:spcBef>
                <a:spcPts val="0"/>
              </a:spcBef>
              <a:spcAft>
                <a:spcPts val="800"/>
              </a:spcAft>
              <a:buFont typeface="Wingdings" panose="05000000000000000000" pitchFamily="2" charset="2"/>
              <a:buChar char="Ø"/>
              <a:defRPr/>
            </a:pPr>
            <a:r>
              <a:rPr lang="en-US" sz="2200" dirty="0">
                <a:latin typeface="Times New Roman" panose="02020603050405020304" pitchFamily="18" charset="0"/>
                <a:ea typeface="Calibri" panose="020F0502020204030204" pitchFamily="34" charset="0"/>
                <a:cs typeface="Times New Roman" panose="02020603050405020304" pitchFamily="18" charset="0"/>
              </a:rPr>
              <a:t>To efficiently manage and organize a large amount of product 	data, ensuring that it is accurate and up-to-date.</a:t>
            </a:r>
          </a:p>
          <a:p>
            <a:pPr marL="20637" indent="-342900" algn="just">
              <a:lnSpc>
                <a:spcPct val="107000"/>
              </a:lnSpc>
              <a:spcBef>
                <a:spcPts val="0"/>
              </a:spcBef>
              <a:spcAft>
                <a:spcPts val="800"/>
              </a:spcAft>
              <a:buFont typeface="Wingdings" panose="05000000000000000000" pitchFamily="2" charset="2"/>
              <a:buChar char="Ø"/>
              <a:defRPr/>
            </a:pPr>
            <a:r>
              <a:rPr lang="en-US" sz="2200" dirty="0">
                <a:latin typeface="Times New Roman" panose="02020603050405020304" pitchFamily="18" charset="0"/>
                <a:ea typeface="Calibri" panose="020F0502020204030204" pitchFamily="34" charset="0"/>
                <a:cs typeface="Times New Roman" panose="02020603050405020304" pitchFamily="18" charset="0"/>
              </a:rPr>
              <a:t>To differentiate itself from competitors by offering unique 	products or 	exceptional customer  service.</a:t>
            </a:r>
          </a:p>
          <a:p>
            <a:pPr marL="20637" indent="-342900" algn="just">
              <a:lnSpc>
                <a:spcPct val="107000"/>
              </a:lnSpc>
              <a:spcBef>
                <a:spcPts val="0"/>
              </a:spcBef>
              <a:spcAft>
                <a:spcPts val="800"/>
              </a:spcAft>
              <a:buFont typeface="Wingdings" panose="05000000000000000000" pitchFamily="2" charset="2"/>
              <a:buChar char="Ø"/>
              <a:defRPr/>
            </a:pPr>
            <a:r>
              <a:rPr lang="en-US" sz="2200" dirty="0">
                <a:latin typeface="Times New Roman" panose="02020603050405020304" pitchFamily="18" charset="0"/>
                <a:ea typeface="Calibri" panose="020F0502020204030204" pitchFamily="34" charset="0"/>
                <a:cs typeface="Times New Roman" panose="02020603050405020304" pitchFamily="18" charset="0"/>
              </a:rPr>
              <a:t>To improve the relevance of search results and make it easier for 	customers to  find the furniture they want.</a:t>
            </a:r>
          </a:p>
          <a:p>
            <a:pPr marL="450850" indent="-342900" algn="just">
              <a:buFont typeface="Wingdings" panose="05000000000000000000" pitchFamily="2" charset="2"/>
              <a:buChar char="Ø"/>
              <a:defRPr/>
            </a:pPr>
            <a:r>
              <a:rPr lang="en-US" sz="2200" dirty="0">
                <a:latin typeface="Times New Roman" panose="02020603050405020304" pitchFamily="18" charset="0"/>
                <a:ea typeface="Calibri" panose="020F0502020204030204" pitchFamily="34" charset="0"/>
                <a:cs typeface="Times New Roman" panose="02020603050405020304" pitchFamily="18" charset="0"/>
              </a:rPr>
              <a:t>To ensure that customers can always purchase the products they want by implementing effective inventory management systems.</a:t>
            </a:r>
            <a:r>
              <a:rPr lang="en-IN" altLang="en-US" sz="2200" dirty="0">
                <a:latin typeface="Times New Roman" panose="02020603050405020304" pitchFamily="18" charset="0"/>
                <a:cs typeface="Times New Roman" panose="02020603050405020304" pitchFamily="18" charset="0"/>
              </a:rPr>
              <a:t> </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CD078A36-9298-45E9-06EA-AD15148398AA}"/>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3. Scope</a:t>
            </a:r>
          </a:p>
        </p:txBody>
      </p:sp>
      <p:sp>
        <p:nvSpPr>
          <p:cNvPr id="6146" name="Rectangle 2">
            <a:extLst>
              <a:ext uri="{FF2B5EF4-FFF2-40B4-BE49-F238E27FC236}">
                <a16:creationId xmlns:a16="http://schemas.microsoft.com/office/drawing/2014/main" id="{47F650B2-2E7E-4104-CA19-F093F7225116}"/>
              </a:ext>
            </a:extLst>
          </p:cNvPr>
          <p:cNvSpPr>
            <a:spLocks noChangeArrowheads="1"/>
          </p:cNvSpPr>
          <p:nvPr/>
        </p:nvSpPr>
        <p:spPr bwMode="auto">
          <a:xfrm>
            <a:off x="144463" y="1042988"/>
            <a:ext cx="8280400" cy="5184775"/>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109537" indent="0" algn="just" eaLnBrk="1" fontAlgn="auto" hangingPunct="1">
              <a:lnSpc>
                <a:spcPct val="93000"/>
              </a:lnSpc>
              <a:spcBef>
                <a:spcPts val="0"/>
              </a:spcBef>
              <a:spcAft>
                <a:spcPts val="1413"/>
              </a:spcAft>
              <a:defRPr/>
            </a:pPr>
            <a:endParaRPr lang="en-IN" altLang="en-US" sz="2200" dirty="0">
              <a:latin typeface="Times New Roman" panose="02020603050405020304" pitchFamily="18" charset="0"/>
              <a:cs typeface="Times New Roman" panose="02020603050405020304" pitchFamily="18" charset="0"/>
            </a:endParaRPr>
          </a:p>
          <a:p>
            <a:pPr marL="566737" indent="-457200" algn="just" eaLnBrk="1" fontAlgn="auto" hangingPunct="1">
              <a:lnSpc>
                <a:spcPct val="93000"/>
              </a:lnSpc>
              <a:spcBef>
                <a:spcPts val="0"/>
              </a:spcBef>
              <a:spcAft>
                <a:spcPts val="1413"/>
              </a:spcAft>
              <a:buFont typeface="Wingdings" panose="05000000000000000000" pitchFamily="2" charset="2"/>
              <a:buChar char="Ø"/>
              <a:defRPr/>
            </a:pPr>
            <a:r>
              <a:rPr lang="en-US" sz="2200" dirty="0">
                <a:latin typeface="Times New Roman" panose="02020603050405020304" pitchFamily="18" charset="0"/>
                <a:ea typeface="Calibri" panose="020F0502020204030204" pitchFamily="34" charset="0"/>
                <a:cs typeface="Times New Roman" panose="02020603050405020304" pitchFamily="18" charset="0"/>
              </a:rPr>
              <a:t>Product catalog can be a comprehensive catalog of furniture products, including different styles, designs, materials, and sizes.</a:t>
            </a:r>
          </a:p>
          <a:p>
            <a:pPr marL="566737" indent="-457200" algn="just" eaLnBrk="1" fontAlgn="auto" hangingPunct="1">
              <a:lnSpc>
                <a:spcPct val="93000"/>
              </a:lnSpc>
              <a:spcBef>
                <a:spcPts val="0"/>
              </a:spcBef>
              <a:spcAft>
                <a:spcPts val="1413"/>
              </a:spcAft>
              <a:buFont typeface="Wingdings" panose="05000000000000000000" pitchFamily="2" charset="2"/>
              <a:buChar char="Ø"/>
              <a:defRPr/>
            </a:pPr>
            <a:r>
              <a:rPr lang="en-US" sz="2200" dirty="0">
                <a:latin typeface="Times New Roman" panose="02020603050405020304" pitchFamily="18" charset="0"/>
                <a:ea typeface="Calibri" panose="020F0502020204030204" pitchFamily="34" charset="0"/>
                <a:cs typeface="Times New Roman" panose="02020603050405020304" pitchFamily="18" charset="0"/>
              </a:rPr>
              <a:t>Furniture matching a tool that helps users find furniture products that match their existing decor and style.</a:t>
            </a:r>
            <a:endParaRPr lang="en-IN" altLang="en-US" sz="2200" dirty="0">
              <a:latin typeface="Times New Roman" panose="02020603050405020304" pitchFamily="18" charset="0"/>
              <a:cs typeface="Times New Roman" panose="02020603050405020304" pitchFamily="18" charset="0"/>
            </a:endParaRPr>
          </a:p>
          <a:p>
            <a:pPr marL="566737" indent="-457200" algn="just" eaLnBrk="1" fontAlgn="auto" hangingPunct="1">
              <a:lnSpc>
                <a:spcPct val="93000"/>
              </a:lnSpc>
              <a:spcBef>
                <a:spcPts val="0"/>
              </a:spcBef>
              <a:spcAft>
                <a:spcPts val="1413"/>
              </a:spcAft>
              <a:buFont typeface="Wingdings" panose="05000000000000000000" pitchFamily="2" charset="2"/>
              <a:buChar char="Ø"/>
              <a:defRPr/>
            </a:pPr>
            <a:r>
              <a:rPr lang="en-US" sz="2200" dirty="0">
                <a:latin typeface="Times New Roman" panose="02020603050405020304" pitchFamily="18" charset="0"/>
                <a:ea typeface="Calibri" panose="020F0502020204030204" pitchFamily="34" charset="0"/>
                <a:cs typeface="Times New Roman" panose="02020603050405020304" pitchFamily="18" charset="0"/>
              </a:rPr>
              <a:t>Product comparison can be feature that allows users to compare different furniture products side-by-side, including price, features, and customer reviews.</a:t>
            </a:r>
          </a:p>
          <a:p>
            <a:pPr marL="566737" indent="-457200" algn="just" eaLnBrk="1" fontAlgn="auto" hangingPunct="1">
              <a:lnSpc>
                <a:spcPct val="93000"/>
              </a:lnSpc>
              <a:spcBef>
                <a:spcPts val="0"/>
              </a:spcBef>
              <a:spcAft>
                <a:spcPts val="1413"/>
              </a:spcAft>
              <a:buFont typeface="Wingdings" panose="05000000000000000000" pitchFamily="2" charset="2"/>
              <a:buChar char="Ø"/>
              <a:defRPr/>
            </a:pPr>
            <a:r>
              <a:rPr lang="en-US" sz="2200" dirty="0">
                <a:latin typeface="Times New Roman" panose="02020603050405020304" pitchFamily="18" charset="0"/>
                <a:ea typeface="Calibri" panose="020F0502020204030204" pitchFamily="34" charset="0"/>
                <a:cs typeface="Times New Roman" panose="02020603050405020304" pitchFamily="18" charset="0"/>
              </a:rPr>
              <a:t>Order tracking can be a feature that allows users to track the status of their orders and receive updates on delivery times and shipping information</a:t>
            </a:r>
            <a:r>
              <a:rPr lang="en-IN" altLang="en-US" sz="2200" dirty="0">
                <a:latin typeface="Times New Roman" panose="02020603050405020304" pitchFamily="18" charset="0"/>
                <a:cs typeface="Times New Roman" panose="02020603050405020304" pitchFamily="18" charset="0"/>
              </a:rPr>
              <a:t>. </a:t>
            </a:r>
          </a:p>
          <a:p>
            <a:pPr marL="566737" indent="-457200" eaLnBrk="1" fontAlgn="auto" hangingPunct="1">
              <a:lnSpc>
                <a:spcPct val="93000"/>
              </a:lnSpc>
              <a:spcBef>
                <a:spcPts val="0"/>
              </a:spcBef>
              <a:spcAft>
                <a:spcPts val="1413"/>
              </a:spcAft>
              <a:buFont typeface="+mj-lt"/>
              <a:buAutoNum type="arabicPeriod"/>
              <a:defRPr/>
            </a:pPr>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pPr marL="566737" indent="-457200" eaLnBrk="1" fontAlgn="auto" hangingPunct="1">
              <a:lnSpc>
                <a:spcPct val="93000"/>
              </a:lnSpc>
              <a:spcBef>
                <a:spcPts val="0"/>
              </a:spcBef>
              <a:spcAft>
                <a:spcPts val="1413"/>
              </a:spcAft>
              <a:buFont typeface="+mj-lt"/>
              <a:buAutoNum type="arabicPeriod"/>
              <a:defRPr/>
            </a:pPr>
            <a:endParaRPr lang="en-IN" altLang="en-US" sz="2200" dirty="0">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355686D3-CDDB-1C5B-EC3F-3D22CD8E3A5C}"/>
              </a:ext>
            </a:extLst>
          </p:cNvPr>
          <p:cNvSpPr txBox="1">
            <a:spLocks noChangeArrowheads="1"/>
          </p:cNvSpPr>
          <p:nvPr/>
        </p:nvSpPr>
        <p:spPr>
          <a:xfrm>
            <a:off x="233363" y="5541963"/>
            <a:ext cx="9847262" cy="1071562"/>
          </a:xfrm>
          <a:prstGeom prst="rect">
            <a:avLst/>
          </a:prstGeom>
        </p:spPr>
        <p:txBody>
          <a:bodyPr lIns="75605" tIns="37802" rIns="75605" bIns="37802">
            <a:normAutofit fontScale="77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defRPr/>
            </a:pPr>
            <a:r>
              <a:rPr lang="en-IN" altLang="en-US" sz="1488" b="1" dirty="0">
                <a:solidFill>
                  <a:schemeClr val="tx1"/>
                </a:solidFill>
                <a:latin typeface="Times New Roman" panose="02020603050405020304" pitchFamily="18" charset="0"/>
                <a:cs typeface="Times New Roman" panose="02020603050405020304" pitchFamily="18" charset="0"/>
              </a:rPr>
              <a:t>                                                                                                                                                                       </a:t>
            </a:r>
          </a:p>
          <a:p>
            <a:pPr marL="0" indent="0">
              <a:buFont typeface="Wingdings 3" charset="2"/>
              <a:buNone/>
              <a:defRPr/>
            </a:pPr>
            <a:r>
              <a:rPr lang="en-IN" altLang="en-US" sz="1488" b="1" dirty="0">
                <a:solidFill>
                  <a:schemeClr val="tx1"/>
                </a:solidFill>
                <a:latin typeface="Times New Roman" panose="02020603050405020304" pitchFamily="18" charset="0"/>
                <a:cs typeface="Times New Roman" panose="02020603050405020304" pitchFamily="18" charset="0"/>
              </a:rPr>
              <a:t>                                                                                                   </a:t>
            </a:r>
          </a:p>
          <a:p>
            <a:pPr marL="0" indent="0">
              <a:buFont typeface="Wingdings 3" charset="2"/>
              <a:buNone/>
              <a:defRPr/>
            </a:pPr>
            <a:r>
              <a:rPr lang="en-IN" altLang="en-US" sz="1488" b="1" dirty="0">
                <a:solidFill>
                  <a:schemeClr val="tx1"/>
                </a:solidFill>
                <a:latin typeface="Times New Roman" panose="02020603050405020304" pitchFamily="18" charset="0"/>
                <a:cs typeface="Times New Roman" panose="02020603050405020304" pitchFamily="18" charset="0"/>
              </a:rPr>
              <a:t>                                                                                                                                                                                                      </a:t>
            </a:r>
          </a:p>
          <a:p>
            <a:pPr marL="0" indent="0">
              <a:buFont typeface="Wingdings 3" charset="2"/>
              <a:buNone/>
              <a:defRPr/>
            </a:pPr>
            <a:r>
              <a:rPr lang="en-IN" altLang="en-US" sz="1488" b="1" dirty="0">
                <a:solidFill>
                  <a:schemeClr val="tx1"/>
                </a:solidFill>
                <a:latin typeface="Times New Roman" panose="02020603050405020304" pitchFamily="18" charset="0"/>
                <a:cs typeface="Times New Roman" panose="02020603050405020304" pitchFamily="18" charset="0"/>
              </a:rPr>
              <a:t>                                                                                                                                                                                                                                               </a:t>
            </a:r>
            <a:endParaRPr lang="en-IN" altLang="en-US" sz="1736" b="1" dirty="0">
              <a:solidFill>
                <a:schemeClr val="tx1"/>
              </a:solidFill>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1CDE22C9-75F6-3B84-B7E4-3310B6C94380}"/>
              </a:ext>
            </a:extLst>
          </p:cNvPr>
          <p:cNvSpPr txBox="1">
            <a:spLocks/>
          </p:cNvSpPr>
          <p:nvPr/>
        </p:nvSpPr>
        <p:spPr>
          <a:xfrm>
            <a:off x="1087438" y="250825"/>
            <a:ext cx="7107237" cy="585788"/>
          </a:xfrm>
          <a:prstGeom prst="rect">
            <a:avLst/>
          </a:prstGeom>
        </p:spPr>
        <p:txBody>
          <a:bodyPr lIns="75605" tIns="37802" rIns="75605" bIns="37802">
            <a:normAutofit fontScale="67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defRPr/>
            </a:pPr>
            <a:r>
              <a:rPr lang="en-IN" altLang="en-US" sz="2976" b="1" dirty="0">
                <a:solidFill>
                  <a:srgbClr val="000000"/>
                </a:solidFill>
                <a:latin typeface="Times New Roman" panose="02020603050405020304" pitchFamily="18" charset="0"/>
                <a:cs typeface="DejaVu Sans" charset="0"/>
              </a:rPr>
              <a:t>       Literature Survey</a:t>
            </a:r>
            <a:br>
              <a:rPr lang="en-IN" altLang="en-US" sz="2976" b="1" dirty="0">
                <a:solidFill>
                  <a:srgbClr val="000000"/>
                </a:solidFill>
                <a:latin typeface="Times New Roman" panose="02020603050405020304" pitchFamily="18" charset="0"/>
                <a:cs typeface="DejaVu Sans" charset="0"/>
              </a:rPr>
            </a:br>
            <a:endParaRPr lang="en-IN" sz="2976" dirty="0"/>
          </a:p>
        </p:txBody>
      </p:sp>
      <p:graphicFrame>
        <p:nvGraphicFramePr>
          <p:cNvPr id="7" name="Table 6">
            <a:extLst>
              <a:ext uri="{FF2B5EF4-FFF2-40B4-BE49-F238E27FC236}">
                <a16:creationId xmlns:a16="http://schemas.microsoft.com/office/drawing/2014/main" id="{80632A3B-FBB3-CBFF-4CED-6181757C3D43}"/>
              </a:ext>
            </a:extLst>
          </p:cNvPr>
          <p:cNvGraphicFramePr>
            <a:graphicFrameLocks noGrp="1"/>
          </p:cNvGraphicFramePr>
          <p:nvPr/>
        </p:nvGraphicFramePr>
        <p:xfrm>
          <a:off x="863600" y="1116013"/>
          <a:ext cx="7777163" cy="4824412"/>
        </p:xfrm>
        <a:graphic>
          <a:graphicData uri="http://schemas.openxmlformats.org/drawingml/2006/table">
            <a:tbl>
              <a:tblPr firstRow="1" firstCol="1" bandRow="1">
                <a:tableStyleId>{5C22544A-7EE6-4342-B048-85BDC9FD1C3A}</a:tableStyleId>
              </a:tblPr>
              <a:tblGrid>
                <a:gridCol w="624139">
                  <a:extLst>
                    <a:ext uri="{9D8B030D-6E8A-4147-A177-3AD203B41FA5}">
                      <a16:colId xmlns:a16="http://schemas.microsoft.com/office/drawing/2014/main" val="20000"/>
                    </a:ext>
                  </a:extLst>
                </a:gridCol>
                <a:gridCol w="1039986">
                  <a:extLst>
                    <a:ext uri="{9D8B030D-6E8A-4147-A177-3AD203B41FA5}">
                      <a16:colId xmlns:a16="http://schemas.microsoft.com/office/drawing/2014/main" val="20001"/>
                    </a:ext>
                  </a:extLst>
                </a:gridCol>
                <a:gridCol w="1411830">
                  <a:extLst>
                    <a:ext uri="{9D8B030D-6E8A-4147-A177-3AD203B41FA5}">
                      <a16:colId xmlns:a16="http://schemas.microsoft.com/office/drawing/2014/main" val="20002"/>
                    </a:ext>
                  </a:extLst>
                </a:gridCol>
                <a:gridCol w="530261">
                  <a:extLst>
                    <a:ext uri="{9D8B030D-6E8A-4147-A177-3AD203B41FA5}">
                      <a16:colId xmlns:a16="http://schemas.microsoft.com/office/drawing/2014/main" val="20003"/>
                    </a:ext>
                  </a:extLst>
                </a:gridCol>
                <a:gridCol w="1466102">
                  <a:extLst>
                    <a:ext uri="{9D8B030D-6E8A-4147-A177-3AD203B41FA5}">
                      <a16:colId xmlns:a16="http://schemas.microsoft.com/office/drawing/2014/main" val="20004"/>
                    </a:ext>
                  </a:extLst>
                </a:gridCol>
                <a:gridCol w="1353157">
                  <a:extLst>
                    <a:ext uri="{9D8B030D-6E8A-4147-A177-3AD203B41FA5}">
                      <a16:colId xmlns:a16="http://schemas.microsoft.com/office/drawing/2014/main" val="20005"/>
                    </a:ext>
                  </a:extLst>
                </a:gridCol>
                <a:gridCol w="1351688">
                  <a:extLst>
                    <a:ext uri="{9D8B030D-6E8A-4147-A177-3AD203B41FA5}">
                      <a16:colId xmlns:a16="http://schemas.microsoft.com/office/drawing/2014/main" val="20006"/>
                    </a:ext>
                  </a:extLst>
                </a:gridCol>
              </a:tblGrid>
              <a:tr h="256069">
                <a:tc>
                  <a:txBody>
                    <a:bodyPr/>
                    <a:lstStyle/>
                    <a:p>
                      <a:pPr algn="ctr">
                        <a:spcBef>
                          <a:spcPts val="15"/>
                        </a:spcBef>
                      </a:pPr>
                      <a:r>
                        <a:rPr lang="en-US" sz="1000" dirty="0">
                          <a:effectLst/>
                        </a:rPr>
                        <a:t>Sr.no</a:t>
                      </a:r>
                      <a:endParaRPr lang="en-IN" sz="1000" dirty="0">
                        <a:effectLst/>
                        <a:latin typeface="Times New Roman" panose="02020603050405020304" pitchFamily="18" charset="0"/>
                        <a:ea typeface="Times New Roman" panose="02020603050405020304" pitchFamily="18" charset="0"/>
                      </a:endParaRPr>
                    </a:p>
                  </a:txBody>
                  <a:tcPr marL="28327" marR="28327" marT="0" marB="0"/>
                </a:tc>
                <a:tc>
                  <a:txBody>
                    <a:bodyPr/>
                    <a:lstStyle/>
                    <a:p>
                      <a:pPr algn="ctr">
                        <a:spcBef>
                          <a:spcPts val="15"/>
                        </a:spcBef>
                      </a:pPr>
                      <a:r>
                        <a:rPr lang="en-US" sz="1000" dirty="0">
                          <a:effectLst/>
                        </a:rPr>
                        <a:t>Title</a:t>
                      </a:r>
                      <a:endParaRPr lang="en-IN" sz="1000" dirty="0">
                        <a:effectLst/>
                        <a:latin typeface="Times New Roman" panose="02020603050405020304" pitchFamily="18" charset="0"/>
                        <a:ea typeface="Times New Roman" panose="02020603050405020304" pitchFamily="18" charset="0"/>
                      </a:endParaRPr>
                    </a:p>
                  </a:txBody>
                  <a:tcPr marL="28327" marR="28327" marT="0" marB="0"/>
                </a:tc>
                <a:tc>
                  <a:txBody>
                    <a:bodyPr/>
                    <a:lstStyle/>
                    <a:p>
                      <a:pPr algn="ctr">
                        <a:spcBef>
                          <a:spcPts val="15"/>
                        </a:spcBef>
                      </a:pPr>
                      <a:r>
                        <a:rPr lang="en-US" sz="1000" dirty="0">
                          <a:effectLst/>
                        </a:rPr>
                        <a:t>Author(s)</a:t>
                      </a:r>
                      <a:endParaRPr lang="en-IN" sz="1000" dirty="0">
                        <a:effectLst/>
                        <a:latin typeface="Times New Roman" panose="02020603050405020304" pitchFamily="18" charset="0"/>
                        <a:ea typeface="Times New Roman" panose="02020603050405020304" pitchFamily="18" charset="0"/>
                      </a:endParaRPr>
                    </a:p>
                  </a:txBody>
                  <a:tcPr marL="28327" marR="28327" marT="0" marB="0"/>
                </a:tc>
                <a:tc>
                  <a:txBody>
                    <a:bodyPr/>
                    <a:lstStyle/>
                    <a:p>
                      <a:pPr algn="ctr">
                        <a:spcBef>
                          <a:spcPts val="15"/>
                        </a:spcBef>
                      </a:pPr>
                      <a:r>
                        <a:rPr lang="en-US" sz="1000" dirty="0">
                          <a:effectLst/>
                        </a:rPr>
                        <a:t>Year</a:t>
                      </a:r>
                      <a:endParaRPr lang="en-IN" sz="1000" dirty="0">
                        <a:effectLst/>
                        <a:latin typeface="Times New Roman" panose="02020603050405020304" pitchFamily="18" charset="0"/>
                        <a:ea typeface="Times New Roman" panose="02020603050405020304" pitchFamily="18" charset="0"/>
                      </a:endParaRPr>
                    </a:p>
                  </a:txBody>
                  <a:tcPr marL="28327" marR="28327" marT="0" marB="0"/>
                </a:tc>
                <a:tc>
                  <a:txBody>
                    <a:bodyPr/>
                    <a:lstStyle/>
                    <a:p>
                      <a:pPr algn="ctr">
                        <a:spcBef>
                          <a:spcPts val="15"/>
                        </a:spcBef>
                      </a:pPr>
                      <a:r>
                        <a:rPr lang="en-US" sz="1000" dirty="0">
                          <a:effectLst/>
                        </a:rPr>
                        <a:t>Outcomes</a:t>
                      </a:r>
                      <a:endParaRPr lang="en-IN" sz="1000" dirty="0">
                        <a:effectLst/>
                        <a:latin typeface="Times New Roman" panose="02020603050405020304" pitchFamily="18" charset="0"/>
                        <a:ea typeface="Times New Roman" panose="02020603050405020304" pitchFamily="18" charset="0"/>
                      </a:endParaRPr>
                    </a:p>
                  </a:txBody>
                  <a:tcPr marL="28327" marR="28327" marT="0" marB="0"/>
                </a:tc>
                <a:tc>
                  <a:txBody>
                    <a:bodyPr/>
                    <a:lstStyle/>
                    <a:p>
                      <a:pPr algn="ctr">
                        <a:spcBef>
                          <a:spcPts val="15"/>
                        </a:spcBef>
                      </a:pPr>
                      <a:r>
                        <a:rPr lang="en-US" sz="1000" dirty="0">
                          <a:effectLst/>
                        </a:rPr>
                        <a:t>Methodology</a:t>
                      </a:r>
                      <a:endParaRPr lang="en-IN" sz="1000" dirty="0">
                        <a:effectLst/>
                        <a:latin typeface="Times New Roman" panose="02020603050405020304" pitchFamily="18" charset="0"/>
                        <a:ea typeface="Times New Roman" panose="02020603050405020304" pitchFamily="18" charset="0"/>
                      </a:endParaRPr>
                    </a:p>
                  </a:txBody>
                  <a:tcPr marL="28327" marR="28327" marT="0" marB="0"/>
                </a:tc>
                <a:tc>
                  <a:txBody>
                    <a:bodyPr/>
                    <a:lstStyle/>
                    <a:p>
                      <a:pPr algn="ctr">
                        <a:spcBef>
                          <a:spcPts val="15"/>
                        </a:spcBef>
                      </a:pPr>
                      <a:r>
                        <a:rPr lang="en-US" sz="1000" dirty="0">
                          <a:effectLst/>
                        </a:rPr>
                        <a:t>Result</a:t>
                      </a:r>
                      <a:endParaRPr lang="en-IN" sz="1000" dirty="0">
                        <a:effectLst/>
                        <a:latin typeface="Times New Roman" panose="02020603050405020304" pitchFamily="18" charset="0"/>
                        <a:ea typeface="Times New Roman" panose="02020603050405020304" pitchFamily="18" charset="0"/>
                      </a:endParaRPr>
                    </a:p>
                  </a:txBody>
                  <a:tcPr marL="28327" marR="28327" marT="0" marB="0"/>
                </a:tc>
                <a:extLst>
                  <a:ext uri="{0D108BD9-81ED-4DB2-BD59-A6C34878D82A}">
                    <a16:rowId xmlns:a16="http://schemas.microsoft.com/office/drawing/2014/main" val="10000"/>
                  </a:ext>
                </a:extLst>
              </a:tr>
              <a:tr h="2647822">
                <a:tc>
                  <a:txBody>
                    <a:bodyPr/>
                    <a:lstStyle/>
                    <a:p>
                      <a:pPr algn="ctr">
                        <a:spcBef>
                          <a:spcPts val="15"/>
                        </a:spcBef>
                      </a:pPr>
                      <a:r>
                        <a:rPr lang="en-US" sz="1000">
                          <a:effectLst/>
                        </a:rPr>
                        <a:t> </a:t>
                      </a:r>
                      <a:endParaRPr lang="en-IN" sz="1000">
                        <a:effectLst/>
                      </a:endParaRPr>
                    </a:p>
                    <a:p>
                      <a:pPr algn="ctr">
                        <a:spcBef>
                          <a:spcPts val="15"/>
                        </a:spcBef>
                      </a:pPr>
                      <a:r>
                        <a:rPr lang="en-US" sz="1000">
                          <a:effectLst/>
                        </a:rPr>
                        <a:t> </a:t>
                      </a:r>
                      <a:endParaRPr lang="en-IN" sz="1000">
                        <a:effectLst/>
                      </a:endParaRPr>
                    </a:p>
                    <a:p>
                      <a:pPr algn="ctr">
                        <a:spcBef>
                          <a:spcPts val="15"/>
                        </a:spcBef>
                      </a:pPr>
                      <a:r>
                        <a:rPr lang="en-US" sz="1000">
                          <a:effectLst/>
                        </a:rPr>
                        <a:t> </a:t>
                      </a:r>
                      <a:endParaRPr lang="en-IN" sz="1000">
                        <a:effectLst/>
                      </a:endParaRPr>
                    </a:p>
                    <a:p>
                      <a:pPr algn="ctr">
                        <a:spcBef>
                          <a:spcPts val="15"/>
                        </a:spcBef>
                      </a:pPr>
                      <a:r>
                        <a:rPr lang="en-US" sz="1000">
                          <a:effectLst/>
                        </a:rPr>
                        <a:t> </a:t>
                      </a:r>
                      <a:endParaRPr lang="en-IN" sz="1000">
                        <a:effectLst/>
                      </a:endParaRPr>
                    </a:p>
                    <a:p>
                      <a:pPr algn="ctr">
                        <a:spcBef>
                          <a:spcPts val="15"/>
                        </a:spcBef>
                      </a:pPr>
                      <a:r>
                        <a:rPr lang="en-US" sz="1000">
                          <a:effectLst/>
                        </a:rPr>
                        <a:t> </a:t>
                      </a:r>
                      <a:endParaRPr lang="en-IN" sz="1000">
                        <a:effectLst/>
                      </a:endParaRPr>
                    </a:p>
                    <a:p>
                      <a:pPr algn="ctr">
                        <a:spcBef>
                          <a:spcPts val="15"/>
                        </a:spcBef>
                      </a:pPr>
                      <a:r>
                        <a:rPr lang="en-US" sz="1000">
                          <a:effectLst/>
                        </a:rPr>
                        <a:t> </a:t>
                      </a:r>
                      <a:endParaRPr lang="en-IN" sz="1000">
                        <a:effectLst/>
                      </a:endParaRPr>
                    </a:p>
                    <a:p>
                      <a:pPr algn="ctr">
                        <a:spcBef>
                          <a:spcPts val="15"/>
                        </a:spcBef>
                      </a:pPr>
                      <a:r>
                        <a:rPr lang="en-US" sz="1000">
                          <a:effectLst/>
                        </a:rPr>
                        <a:t> </a:t>
                      </a:r>
                      <a:endParaRPr lang="en-IN" sz="1000">
                        <a:effectLst/>
                      </a:endParaRPr>
                    </a:p>
                    <a:p>
                      <a:pPr algn="ctr">
                        <a:spcBef>
                          <a:spcPts val="15"/>
                        </a:spcBef>
                      </a:pPr>
                      <a:r>
                        <a:rPr lang="en-US" sz="1000">
                          <a:effectLst/>
                        </a:rPr>
                        <a:t> </a:t>
                      </a:r>
                      <a:endParaRPr lang="en-IN" sz="1000">
                        <a:effectLst/>
                      </a:endParaRPr>
                    </a:p>
                    <a:p>
                      <a:pPr algn="ctr">
                        <a:spcBef>
                          <a:spcPts val="15"/>
                        </a:spcBef>
                      </a:pPr>
                      <a:r>
                        <a:rPr lang="en-US" sz="1000">
                          <a:effectLst/>
                        </a:rPr>
                        <a:t>1</a:t>
                      </a:r>
                      <a:endParaRPr lang="en-IN" sz="1000">
                        <a:effectLst/>
                        <a:latin typeface="Times New Roman" panose="02020603050405020304" pitchFamily="18" charset="0"/>
                        <a:ea typeface="Times New Roman" panose="02020603050405020304" pitchFamily="18" charset="0"/>
                      </a:endParaRPr>
                    </a:p>
                  </a:txBody>
                  <a:tcPr marL="28327" marR="28327" marT="0" marB="0"/>
                </a:tc>
                <a:tc>
                  <a:txBody>
                    <a:bodyPr/>
                    <a:lstStyle/>
                    <a:p>
                      <a:pPr>
                        <a:spcBef>
                          <a:spcPts val="15"/>
                        </a:spcBef>
                        <a:spcAft>
                          <a:spcPts val="0"/>
                        </a:spcAft>
                      </a:pPr>
                      <a:r>
                        <a:rPr lang="en-US" sz="1200" b="0" u="none" dirty="0">
                          <a:solidFill>
                            <a:srgbClr val="333333"/>
                          </a:solidFill>
                          <a:latin typeface="Times New Roman" panose="02020603050405020304" pitchFamily="18" charset="0"/>
                          <a:cs typeface="Times New Roman" panose="02020603050405020304" pitchFamily="18" charset="0"/>
                        </a:rPr>
                        <a:t>Furniture online consumer experience by Bio Resource</a:t>
                      </a:r>
                      <a:endParaRPr lang="en-IN" sz="1200" b="0" u="none" dirty="0">
                        <a:effectLst/>
                        <a:latin typeface="Times New Roman" panose="02020603050405020304" pitchFamily="18" charset="0"/>
                        <a:ea typeface="Times New Roman" panose="02020603050405020304" pitchFamily="18" charset="0"/>
                      </a:endParaRPr>
                    </a:p>
                  </a:txBody>
                  <a:tcPr marL="28327" marR="28327" marT="0" marB="0"/>
                </a:tc>
                <a:tc>
                  <a:txBody>
                    <a:bodyPr/>
                    <a:lstStyle/>
                    <a:p>
                      <a:pPr algn="ctr">
                        <a:spcBef>
                          <a:spcPts val="15"/>
                        </a:spcBef>
                      </a:pPr>
                      <a:r>
                        <a:rPr lang="en-US" sz="1000">
                          <a:effectLst/>
                        </a:rPr>
                        <a:t> </a:t>
                      </a:r>
                      <a:endParaRPr lang="en-IN" sz="1000">
                        <a:effectLst/>
                      </a:endParaRPr>
                    </a:p>
                    <a:p>
                      <a:pPr algn="ctr">
                        <a:spcBef>
                          <a:spcPts val="15"/>
                        </a:spcBef>
                      </a:pPr>
                      <a:r>
                        <a:rPr lang="en-US" sz="1000">
                          <a:effectLst/>
                        </a:rPr>
                        <a:t> </a:t>
                      </a:r>
                      <a:endParaRPr lang="en-IN" sz="1000">
                        <a:effectLst/>
                      </a:endParaRPr>
                    </a:p>
                    <a:p>
                      <a:pPr algn="ctr">
                        <a:spcBef>
                          <a:spcPts val="15"/>
                        </a:spcBef>
                      </a:pPr>
                      <a:r>
                        <a:rPr lang="en-US" sz="1000">
                          <a:effectLst/>
                        </a:rPr>
                        <a:t> </a:t>
                      </a:r>
                      <a:endParaRPr lang="en-IN" sz="1000">
                        <a:effectLst/>
                      </a:endParaRPr>
                    </a:p>
                    <a:p>
                      <a:pPr algn="ctr">
                        <a:spcBef>
                          <a:spcPts val="15"/>
                        </a:spcBef>
                      </a:pPr>
                      <a:r>
                        <a:rPr lang="en-US" sz="1000">
                          <a:effectLst/>
                        </a:rPr>
                        <a:t> </a:t>
                      </a:r>
                      <a:endParaRPr lang="en-IN" sz="1000">
                        <a:effectLst/>
                      </a:endParaRPr>
                    </a:p>
                    <a:p>
                      <a:pPr algn="ctr">
                        <a:spcBef>
                          <a:spcPts val="15"/>
                        </a:spcBef>
                      </a:pPr>
                      <a:r>
                        <a:rPr lang="en-US" sz="1000">
                          <a:effectLst/>
                        </a:rPr>
                        <a:t>P.S. Gopalakrishnan, G. Raghavendra Rao, K. Prasad </a:t>
                      </a:r>
                      <a:endParaRPr lang="en-IN" sz="1000">
                        <a:effectLst/>
                        <a:latin typeface="Times New Roman" panose="02020603050405020304" pitchFamily="18" charset="0"/>
                        <a:ea typeface="Times New Roman" panose="02020603050405020304" pitchFamily="18" charset="0"/>
                      </a:endParaRPr>
                    </a:p>
                  </a:txBody>
                  <a:tcPr marL="28327" marR="28327" marT="0" marB="0"/>
                </a:tc>
                <a:tc>
                  <a:txBody>
                    <a:bodyPr/>
                    <a:lstStyle/>
                    <a:p>
                      <a:pPr>
                        <a:spcBef>
                          <a:spcPts val="15"/>
                        </a:spcBef>
                      </a:pPr>
                      <a:r>
                        <a:rPr lang="en-US" sz="1000" dirty="0">
                          <a:effectLst/>
                        </a:rPr>
                        <a:t> </a:t>
                      </a:r>
                      <a:endParaRPr lang="en-IN" sz="1000" dirty="0">
                        <a:effectLst/>
                      </a:endParaRPr>
                    </a:p>
                    <a:p>
                      <a:pPr>
                        <a:spcBef>
                          <a:spcPts val="15"/>
                        </a:spcBef>
                      </a:pPr>
                      <a:r>
                        <a:rPr lang="en-US" sz="1000" dirty="0">
                          <a:effectLst/>
                        </a:rPr>
                        <a:t> </a:t>
                      </a:r>
                      <a:endParaRPr lang="en-IN" sz="1000" dirty="0">
                        <a:effectLst/>
                      </a:endParaRPr>
                    </a:p>
                    <a:p>
                      <a:pPr>
                        <a:spcBef>
                          <a:spcPts val="15"/>
                        </a:spcBef>
                      </a:pPr>
                      <a:r>
                        <a:rPr lang="en-US" sz="1000" dirty="0">
                          <a:effectLst/>
                        </a:rPr>
                        <a:t> </a:t>
                      </a:r>
                      <a:endParaRPr lang="en-IN" sz="1000" dirty="0">
                        <a:effectLst/>
                      </a:endParaRPr>
                    </a:p>
                    <a:p>
                      <a:pPr>
                        <a:spcBef>
                          <a:spcPts val="15"/>
                        </a:spcBef>
                      </a:pPr>
                      <a:r>
                        <a:rPr lang="en-US" sz="1000" dirty="0">
                          <a:effectLst/>
                        </a:rPr>
                        <a:t> </a:t>
                      </a:r>
                      <a:endParaRPr lang="en-IN" sz="1000" dirty="0">
                        <a:effectLst/>
                      </a:endParaRPr>
                    </a:p>
                    <a:p>
                      <a:pPr>
                        <a:spcBef>
                          <a:spcPts val="15"/>
                        </a:spcBef>
                      </a:pPr>
                      <a:r>
                        <a:rPr lang="en-US" sz="1000" dirty="0">
                          <a:effectLst/>
                        </a:rPr>
                        <a:t> </a:t>
                      </a:r>
                      <a:endParaRPr lang="en-IN" sz="1000" dirty="0">
                        <a:effectLst/>
                      </a:endParaRPr>
                    </a:p>
                    <a:p>
                      <a:pPr>
                        <a:spcBef>
                          <a:spcPts val="15"/>
                        </a:spcBef>
                      </a:pPr>
                      <a:r>
                        <a:rPr lang="en-US" sz="1000" dirty="0">
                          <a:effectLst/>
                        </a:rPr>
                        <a:t> </a:t>
                      </a:r>
                      <a:endParaRPr lang="en-IN" sz="1000" dirty="0">
                        <a:effectLst/>
                      </a:endParaRPr>
                    </a:p>
                    <a:p>
                      <a:pPr>
                        <a:spcBef>
                          <a:spcPts val="15"/>
                        </a:spcBef>
                      </a:pPr>
                      <a:r>
                        <a:rPr lang="en-US" sz="1000" dirty="0">
                          <a:effectLst/>
                        </a:rPr>
                        <a:t>2022</a:t>
                      </a:r>
                      <a:endParaRPr lang="en-IN" sz="1000" dirty="0">
                        <a:effectLst/>
                        <a:latin typeface="Times New Roman" panose="02020603050405020304" pitchFamily="18" charset="0"/>
                        <a:ea typeface="Times New Roman" panose="02020603050405020304" pitchFamily="18" charset="0"/>
                      </a:endParaRPr>
                    </a:p>
                  </a:txBody>
                  <a:tcPr marL="28327" marR="28327" marT="0" marB="0"/>
                </a:tc>
                <a:tc>
                  <a:txBody>
                    <a:bodyPr/>
                    <a:lstStyle/>
                    <a:p>
                      <a:pPr>
                        <a:spcBef>
                          <a:spcPts val="15"/>
                        </a:spcBef>
                      </a:pPr>
                      <a:r>
                        <a:rPr lang="en-US" sz="1000" dirty="0">
                          <a:effectLst/>
                        </a:rPr>
                        <a:t> </a:t>
                      </a:r>
                      <a:endParaRPr lang="en-IN" sz="1000" dirty="0">
                        <a:effectLst/>
                      </a:endParaRPr>
                    </a:p>
                    <a:p>
                      <a:pPr>
                        <a:spcBef>
                          <a:spcPts val="15"/>
                        </a:spcBef>
                      </a:pPr>
                      <a:r>
                        <a:rPr lang="en-US" sz="1000" dirty="0">
                          <a:effectLst/>
                        </a:rPr>
                        <a:t>The proposed system improved customer satisfaction and sales revenue by providing personalized recommendations and accurate sales forecasting.</a:t>
                      </a:r>
                      <a:endParaRPr lang="en-IN" sz="1000" dirty="0">
                        <a:effectLst/>
                        <a:latin typeface="Times New Roman" panose="02020603050405020304" pitchFamily="18" charset="0"/>
                        <a:ea typeface="Times New Roman" panose="02020603050405020304" pitchFamily="18" charset="0"/>
                      </a:endParaRPr>
                    </a:p>
                  </a:txBody>
                  <a:tcPr marL="28327" marR="28327" marT="0" marB="0"/>
                </a:tc>
                <a:tc>
                  <a:txBody>
                    <a:bodyPr/>
                    <a:lstStyle/>
                    <a:p>
                      <a:pPr>
                        <a:spcBef>
                          <a:spcPts val="15"/>
                        </a:spcBef>
                      </a:pPr>
                      <a:r>
                        <a:rPr lang="en-US" sz="1000" dirty="0">
                          <a:effectLst/>
                        </a:rPr>
                        <a:t>The system used a combination of machine learning algorithms, including natural language processing, sentiment analysis, and ARIMA model for time series forecasting.</a:t>
                      </a:r>
                      <a:endParaRPr lang="en-IN" sz="1000" dirty="0">
                        <a:effectLst/>
                        <a:latin typeface="Times New Roman" panose="02020603050405020304" pitchFamily="18" charset="0"/>
                        <a:ea typeface="Times New Roman" panose="02020603050405020304" pitchFamily="18" charset="0"/>
                      </a:endParaRPr>
                    </a:p>
                  </a:txBody>
                  <a:tcPr marL="28327" marR="28327" marT="0" marB="0"/>
                </a:tc>
                <a:tc>
                  <a:txBody>
                    <a:bodyPr/>
                    <a:lstStyle/>
                    <a:p>
                      <a:pPr>
                        <a:spcBef>
                          <a:spcPts val="15"/>
                        </a:spcBef>
                      </a:pPr>
                      <a:r>
                        <a:rPr lang="en-US" sz="1000" dirty="0">
                          <a:effectLst/>
                        </a:rPr>
                        <a:t> </a:t>
                      </a:r>
                      <a:endParaRPr lang="en-IN" sz="1000" dirty="0">
                        <a:effectLst/>
                      </a:endParaRPr>
                    </a:p>
                    <a:p>
                      <a:pPr>
                        <a:spcBef>
                          <a:spcPts val="15"/>
                        </a:spcBef>
                      </a:pPr>
                      <a:r>
                        <a:rPr lang="en-US" sz="1000" dirty="0">
                          <a:effectLst/>
                        </a:rPr>
                        <a:t>A case study showed that the system increased sales revenue by 30%.</a:t>
                      </a:r>
                      <a:endParaRPr lang="en-IN" sz="1000" dirty="0">
                        <a:effectLst/>
                      </a:endParaRPr>
                    </a:p>
                    <a:p>
                      <a:pPr>
                        <a:spcBef>
                          <a:spcPts val="15"/>
                        </a:spcBef>
                      </a:pPr>
                      <a:r>
                        <a:rPr lang="en-US" sz="1000" dirty="0">
                          <a:effectLst/>
                        </a:rPr>
                        <a:t> </a:t>
                      </a:r>
                      <a:endParaRPr lang="en-IN" sz="1000" dirty="0">
                        <a:effectLst/>
                      </a:endParaRPr>
                    </a:p>
                    <a:p>
                      <a:pPr>
                        <a:spcBef>
                          <a:spcPts val="15"/>
                        </a:spcBef>
                      </a:pPr>
                      <a:r>
                        <a:rPr lang="en-US" sz="1000" dirty="0">
                          <a:effectLst/>
                        </a:rPr>
                        <a:t> </a:t>
                      </a:r>
                      <a:endParaRPr lang="en-IN" sz="1000" dirty="0">
                        <a:effectLst/>
                      </a:endParaRPr>
                    </a:p>
                    <a:p>
                      <a:pPr>
                        <a:spcBef>
                          <a:spcPts val="15"/>
                        </a:spcBef>
                      </a:pPr>
                      <a:r>
                        <a:rPr lang="en-US" sz="1000" dirty="0">
                          <a:effectLst/>
                        </a:rPr>
                        <a:t> </a:t>
                      </a:r>
                      <a:endParaRPr lang="en-IN" sz="1000" dirty="0">
                        <a:effectLst/>
                      </a:endParaRPr>
                    </a:p>
                    <a:p>
                      <a:pPr>
                        <a:spcBef>
                          <a:spcPts val="15"/>
                        </a:spcBef>
                      </a:pPr>
                      <a:r>
                        <a:rPr lang="en-US" sz="1000" dirty="0">
                          <a:effectLst/>
                        </a:rPr>
                        <a:t> </a:t>
                      </a:r>
                      <a:endParaRPr lang="en-IN" sz="1000" dirty="0">
                        <a:effectLst/>
                      </a:endParaRPr>
                    </a:p>
                    <a:p>
                      <a:pPr>
                        <a:spcBef>
                          <a:spcPts val="15"/>
                        </a:spcBef>
                      </a:pPr>
                      <a:r>
                        <a:rPr lang="en-US" sz="1000" dirty="0">
                          <a:effectLst/>
                        </a:rPr>
                        <a:t> </a:t>
                      </a:r>
                      <a:endParaRPr lang="en-IN" sz="1000" dirty="0">
                        <a:effectLst/>
                      </a:endParaRPr>
                    </a:p>
                    <a:p>
                      <a:pPr>
                        <a:spcBef>
                          <a:spcPts val="15"/>
                        </a:spcBef>
                      </a:pPr>
                      <a:r>
                        <a:rPr lang="en-US" sz="1000" dirty="0">
                          <a:effectLst/>
                        </a:rPr>
                        <a:t> </a:t>
                      </a:r>
                      <a:endParaRPr lang="en-IN" sz="1000" dirty="0">
                        <a:effectLst/>
                      </a:endParaRPr>
                    </a:p>
                    <a:p>
                      <a:pPr>
                        <a:spcBef>
                          <a:spcPts val="15"/>
                        </a:spcBef>
                      </a:pPr>
                      <a:r>
                        <a:rPr lang="en-US" sz="1000" dirty="0">
                          <a:effectLst/>
                        </a:rPr>
                        <a:t> </a:t>
                      </a:r>
                      <a:endParaRPr lang="en-IN" sz="1000" dirty="0">
                        <a:effectLst/>
                      </a:endParaRPr>
                    </a:p>
                    <a:p>
                      <a:pPr>
                        <a:spcBef>
                          <a:spcPts val="15"/>
                        </a:spcBef>
                      </a:pPr>
                      <a:r>
                        <a:rPr lang="en-US" sz="1000" dirty="0">
                          <a:effectLst/>
                        </a:rPr>
                        <a:t> </a:t>
                      </a:r>
                      <a:endParaRPr lang="en-IN" sz="1000" dirty="0">
                        <a:effectLst/>
                        <a:latin typeface="Times New Roman" panose="02020603050405020304" pitchFamily="18" charset="0"/>
                        <a:ea typeface="Times New Roman" panose="02020603050405020304" pitchFamily="18" charset="0"/>
                      </a:endParaRPr>
                    </a:p>
                  </a:txBody>
                  <a:tcPr marL="28327" marR="28327" marT="0" marB="0"/>
                </a:tc>
                <a:extLst>
                  <a:ext uri="{0D108BD9-81ED-4DB2-BD59-A6C34878D82A}">
                    <a16:rowId xmlns:a16="http://schemas.microsoft.com/office/drawing/2014/main" val="10001"/>
                  </a:ext>
                </a:extLst>
              </a:tr>
              <a:tr h="1920521">
                <a:tc>
                  <a:txBody>
                    <a:bodyPr/>
                    <a:lstStyle/>
                    <a:p>
                      <a:pPr algn="ctr">
                        <a:spcBef>
                          <a:spcPts val="15"/>
                        </a:spcBef>
                      </a:pPr>
                      <a:r>
                        <a:rPr lang="en-US" sz="1000">
                          <a:effectLst/>
                        </a:rPr>
                        <a:t> </a:t>
                      </a:r>
                      <a:endParaRPr lang="en-IN" sz="1000">
                        <a:effectLst/>
                      </a:endParaRPr>
                    </a:p>
                    <a:p>
                      <a:pPr algn="ctr">
                        <a:spcBef>
                          <a:spcPts val="15"/>
                        </a:spcBef>
                      </a:pPr>
                      <a:r>
                        <a:rPr lang="en-US" sz="1000">
                          <a:effectLst/>
                        </a:rPr>
                        <a:t> </a:t>
                      </a:r>
                      <a:endParaRPr lang="en-IN" sz="1000">
                        <a:effectLst/>
                      </a:endParaRPr>
                    </a:p>
                    <a:p>
                      <a:pPr algn="ctr">
                        <a:spcBef>
                          <a:spcPts val="15"/>
                        </a:spcBef>
                      </a:pPr>
                      <a:r>
                        <a:rPr lang="en-US" sz="1000">
                          <a:effectLst/>
                        </a:rPr>
                        <a:t> </a:t>
                      </a:r>
                      <a:endParaRPr lang="en-IN" sz="1000">
                        <a:effectLst/>
                      </a:endParaRPr>
                    </a:p>
                    <a:p>
                      <a:pPr algn="ctr">
                        <a:spcBef>
                          <a:spcPts val="15"/>
                        </a:spcBef>
                      </a:pPr>
                      <a:r>
                        <a:rPr lang="en-US" sz="1000">
                          <a:effectLst/>
                        </a:rPr>
                        <a:t> </a:t>
                      </a:r>
                      <a:endParaRPr lang="en-IN" sz="1000">
                        <a:effectLst/>
                      </a:endParaRPr>
                    </a:p>
                    <a:p>
                      <a:pPr algn="ctr">
                        <a:spcBef>
                          <a:spcPts val="15"/>
                        </a:spcBef>
                      </a:pPr>
                      <a:r>
                        <a:rPr lang="en-US" sz="1000">
                          <a:effectLst/>
                        </a:rPr>
                        <a:t> </a:t>
                      </a:r>
                      <a:endParaRPr lang="en-IN" sz="1000">
                        <a:effectLst/>
                      </a:endParaRPr>
                    </a:p>
                    <a:p>
                      <a:pPr algn="ctr">
                        <a:spcBef>
                          <a:spcPts val="15"/>
                        </a:spcBef>
                      </a:pPr>
                      <a:r>
                        <a:rPr lang="en-US" sz="1000">
                          <a:effectLst/>
                        </a:rPr>
                        <a:t>2</a:t>
                      </a:r>
                      <a:endParaRPr lang="en-IN" sz="1000">
                        <a:effectLst/>
                        <a:latin typeface="Times New Roman" panose="02020603050405020304" pitchFamily="18" charset="0"/>
                        <a:ea typeface="Times New Roman" panose="02020603050405020304" pitchFamily="18" charset="0"/>
                      </a:endParaRPr>
                    </a:p>
                  </a:txBody>
                  <a:tcPr marL="28327" marR="28327" marT="0" marB="0"/>
                </a:tc>
                <a:tc>
                  <a:txBody>
                    <a:bodyPr/>
                    <a:lstStyle/>
                    <a:p>
                      <a:pPr>
                        <a:spcBef>
                          <a:spcPts val="15"/>
                        </a:spcBef>
                        <a:spcAft>
                          <a:spcPts val="0"/>
                        </a:spcAft>
                      </a:pPr>
                      <a:r>
                        <a:rPr lang="en-US" sz="1000" dirty="0">
                          <a:effectLst/>
                        </a:rPr>
                        <a:t> </a:t>
                      </a:r>
                      <a:endParaRPr lang="en-IN" sz="1000" dirty="0">
                        <a:effectLst/>
                      </a:endParaRPr>
                    </a:p>
                    <a:p>
                      <a:pPr>
                        <a:spcBef>
                          <a:spcPts val="15"/>
                        </a:spcBef>
                        <a:spcAft>
                          <a:spcPts val="0"/>
                        </a:spcAft>
                      </a:pPr>
                      <a:r>
                        <a:rPr lang="en-US" sz="1200" b="0" u="none" dirty="0">
                          <a:solidFill>
                            <a:srgbClr val="0E0F25"/>
                          </a:solidFill>
                          <a:latin typeface="Times New Roman" panose="02020603050405020304" pitchFamily="18" charset="0"/>
                          <a:cs typeface="Times New Roman" panose="02020603050405020304" pitchFamily="18" charset="0"/>
                        </a:rPr>
                        <a:t>Furniture shop management system </a:t>
                      </a:r>
                      <a:endParaRPr lang="en-IN" sz="1200" b="0" u="none" dirty="0">
                        <a:effectLst/>
                      </a:endParaRPr>
                    </a:p>
                  </a:txBody>
                  <a:tcPr marL="28327" marR="28327" marT="0" marB="0"/>
                </a:tc>
                <a:tc>
                  <a:txBody>
                    <a:bodyPr/>
                    <a:lstStyle/>
                    <a:p>
                      <a:pPr algn="ctr">
                        <a:spcBef>
                          <a:spcPts val="15"/>
                        </a:spcBef>
                      </a:pPr>
                      <a:r>
                        <a:rPr lang="en-US" sz="1000" dirty="0">
                          <a:effectLst/>
                        </a:rPr>
                        <a:t> </a:t>
                      </a:r>
                      <a:endParaRPr lang="en-IN" sz="1000" dirty="0">
                        <a:effectLst/>
                      </a:endParaRPr>
                    </a:p>
                    <a:p>
                      <a:pPr algn="ctr">
                        <a:spcBef>
                          <a:spcPts val="15"/>
                        </a:spcBef>
                      </a:pPr>
                      <a:r>
                        <a:rPr lang="en-US" sz="1000" dirty="0">
                          <a:effectLst/>
                        </a:rPr>
                        <a:t> </a:t>
                      </a:r>
                      <a:endParaRPr lang="en-IN" sz="1000" dirty="0">
                        <a:effectLst/>
                      </a:endParaRPr>
                    </a:p>
                    <a:p>
                      <a:pPr algn="ctr">
                        <a:spcBef>
                          <a:spcPts val="15"/>
                        </a:spcBef>
                      </a:pPr>
                      <a:r>
                        <a:rPr lang="en-US" sz="1000" dirty="0">
                          <a:effectLst/>
                        </a:rPr>
                        <a:t> </a:t>
                      </a:r>
                      <a:endParaRPr lang="en-IN" sz="1000" dirty="0">
                        <a:effectLst/>
                      </a:endParaRPr>
                    </a:p>
                    <a:p>
                      <a:pPr algn="ctr">
                        <a:spcBef>
                          <a:spcPts val="15"/>
                        </a:spcBef>
                      </a:pPr>
                      <a:r>
                        <a:rPr lang="en-US" sz="1000" dirty="0">
                          <a:effectLst/>
                        </a:rPr>
                        <a:t>D. Sumathi, K. Saravanan</a:t>
                      </a:r>
                      <a:endParaRPr lang="en-IN" sz="1000" dirty="0">
                        <a:effectLst/>
                        <a:latin typeface="Times New Roman" panose="02020603050405020304" pitchFamily="18" charset="0"/>
                        <a:ea typeface="Times New Roman" panose="02020603050405020304" pitchFamily="18" charset="0"/>
                      </a:endParaRPr>
                    </a:p>
                  </a:txBody>
                  <a:tcPr marL="28327" marR="28327" marT="0" marB="0"/>
                </a:tc>
                <a:tc>
                  <a:txBody>
                    <a:bodyPr/>
                    <a:lstStyle/>
                    <a:p>
                      <a:pPr>
                        <a:spcBef>
                          <a:spcPts val="15"/>
                        </a:spcBef>
                      </a:pPr>
                      <a:r>
                        <a:rPr lang="en-US" sz="1000" dirty="0">
                          <a:effectLst/>
                        </a:rPr>
                        <a:t> </a:t>
                      </a:r>
                      <a:endParaRPr lang="en-IN" sz="1000" dirty="0">
                        <a:effectLst/>
                      </a:endParaRPr>
                    </a:p>
                    <a:p>
                      <a:pPr>
                        <a:spcBef>
                          <a:spcPts val="15"/>
                        </a:spcBef>
                      </a:pPr>
                      <a:r>
                        <a:rPr lang="en-US" sz="1000" dirty="0">
                          <a:effectLst/>
                        </a:rPr>
                        <a:t> </a:t>
                      </a:r>
                      <a:endParaRPr lang="en-IN" sz="1000" dirty="0">
                        <a:effectLst/>
                      </a:endParaRPr>
                    </a:p>
                    <a:p>
                      <a:pPr>
                        <a:spcBef>
                          <a:spcPts val="15"/>
                        </a:spcBef>
                      </a:pPr>
                      <a:r>
                        <a:rPr lang="en-US" sz="1000" dirty="0">
                          <a:effectLst/>
                        </a:rPr>
                        <a:t> </a:t>
                      </a:r>
                      <a:endParaRPr lang="en-IN" sz="1000" dirty="0">
                        <a:effectLst/>
                      </a:endParaRPr>
                    </a:p>
                    <a:p>
                      <a:pPr>
                        <a:spcBef>
                          <a:spcPts val="15"/>
                        </a:spcBef>
                      </a:pPr>
                      <a:r>
                        <a:rPr lang="en-US" sz="1000" dirty="0">
                          <a:effectLst/>
                        </a:rPr>
                        <a:t> </a:t>
                      </a:r>
                      <a:endParaRPr lang="en-IN" sz="1000" dirty="0">
                        <a:effectLst/>
                      </a:endParaRPr>
                    </a:p>
                    <a:p>
                      <a:pPr>
                        <a:spcBef>
                          <a:spcPts val="15"/>
                        </a:spcBef>
                      </a:pPr>
                      <a:r>
                        <a:rPr lang="en-US" sz="1000" dirty="0">
                          <a:effectLst/>
                        </a:rPr>
                        <a:t>2020</a:t>
                      </a:r>
                      <a:endParaRPr lang="en-IN" sz="1000" dirty="0">
                        <a:effectLst/>
                        <a:latin typeface="Times New Roman" panose="02020603050405020304" pitchFamily="18" charset="0"/>
                        <a:ea typeface="Times New Roman" panose="02020603050405020304" pitchFamily="18" charset="0"/>
                      </a:endParaRPr>
                    </a:p>
                  </a:txBody>
                  <a:tcPr marL="28327" marR="28327" marT="0" marB="0"/>
                </a:tc>
                <a:tc>
                  <a:txBody>
                    <a:bodyPr/>
                    <a:lstStyle/>
                    <a:p>
                      <a:pPr>
                        <a:spcBef>
                          <a:spcPts val="15"/>
                        </a:spcBef>
                      </a:pPr>
                      <a:r>
                        <a:rPr lang="en-US" sz="1000" dirty="0">
                          <a:effectLst/>
                        </a:rPr>
                        <a:t> </a:t>
                      </a:r>
                      <a:endParaRPr lang="en-IN" sz="1000" dirty="0">
                        <a:effectLst/>
                      </a:endParaRPr>
                    </a:p>
                    <a:p>
                      <a:pPr>
                        <a:spcBef>
                          <a:spcPts val="15"/>
                        </a:spcBef>
                      </a:pPr>
                      <a:r>
                        <a:rPr lang="en-US" sz="1000" dirty="0">
                          <a:effectLst/>
                        </a:rPr>
                        <a:t> </a:t>
                      </a:r>
                      <a:endParaRPr lang="en-IN" sz="1000" dirty="0">
                        <a:effectLst/>
                      </a:endParaRPr>
                    </a:p>
                    <a:p>
                      <a:pPr>
                        <a:spcBef>
                          <a:spcPts val="15"/>
                        </a:spcBef>
                      </a:pPr>
                      <a:r>
                        <a:rPr lang="en-US" sz="1000" dirty="0">
                          <a:effectLst/>
                        </a:rPr>
                        <a:t>The proposed system improved customer engagement and satisfaction by providing 24/7 support and accurate sales forecasting.</a:t>
                      </a:r>
                      <a:endParaRPr lang="en-IN" sz="1000" dirty="0">
                        <a:effectLst/>
                        <a:latin typeface="Times New Roman" panose="02020603050405020304" pitchFamily="18" charset="0"/>
                        <a:ea typeface="Times New Roman" panose="02020603050405020304" pitchFamily="18" charset="0"/>
                      </a:endParaRPr>
                    </a:p>
                  </a:txBody>
                  <a:tcPr marL="28327" marR="28327" marT="0" marB="0"/>
                </a:tc>
                <a:tc>
                  <a:txBody>
                    <a:bodyPr/>
                    <a:lstStyle/>
                    <a:p>
                      <a:pPr>
                        <a:spcBef>
                          <a:spcPts val="15"/>
                        </a:spcBef>
                      </a:pPr>
                      <a:r>
                        <a:rPr lang="en-US" sz="1000">
                          <a:effectLst/>
                        </a:rPr>
                        <a:t>The system used a combination of machine learning algorithms, including natural language processing, sentiment analysis, and time-series analysis using ARIMA model.</a:t>
                      </a:r>
                      <a:endParaRPr lang="en-IN" sz="1000">
                        <a:effectLst/>
                        <a:latin typeface="Times New Roman" panose="02020603050405020304" pitchFamily="18" charset="0"/>
                        <a:ea typeface="Times New Roman" panose="02020603050405020304" pitchFamily="18" charset="0"/>
                      </a:endParaRPr>
                    </a:p>
                  </a:txBody>
                  <a:tcPr marL="28327" marR="28327" marT="0" marB="0"/>
                </a:tc>
                <a:tc>
                  <a:txBody>
                    <a:bodyPr/>
                    <a:lstStyle/>
                    <a:p>
                      <a:pPr>
                        <a:spcBef>
                          <a:spcPts val="15"/>
                        </a:spcBef>
                      </a:pPr>
                      <a:r>
                        <a:rPr lang="en-US" sz="1000" dirty="0">
                          <a:effectLst/>
                        </a:rPr>
                        <a:t> </a:t>
                      </a:r>
                      <a:endParaRPr lang="en-IN" sz="1000" dirty="0">
                        <a:effectLst/>
                      </a:endParaRPr>
                    </a:p>
                    <a:p>
                      <a:pPr>
                        <a:spcBef>
                          <a:spcPts val="15"/>
                        </a:spcBef>
                      </a:pPr>
                      <a:r>
                        <a:rPr lang="en-US" sz="1000" dirty="0">
                          <a:effectLst/>
                        </a:rPr>
                        <a:t> </a:t>
                      </a:r>
                      <a:endParaRPr lang="en-IN" sz="1000" dirty="0">
                        <a:effectLst/>
                      </a:endParaRPr>
                    </a:p>
                    <a:p>
                      <a:pPr>
                        <a:spcBef>
                          <a:spcPts val="15"/>
                        </a:spcBef>
                      </a:pPr>
                      <a:r>
                        <a:rPr lang="en-US" sz="1000" dirty="0">
                          <a:effectLst/>
                        </a:rPr>
                        <a:t>A survey showed that 75% of the participants found the system helpful in addressing their queries.</a:t>
                      </a:r>
                      <a:endParaRPr lang="en-IN" sz="1000" dirty="0">
                        <a:effectLst/>
                        <a:latin typeface="Times New Roman" panose="02020603050405020304" pitchFamily="18" charset="0"/>
                        <a:ea typeface="Times New Roman" panose="02020603050405020304" pitchFamily="18" charset="0"/>
                      </a:endParaRPr>
                    </a:p>
                  </a:txBody>
                  <a:tcPr marL="28327" marR="28327"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E1037F35-7B5C-2400-12C2-979499BB16C2}"/>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5. </a:t>
            </a:r>
            <a:r>
              <a:rPr lang="en-IN" altLang="en-US" sz="3600" b="1" dirty="0">
                <a:solidFill>
                  <a:srgbClr val="000000"/>
                </a:solidFill>
                <a:latin typeface="Times New Roman" panose="02020603050405020304" pitchFamily="18" charset="0"/>
                <a:cs typeface="DejaVu Sans" charset="0"/>
              </a:rPr>
              <a:t>Proposed System</a:t>
            </a:r>
          </a:p>
          <a:p>
            <a:pPr eaLnBrk="1" fontAlgn="auto" hangingPunct="1">
              <a:spcBef>
                <a:spcPts val="0"/>
              </a:spcBef>
              <a:spcAft>
                <a:spcPts val="0"/>
              </a:spcAft>
              <a:defRPr/>
            </a:pPr>
            <a:endPar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endParaRPr>
          </a:p>
        </p:txBody>
      </p:sp>
      <p:sp>
        <p:nvSpPr>
          <p:cNvPr id="20483" name="Rectangle 2">
            <a:extLst>
              <a:ext uri="{FF2B5EF4-FFF2-40B4-BE49-F238E27FC236}">
                <a16:creationId xmlns:a16="http://schemas.microsoft.com/office/drawing/2014/main" id="{2791A455-4B3D-2683-44E0-AE8A041CE25D}"/>
              </a:ext>
            </a:extLst>
          </p:cNvPr>
          <p:cNvSpPr>
            <a:spLocks noChangeArrowheads="1"/>
          </p:cNvSpPr>
          <p:nvPr/>
        </p:nvSpPr>
        <p:spPr bwMode="auto">
          <a:xfrm>
            <a:off x="503238" y="1768475"/>
            <a:ext cx="9070975" cy="498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just" eaLnBrk="1" hangingPunct="1">
              <a:lnSpc>
                <a:spcPct val="93000"/>
              </a:lnSpc>
              <a:spcAft>
                <a:spcPts val="1413"/>
              </a:spcAft>
            </a:pPr>
            <a:r>
              <a:rPr lang="en-IN" altLang="en-US" sz="2400">
                <a:solidFill>
                  <a:srgbClr val="000000"/>
                </a:solidFill>
                <a:latin typeface="Times New Roman" panose="02020603050405020304" pitchFamily="18" charset="0"/>
                <a:cs typeface="Times New Roman" panose="02020603050405020304" pitchFamily="18" charset="0"/>
              </a:rPr>
              <a:t>Feature 1: </a:t>
            </a:r>
            <a:r>
              <a:rPr lang="en-US" altLang="en-US" sz="2400">
                <a:solidFill>
                  <a:srgbClr val="000000"/>
                </a:solidFill>
                <a:latin typeface="Times New Roman" panose="02020603050405020304" pitchFamily="18" charset="0"/>
                <a:cs typeface="Times New Roman" panose="02020603050405020304" pitchFamily="18" charset="0"/>
              </a:rPr>
              <a:t>Based on previous history, user will be recommended.</a:t>
            </a:r>
          </a:p>
          <a:p>
            <a:pPr algn="just" eaLnBrk="1" hangingPunct="1">
              <a:lnSpc>
                <a:spcPct val="93000"/>
              </a:lnSpc>
              <a:spcAft>
                <a:spcPts val="1413"/>
              </a:spcAft>
            </a:pPr>
            <a:endParaRPr lang="en-US" altLang="en-US" sz="2400">
              <a:solidFill>
                <a:srgbClr val="000000"/>
              </a:solidFill>
              <a:latin typeface="Times New Roman" panose="02020603050405020304" pitchFamily="18" charset="0"/>
              <a:cs typeface="Times New Roman" panose="02020603050405020304" pitchFamily="18" charset="0"/>
            </a:endParaRPr>
          </a:p>
          <a:p>
            <a:pPr algn="just" eaLnBrk="1" hangingPunct="1">
              <a:lnSpc>
                <a:spcPct val="93000"/>
              </a:lnSpc>
              <a:spcAft>
                <a:spcPts val="1413"/>
              </a:spcAft>
            </a:pPr>
            <a:r>
              <a:rPr lang="en-US" altLang="en-US" sz="2400">
                <a:solidFill>
                  <a:srgbClr val="000000"/>
                </a:solidFill>
                <a:latin typeface="Times New Roman" panose="02020603050405020304" pitchFamily="18" charset="0"/>
                <a:cs typeface="Times New Roman" panose="02020603050405020304" pitchFamily="18" charset="0"/>
              </a:rPr>
              <a:t>Feature 2: Search option is available to look for any specific furniture.</a:t>
            </a:r>
          </a:p>
          <a:p>
            <a:pPr algn="just" eaLnBrk="1" hangingPunct="1">
              <a:lnSpc>
                <a:spcPct val="93000"/>
              </a:lnSpc>
              <a:spcAft>
                <a:spcPts val="1413"/>
              </a:spcAft>
            </a:pPr>
            <a:endParaRPr lang="en-US" altLang="en-US" sz="2400">
              <a:solidFill>
                <a:srgbClr val="000000"/>
              </a:solidFill>
              <a:latin typeface="Times New Roman" panose="02020603050405020304" pitchFamily="18" charset="0"/>
              <a:cs typeface="Times New Roman" panose="02020603050405020304" pitchFamily="18" charset="0"/>
            </a:endParaRPr>
          </a:p>
          <a:p>
            <a:pPr algn="just" eaLnBrk="1" hangingPunct="1">
              <a:lnSpc>
                <a:spcPct val="93000"/>
              </a:lnSpc>
              <a:spcAft>
                <a:spcPts val="1413"/>
              </a:spcAft>
            </a:pPr>
            <a:r>
              <a:rPr lang="en-US" altLang="en-US" sz="2400">
                <a:solidFill>
                  <a:srgbClr val="000000"/>
                </a:solidFill>
                <a:latin typeface="Times New Roman" panose="02020603050405020304" pitchFamily="18" charset="0"/>
                <a:cs typeface="Times New Roman" panose="02020603050405020304" pitchFamily="18" charset="0"/>
              </a:rPr>
              <a:t>Feature 3: User can give feedback.</a:t>
            </a:r>
          </a:p>
          <a:p>
            <a:pPr algn="just" eaLnBrk="1" hangingPunct="1">
              <a:lnSpc>
                <a:spcPct val="93000"/>
              </a:lnSpc>
              <a:spcAft>
                <a:spcPts val="1413"/>
              </a:spcAft>
            </a:pPr>
            <a:endParaRPr lang="en-US" altLang="en-US" sz="2400">
              <a:solidFill>
                <a:srgbClr val="000000"/>
              </a:solidFill>
              <a:latin typeface="Times New Roman" panose="02020603050405020304" pitchFamily="18" charset="0"/>
              <a:cs typeface="Times New Roman" panose="02020603050405020304" pitchFamily="18" charset="0"/>
            </a:endParaRPr>
          </a:p>
          <a:p>
            <a:pPr algn="just" eaLnBrk="1" hangingPunct="1">
              <a:lnSpc>
                <a:spcPct val="93000"/>
              </a:lnSpc>
              <a:spcAft>
                <a:spcPts val="1413"/>
              </a:spcAft>
            </a:pPr>
            <a:r>
              <a:rPr lang="en-US" altLang="en-US" sz="2400">
                <a:solidFill>
                  <a:srgbClr val="000000"/>
                </a:solidFill>
                <a:latin typeface="Times New Roman" panose="02020603050405020304" pitchFamily="18" charset="0"/>
                <a:cs typeface="Times New Roman" panose="02020603050405020304" pitchFamily="18" charset="0"/>
              </a:rPr>
              <a:t>Feature 4: Website is customer friendly and easy to use.</a:t>
            </a:r>
            <a:endParaRPr lang="en-IN" altLang="en-US" sz="2400">
              <a:solidFill>
                <a:srgbClr val="000000"/>
              </a:solidFill>
              <a:latin typeface="Times New Roman" panose="02020603050405020304" pitchFamily="18" charset="0"/>
              <a:cs typeface="Times New Roman" panose="02020603050405020304" pitchFamily="18" charset="0"/>
            </a:endParaRPr>
          </a:p>
          <a:p>
            <a:pPr eaLnBrk="1" hangingPunct="1">
              <a:lnSpc>
                <a:spcPct val="93000"/>
              </a:lnSpc>
              <a:spcAft>
                <a:spcPts val="1413"/>
              </a:spcAft>
            </a:pPr>
            <a:endParaRPr lang="en-IN" altLang="en-US" sz="2400">
              <a:solidFill>
                <a:srgbClr val="000000"/>
              </a:solidFill>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D4C41B8F-8083-89B2-3299-30FA56FDCE90}"/>
              </a:ext>
            </a:extLst>
          </p:cNvPr>
          <p:cNvSpPr>
            <a:spLocks noGrp="1" noChangeArrowheads="1"/>
          </p:cNvSpPr>
          <p:nvPr>
            <p:ph type="title"/>
          </p:nvPr>
        </p:nvSpPr>
        <p:spPr>
          <a:xfrm>
            <a:off x="671513" y="714375"/>
            <a:ext cx="3863975" cy="733425"/>
          </a:xfrm>
        </p:spPr>
        <p:txBody>
          <a:bodyPr/>
          <a:lstStyle/>
          <a:p>
            <a:r>
              <a:rPr lang="en-US" altLang="en-US" sz="3600">
                <a:solidFill>
                  <a:schemeClr val="tx1"/>
                </a:solidFill>
                <a:latin typeface="Times New Roman" panose="02020603050405020304" pitchFamily="18" charset="0"/>
                <a:cs typeface="Times New Roman" panose="02020603050405020304" pitchFamily="18" charset="0"/>
              </a:rPr>
              <a:t>6.Algorithm Used</a:t>
            </a:r>
          </a:p>
        </p:txBody>
      </p:sp>
      <p:sp>
        <p:nvSpPr>
          <p:cNvPr id="21507" name="Content Placeholder 2">
            <a:extLst>
              <a:ext uri="{FF2B5EF4-FFF2-40B4-BE49-F238E27FC236}">
                <a16:creationId xmlns:a16="http://schemas.microsoft.com/office/drawing/2014/main" id="{07C6C562-7106-CAB1-4954-47ACD4F64C0F}"/>
              </a:ext>
            </a:extLst>
          </p:cNvPr>
          <p:cNvSpPr>
            <a:spLocks noGrp="1" noChangeArrowheads="1"/>
          </p:cNvSpPr>
          <p:nvPr>
            <p:ph idx="1"/>
          </p:nvPr>
        </p:nvSpPr>
        <p:spPr>
          <a:xfrm>
            <a:off x="671513" y="1619250"/>
            <a:ext cx="7753350" cy="5616971"/>
          </a:xfrm>
        </p:spPr>
        <p:txBody>
          <a:bodyPr/>
          <a:lstStyle/>
          <a:p>
            <a:pPr algn="just">
              <a:buClr>
                <a:schemeClr val="tx1"/>
              </a:buClr>
              <a:buFont typeface="Wingdings" panose="05000000000000000000" pitchFamily="2" charset="2"/>
              <a:buChar char="Ø"/>
              <a:defRPr/>
            </a:pPr>
            <a:r>
              <a:rPr lang="en-US" altLang="en-US" sz="2400" dirty="0">
                <a:solidFill>
                  <a:schemeClr val="tx1"/>
                </a:solidFill>
                <a:latin typeface="Times New Roman" panose="02020603050405020304" pitchFamily="18" charset="0"/>
                <a:cs typeface="Times New Roman" panose="02020603050405020304" pitchFamily="18" charset="0"/>
              </a:rPr>
              <a:t>Content Based Algorithm:</a:t>
            </a:r>
          </a:p>
          <a:p>
            <a:pPr marL="0" indent="0" algn="just">
              <a:buFont typeface="Wingdings 3" panose="05040102010807070707" pitchFamily="18" charset="2"/>
              <a:buNone/>
              <a:defRPr/>
            </a:pPr>
            <a:r>
              <a:rPr lang="en-US" altLang="en-US" sz="2400" dirty="0">
                <a:solidFill>
                  <a:schemeClr val="tx1"/>
                </a:solidFill>
                <a:latin typeface="Times New Roman" panose="02020603050405020304" pitchFamily="18" charset="0"/>
                <a:cs typeface="Times New Roman" panose="02020603050405020304" pitchFamily="18" charset="0"/>
              </a:rPr>
              <a:t>A content-based algorithm is a type of recommendation system that suggests items to users based on the characteristics and attributes of the items themselves. It analyzes the features of the items that a user has liked or interacted with in the past and recommends similar items with comparable characteristics. For example, let's say a user has watched several action movies in the past, and they rate them positively. A content-based algorithm would analyze the characteristics of those movies, such as the genre, actors, director, and plot elements, and recommend other action movies with similar features.</a:t>
            </a:r>
          </a:p>
          <a:p>
            <a:pPr marL="0" indent="0" algn="just">
              <a:buFont typeface="Wingdings 3" panose="05040102010807070707" pitchFamily="18" charset="2"/>
              <a:buNone/>
              <a:defRPr/>
            </a:pPr>
            <a:endParaRPr lang="en-US" altLang="en-US"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531</TotalTime>
  <Words>1233</Words>
  <Application>Microsoft Office PowerPoint</Application>
  <PresentationFormat>Custom</PresentationFormat>
  <Paragraphs>202</Paragraphs>
  <Slides>18</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6.Algorithm Used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 b</dc:creator>
  <cp:lastModifiedBy>Sakshi Thorbole</cp:lastModifiedBy>
  <cp:revision>57</cp:revision>
  <cp:lastPrinted>1601-01-01T00:00:00Z</cp:lastPrinted>
  <dcterms:created xsi:type="dcterms:W3CDTF">2017-10-25T08:22:14Z</dcterms:created>
  <dcterms:modified xsi:type="dcterms:W3CDTF">2023-04-20T14:28:32Z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6</vt:i4>
  </property>
</Properties>
</file>