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Lst>
  <p:notesMasterIdLst>
    <p:notesMasterId r:id="rId20"/>
  </p:notesMasterIdLst>
  <p:sldIdLst>
    <p:sldId id="256" r:id="rId3"/>
    <p:sldId id="257" r:id="rId4"/>
    <p:sldId id="258" r:id="rId5"/>
    <p:sldId id="259" r:id="rId6"/>
    <p:sldId id="260" r:id="rId7"/>
    <p:sldId id="261" r:id="rId8"/>
    <p:sldId id="262" r:id="rId9"/>
    <p:sldId id="263" r:id="rId10"/>
    <p:sldId id="264" r:id="rId11"/>
    <p:sldId id="272" r:id="rId12"/>
    <p:sldId id="265" r:id="rId13"/>
    <p:sldId id="266" r:id="rId14"/>
    <p:sldId id="270" r:id="rId15"/>
    <p:sldId id="271" r:id="rId16"/>
    <p:sldId id="267" r:id="rId17"/>
    <p:sldId id="268" r:id="rId18"/>
    <p:sldId id="269" r:id="rId19"/>
  </p:sldIdLst>
  <p:sldSz cx="10080625" cy="7559675"/>
  <p:notesSz cx="10080625" cy="7559675"/>
  <p:defaultTextStyle>
    <a:defPPr lvl="0">
      <a:defRPr lang="en-US"/>
    </a:defPPr>
    <a:lvl1pPr lvl="0" algn="l" rtl="0" eaLnBrk="0" fontAlgn="base" hangingPunct="0">
      <a:spcBef>
        <a:spcPct val="0"/>
      </a:spcBef>
      <a:spcAft>
        <a:spcPct val="0"/>
      </a:spcAft>
      <a:defRPr sz="1400" kern="1200">
        <a:solidFill>
          <a:srgbClr val="000000"/>
        </a:solidFill>
        <a:latin typeface="Arial" panose="020B0604020202020204" pitchFamily="34" charset="0"/>
        <a:ea typeface="+mn-ea"/>
        <a:cs typeface="+mn-cs"/>
      </a:defRPr>
    </a:lvl1pPr>
    <a:lvl2pPr marL="457200" lvl="1" algn="l" rtl="0" eaLnBrk="0" fontAlgn="base" hangingPunct="0">
      <a:spcBef>
        <a:spcPct val="0"/>
      </a:spcBef>
      <a:spcAft>
        <a:spcPct val="0"/>
      </a:spcAft>
      <a:defRPr sz="1400" kern="1200">
        <a:solidFill>
          <a:srgbClr val="000000"/>
        </a:solidFill>
        <a:latin typeface="Arial" panose="020B0604020202020204" pitchFamily="34" charset="0"/>
        <a:ea typeface="+mn-ea"/>
        <a:cs typeface="+mn-cs"/>
      </a:defRPr>
    </a:lvl2pPr>
    <a:lvl3pPr marL="914400" lvl="2" algn="l" rtl="0" eaLnBrk="0" fontAlgn="base" hangingPunct="0">
      <a:spcBef>
        <a:spcPct val="0"/>
      </a:spcBef>
      <a:spcAft>
        <a:spcPct val="0"/>
      </a:spcAft>
      <a:defRPr sz="1400" kern="1200">
        <a:solidFill>
          <a:srgbClr val="000000"/>
        </a:solidFill>
        <a:latin typeface="Arial" panose="020B0604020202020204" pitchFamily="34" charset="0"/>
        <a:ea typeface="+mn-ea"/>
        <a:cs typeface="+mn-cs"/>
      </a:defRPr>
    </a:lvl3pPr>
    <a:lvl4pPr marL="1371600" lvl="3" algn="l" rtl="0" eaLnBrk="0" fontAlgn="base" hangingPunct="0">
      <a:spcBef>
        <a:spcPct val="0"/>
      </a:spcBef>
      <a:spcAft>
        <a:spcPct val="0"/>
      </a:spcAft>
      <a:defRPr sz="1400" kern="1200">
        <a:solidFill>
          <a:srgbClr val="000000"/>
        </a:solidFill>
        <a:latin typeface="Arial" panose="020B0604020202020204" pitchFamily="34" charset="0"/>
        <a:ea typeface="+mn-ea"/>
        <a:cs typeface="+mn-cs"/>
      </a:defRPr>
    </a:lvl4pPr>
    <a:lvl5pPr marL="1828800" lvl="4" algn="l" rtl="0" eaLnBrk="0" fontAlgn="base" hangingPunct="0">
      <a:spcBef>
        <a:spcPct val="0"/>
      </a:spcBef>
      <a:spcAft>
        <a:spcPct val="0"/>
      </a:spcAft>
      <a:defRPr sz="1400" kern="1200">
        <a:solidFill>
          <a:srgbClr val="000000"/>
        </a:solidFill>
        <a:latin typeface="Arial" panose="020B0604020202020204" pitchFamily="34" charset="0"/>
        <a:ea typeface="+mn-ea"/>
        <a:cs typeface="+mn-cs"/>
      </a:defRPr>
    </a:lvl5pPr>
    <a:lvl6pPr marL="2286000" lvl="5" algn="l" defTabSz="914400" rtl="0" eaLnBrk="1" latinLnBrk="0" hangingPunct="1">
      <a:defRPr sz="1400" kern="1200">
        <a:solidFill>
          <a:srgbClr val="000000"/>
        </a:solidFill>
        <a:latin typeface="Arial" panose="020B0604020202020204" pitchFamily="34" charset="0"/>
        <a:ea typeface="+mn-ea"/>
        <a:cs typeface="+mn-cs"/>
      </a:defRPr>
    </a:lvl6pPr>
    <a:lvl7pPr marL="2743200" lvl="6" algn="l" defTabSz="914400" rtl="0" eaLnBrk="1" latinLnBrk="0" hangingPunct="1">
      <a:defRPr sz="1400" kern="1200">
        <a:solidFill>
          <a:srgbClr val="000000"/>
        </a:solidFill>
        <a:latin typeface="Arial" panose="020B0604020202020204" pitchFamily="34" charset="0"/>
        <a:ea typeface="+mn-ea"/>
        <a:cs typeface="+mn-cs"/>
      </a:defRPr>
    </a:lvl7pPr>
    <a:lvl8pPr marL="3200400" lvl="7" algn="l" defTabSz="914400" rtl="0" eaLnBrk="1" latinLnBrk="0" hangingPunct="1">
      <a:defRPr sz="1400" kern="1200">
        <a:solidFill>
          <a:srgbClr val="000000"/>
        </a:solidFill>
        <a:latin typeface="Arial" panose="020B0604020202020204" pitchFamily="34" charset="0"/>
        <a:ea typeface="+mn-ea"/>
        <a:cs typeface="+mn-cs"/>
      </a:defRPr>
    </a:lvl8pPr>
    <a:lvl9pPr marL="3657600" lvl="8" algn="l" defTabSz="914400" rtl="0" eaLnBrk="1" latinLnBrk="0" hangingPunct="1">
      <a:defRPr sz="1400" kern="1200">
        <a:solidFill>
          <a:srgbClr val="000000"/>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6204FF-BAE7-2845-93B7-DD94BAF9EC84}" v="277" dt="2023-04-19T19:33:57.754"/>
  </p1510:revLst>
</p1510:revInfo>
</file>

<file path=ppt/tableStyles.xml><?xml version="1.0" encoding="utf-8"?>
<a:tblStyleLst xmlns:a="http://schemas.openxmlformats.org/drawingml/2006/main" def="{90651C3A-4460-11DB-9652-00E08161165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144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Header Placeholder 1">
            <a:extLst>
              <a:ext uri="{FF2B5EF4-FFF2-40B4-BE49-F238E27FC236}">
                <a16:creationId xmlns:a16="http://schemas.microsoft.com/office/drawing/2014/main" id="{641D4C19-CF10-F829-01BA-82794EC70B97}"/>
              </a:ext>
            </a:extLst>
          </p:cNvPr>
          <p:cNvSpPr>
            <a:spLocks noGrp="1"/>
          </p:cNvSpPr>
          <p:nvPr>
            <p:ph type="hdr" sz="quarter"/>
          </p:nvPr>
        </p:nvSpPr>
        <p:spPr bwMode="auto">
          <a:xfrm>
            <a:off x="0" y="0"/>
            <a:ext cx="2971800" cy="458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Clr>
                <a:srgbClr val="000000"/>
              </a:buClr>
              <a:buFont typeface="Arial" pitchFamily="34" charset="0"/>
              <a:buNone/>
              <a:defRPr sz="1200">
                <a:latin typeface="Arial" panose="020B0604020202020204" pitchFamily="34" charset="0"/>
              </a:defRPr>
            </a:lvl1pPr>
          </a:lstStyle>
          <a:p>
            <a:pPr>
              <a:defRPr/>
            </a:pPr>
            <a:endParaRPr lang="en-US"/>
          </a:p>
        </p:txBody>
      </p:sp>
      <p:sp>
        <p:nvSpPr>
          <p:cNvPr id="3075" name="Date Placeholder 2">
            <a:extLst>
              <a:ext uri="{FF2B5EF4-FFF2-40B4-BE49-F238E27FC236}">
                <a16:creationId xmlns:a16="http://schemas.microsoft.com/office/drawing/2014/main" id="{C3A9DE60-17A3-1E03-C69A-A920E514E291}"/>
              </a:ext>
            </a:extLst>
          </p:cNvPr>
          <p:cNvSpPr>
            <a:spLocks noGrp="1"/>
          </p:cNvSpPr>
          <p:nvPr>
            <p:ph type="dt" idx="1"/>
          </p:nvPr>
        </p:nvSpPr>
        <p:spPr bwMode="auto">
          <a:xfrm>
            <a:off x="3884613" y="0"/>
            <a:ext cx="2971800" cy="458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buClr>
                <a:srgbClr val="000000"/>
              </a:buClr>
              <a:buFont typeface="Arial" pitchFamily="34" charset="0"/>
              <a:buNone/>
              <a:defRPr sz="1200">
                <a:latin typeface="Arial" panose="020B0604020202020204" pitchFamily="34" charset="0"/>
              </a:defRPr>
            </a:lvl1pPr>
          </a:lstStyle>
          <a:p>
            <a:pPr>
              <a:defRPr/>
            </a:pPr>
            <a:fld id="{26C72038-9635-4604-8719-98DB08E9E910}" type="datetimeFigureOut">
              <a:rPr lang="en-US"/>
              <a:pPr>
                <a:defRPr/>
              </a:pPr>
              <a:t>20/04/2023</a:t>
            </a:fld>
            <a:endParaRPr lang="en-US"/>
          </a:p>
        </p:txBody>
      </p:sp>
      <p:sp>
        <p:nvSpPr>
          <p:cNvPr id="4" name="Slide Image Placeholder 3">
            <a:extLst>
              <a:ext uri="{FF2B5EF4-FFF2-40B4-BE49-F238E27FC236}">
                <a16:creationId xmlns:a16="http://schemas.microsoft.com/office/drawing/2014/main" id="{4FC93A72-7AE6-C5F4-923B-82904005B512}"/>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8BCCEC89-0FAD-904C-4CE5-F8640D2985EF}"/>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Footer Placeholder 5">
            <a:extLst>
              <a:ext uri="{FF2B5EF4-FFF2-40B4-BE49-F238E27FC236}">
                <a16:creationId xmlns:a16="http://schemas.microsoft.com/office/drawing/2014/main" id="{08514869-C028-FEE8-1A9F-3F20515C5DAD}"/>
              </a:ext>
            </a:extLst>
          </p:cNvPr>
          <p:cNvSpPr>
            <a:spLocks noGrp="1"/>
          </p:cNvSpPr>
          <p:nvPr>
            <p:ph type="ftr" sz="quarter" idx="4"/>
          </p:nvPr>
        </p:nvSpPr>
        <p:spPr bwMode="auto">
          <a:xfrm>
            <a:off x="0" y="8685213"/>
            <a:ext cx="2971800" cy="4587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1" hangingPunct="1">
              <a:buClr>
                <a:srgbClr val="000000"/>
              </a:buClr>
              <a:buFont typeface="Arial" pitchFamily="34" charset="0"/>
              <a:buNone/>
              <a:defRPr sz="1200">
                <a:latin typeface="Arial" panose="020B0604020202020204" pitchFamily="34" charset="0"/>
              </a:defRPr>
            </a:lvl1pPr>
          </a:lstStyle>
          <a:p>
            <a:pPr>
              <a:defRPr/>
            </a:pPr>
            <a:endParaRPr lang="en-US"/>
          </a:p>
        </p:txBody>
      </p:sp>
      <p:sp>
        <p:nvSpPr>
          <p:cNvPr id="3079" name="Slide Number Placeholder 6">
            <a:extLst>
              <a:ext uri="{FF2B5EF4-FFF2-40B4-BE49-F238E27FC236}">
                <a16:creationId xmlns:a16="http://schemas.microsoft.com/office/drawing/2014/main" id="{80DA0581-BFC8-E991-66F0-EE7D64740F26}"/>
              </a:ext>
            </a:extLst>
          </p:cNvPr>
          <p:cNvSpPr>
            <a:spLocks noGrp="1"/>
          </p:cNvSpPr>
          <p:nvPr>
            <p:ph type="sldNum" sz="quarter" idx="5"/>
          </p:nvPr>
        </p:nvSpPr>
        <p:spPr bwMode="auto">
          <a:xfrm>
            <a:off x="3884613" y="8685213"/>
            <a:ext cx="2971800" cy="4587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1" hangingPunct="1">
              <a:buClr>
                <a:srgbClr val="000000"/>
              </a:buClr>
              <a:buFont typeface="Arial" panose="020B0604020202020204" pitchFamily="34" charset="0"/>
              <a:buNone/>
              <a:defRPr sz="1200"/>
            </a:lvl1pPr>
          </a:lstStyle>
          <a:p>
            <a:fld id="{DF0FC1D1-F7AA-4673-8B35-F5868CA707ED}"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hape1">
            <a:extLst>
              <a:ext uri="{FF2B5EF4-FFF2-40B4-BE49-F238E27FC236}">
                <a16:creationId xmlns:a16="http://schemas.microsoft.com/office/drawing/2014/main" id="{7FC55EF0-765A-F64C-ED3E-4C8095D9F3A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hape1">
            <a:extLst>
              <a:ext uri="{FF2B5EF4-FFF2-40B4-BE49-F238E27FC236}">
                <a16:creationId xmlns:a16="http://schemas.microsoft.com/office/drawing/2014/main" id="{51C1C5EB-1231-2661-0C8F-2382E213F16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hape1">
            <a:extLst>
              <a:ext uri="{FF2B5EF4-FFF2-40B4-BE49-F238E27FC236}">
                <a16:creationId xmlns:a16="http://schemas.microsoft.com/office/drawing/2014/main" id="{9BC859CB-FDE4-FF85-E1AA-BFAF4DCE166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hape1">
            <a:extLst>
              <a:ext uri="{FF2B5EF4-FFF2-40B4-BE49-F238E27FC236}">
                <a16:creationId xmlns:a16="http://schemas.microsoft.com/office/drawing/2014/main" id="{785936D0-8B53-83C5-E60A-5A899A3E999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hape1">
            <a:extLst>
              <a:ext uri="{FF2B5EF4-FFF2-40B4-BE49-F238E27FC236}">
                <a16:creationId xmlns:a16="http://schemas.microsoft.com/office/drawing/2014/main" id="{84C866BA-B4B6-5664-F869-C37E8A8A3A5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hape1">
            <a:extLst>
              <a:ext uri="{FF2B5EF4-FFF2-40B4-BE49-F238E27FC236}">
                <a16:creationId xmlns:a16="http://schemas.microsoft.com/office/drawing/2014/main" id="{7593ABC3-0634-7953-E736-3DA43CFCBFE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hape1">
            <a:extLst>
              <a:ext uri="{FF2B5EF4-FFF2-40B4-BE49-F238E27FC236}">
                <a16:creationId xmlns:a16="http://schemas.microsoft.com/office/drawing/2014/main" id="{A6F6342D-811B-86ED-7070-53EBD4F547D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hape1">
            <a:extLst>
              <a:ext uri="{FF2B5EF4-FFF2-40B4-BE49-F238E27FC236}">
                <a16:creationId xmlns:a16="http://schemas.microsoft.com/office/drawing/2014/main" id="{00E1A2F4-F76D-F780-4756-78C26FD3DED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hape1">
            <a:extLst>
              <a:ext uri="{FF2B5EF4-FFF2-40B4-BE49-F238E27FC236}">
                <a16:creationId xmlns:a16="http://schemas.microsoft.com/office/drawing/2014/main" id="{E92E7D26-9D75-DC22-0C78-1B6E1B3DD1B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hape1">
            <a:extLst>
              <a:ext uri="{FF2B5EF4-FFF2-40B4-BE49-F238E27FC236}">
                <a16:creationId xmlns:a16="http://schemas.microsoft.com/office/drawing/2014/main" id="{64D2F1DB-B19B-0791-4EF3-CF2AE5E2293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hape1">
            <a:extLst>
              <a:ext uri="{FF2B5EF4-FFF2-40B4-BE49-F238E27FC236}">
                <a16:creationId xmlns:a16="http://schemas.microsoft.com/office/drawing/2014/main" id="{7BD86A97-94F5-BB90-1E1E-A8FC5C44AF8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Google Shape;27;p2">
            <a:extLst>
              <a:ext uri="{340326C2-3287-4C79-AAE5-FC31BB821A38}"/>
            </a:extLst>
          </p:cNvPr>
          <p:cNvSpPr>
            <a:spLocks noGrp="1"/>
          </p:cNvSpPr>
          <p:nvPr>
            <p:ph type="title"/>
          </p:nvPr>
        </p:nvSpPr>
        <p:spPr>
          <a:xfrm>
            <a:off x="671512" y="671512"/>
            <a:ext cx="6997800" cy="1455600"/>
          </a:xfrm>
          <a:prstGeom prst="rect">
            <a:avLst/>
          </a:prstGeom>
          <a:noFill/>
          <a:ln>
            <a:noFill/>
          </a:ln>
        </p:spPr>
        <p:txBody>
          <a:bodyPr spcFirstLastPara="1" rtlCol="0">
            <a:noAutofit/>
          </a:bodyPr>
          <a:lstStyle>
            <a:lvl1pPr lvl="0" algn="l">
              <a:lnSpc>
                <a:spcPct val="100000"/>
              </a:lnSpc>
              <a:spcBef>
                <a:spcPts val="0"/>
              </a:spcBef>
              <a:spcAft>
                <a:spcPts val="0"/>
              </a:spcAft>
              <a:buSzPct val="100000"/>
              <a:buNone/>
              <a:defRPr lang="en-US" sz="3968" dirty="0"/>
            </a:lvl1pPr>
            <a:lvl2pPr lvl="1" algn="l">
              <a:lnSpc>
                <a:spcPct val="100000"/>
              </a:lnSpc>
              <a:spcBef>
                <a:spcPts val="0"/>
              </a:spcBef>
              <a:spcAft>
                <a:spcPts val="0"/>
              </a:spcAft>
              <a:buSzPct val="100000"/>
              <a:buNone/>
            </a:lvl2pPr>
            <a:lvl3pPr lvl="2" algn="l">
              <a:lnSpc>
                <a:spcPct val="100000"/>
              </a:lnSpc>
              <a:spcBef>
                <a:spcPts val="0"/>
              </a:spcBef>
              <a:spcAft>
                <a:spcPts val="0"/>
              </a:spcAft>
              <a:buSzPct val="100000"/>
              <a:buNone/>
            </a:lvl3pPr>
            <a:lvl4pPr lvl="3" algn="l">
              <a:lnSpc>
                <a:spcPct val="100000"/>
              </a:lnSpc>
              <a:spcBef>
                <a:spcPts val="0"/>
              </a:spcBef>
              <a:spcAft>
                <a:spcPts val="0"/>
              </a:spcAft>
              <a:buSzPct val="100000"/>
              <a:buNone/>
            </a:lvl4pPr>
            <a:lvl5pPr lvl="4" algn="l">
              <a:lnSpc>
                <a:spcPct val="100000"/>
              </a:lnSpc>
              <a:spcBef>
                <a:spcPts val="0"/>
              </a:spcBef>
              <a:spcAft>
                <a:spcPts val="0"/>
              </a:spcAft>
              <a:buSzPct val="100000"/>
              <a:buNone/>
            </a:lvl5pPr>
            <a:lvl6pPr lvl="5" algn="l">
              <a:lnSpc>
                <a:spcPct val="100000"/>
              </a:lnSpc>
              <a:spcBef>
                <a:spcPts val="0"/>
              </a:spcBef>
              <a:spcAft>
                <a:spcPts val="0"/>
              </a:spcAft>
              <a:buSzPct val="100000"/>
              <a:buNone/>
            </a:lvl6pPr>
            <a:lvl7pPr lvl="6" algn="l">
              <a:lnSpc>
                <a:spcPct val="100000"/>
              </a:lnSpc>
              <a:spcBef>
                <a:spcPts val="0"/>
              </a:spcBef>
              <a:spcAft>
                <a:spcPts val="0"/>
              </a:spcAft>
              <a:buSzPct val="100000"/>
              <a:buNone/>
            </a:lvl7pPr>
            <a:lvl8pPr lvl="7" algn="l">
              <a:lnSpc>
                <a:spcPct val="100000"/>
              </a:lnSpc>
              <a:spcBef>
                <a:spcPts val="0"/>
              </a:spcBef>
              <a:spcAft>
                <a:spcPts val="0"/>
              </a:spcAft>
              <a:buSzPct val="100000"/>
              <a:buNone/>
            </a:lvl8pPr>
            <a:lvl9pPr lvl="8" algn="l">
              <a:lnSpc>
                <a:spcPct val="100000"/>
              </a:lnSpc>
              <a:spcBef>
                <a:spcPts val="0"/>
              </a:spcBef>
              <a:spcAft>
                <a:spcPts val="0"/>
              </a:spcAft>
              <a:buSzPct val="100000"/>
              <a:buNone/>
            </a:lvl9pPr>
          </a:lstStyle>
          <a:p>
            <a:endParaRPr lang="en-US" dirty="0"/>
          </a:p>
        </p:txBody>
      </p:sp>
      <p:sp>
        <p:nvSpPr>
          <p:cNvPr id="3" name="Google Shape;28;p2">
            <a:extLst>
              <a:ext uri="{B09193BA-B8F4-4EC6-B77F-52CCE3182004}"/>
            </a:extLst>
          </p:cNvPr>
          <p:cNvSpPr>
            <a:spLocks noGrp="1"/>
          </p:cNvSpPr>
          <p:nvPr>
            <p:ph type="body" idx="1"/>
          </p:nvPr>
        </p:nvSpPr>
        <p:spPr>
          <a:xfrm>
            <a:off x="671512" y="2381250"/>
            <a:ext cx="6997800" cy="4278300"/>
          </a:xfrm>
          <a:prstGeom prst="rect">
            <a:avLst/>
          </a:prstGeom>
          <a:noFill/>
          <a:ln>
            <a:noFill/>
          </a:ln>
        </p:spPr>
        <p:txBody>
          <a:bodyPr spcFirstLastPara="1" rtlCol="0">
            <a:noAutofit/>
          </a:bodyPr>
          <a:lstStyle>
            <a:lvl1pPr marL="457200" lvl="0" indent="-320039" algn="l">
              <a:lnSpc>
                <a:spcPct val="100000"/>
              </a:lnSpc>
              <a:spcBef>
                <a:spcPts val="1100"/>
              </a:spcBef>
              <a:spcAft>
                <a:spcPts val="0"/>
              </a:spcAft>
              <a:buSzPct val="100000"/>
              <a:buChar char="►"/>
            </a:lvl1pPr>
            <a:lvl2pPr marL="914400" lvl="1" indent="-320039" algn="l">
              <a:lnSpc>
                <a:spcPct val="100000"/>
              </a:lnSpc>
              <a:spcBef>
                <a:spcPts val="1100"/>
              </a:spcBef>
              <a:spcAft>
                <a:spcPts val="0"/>
              </a:spcAft>
              <a:buSzPct val="100000"/>
              <a:buChar char="►"/>
            </a:lvl2pPr>
            <a:lvl3pPr marL="1371600" lvl="2" indent="-320039" algn="l">
              <a:lnSpc>
                <a:spcPct val="100000"/>
              </a:lnSpc>
              <a:spcBef>
                <a:spcPts val="1100"/>
              </a:spcBef>
              <a:spcAft>
                <a:spcPts val="0"/>
              </a:spcAft>
              <a:buSzPct val="100000"/>
              <a:buChar char="►"/>
            </a:lvl3pPr>
            <a:lvl4pPr marL="1828800" lvl="3" indent="-320039" algn="l">
              <a:lnSpc>
                <a:spcPct val="100000"/>
              </a:lnSpc>
              <a:spcBef>
                <a:spcPts val="1100"/>
              </a:spcBef>
              <a:spcAft>
                <a:spcPts val="0"/>
              </a:spcAft>
              <a:buSzPct val="100000"/>
              <a:buChar char="►"/>
            </a:lvl4pPr>
            <a:lvl5pPr marL="2286000" lvl="4" indent="-320039" algn="l">
              <a:lnSpc>
                <a:spcPct val="100000"/>
              </a:lnSpc>
              <a:spcBef>
                <a:spcPts val="1100"/>
              </a:spcBef>
              <a:spcAft>
                <a:spcPts val="0"/>
              </a:spcAft>
              <a:buSzPct val="100000"/>
              <a:buChar char="►"/>
            </a:lvl5pPr>
            <a:lvl6pPr marL="2743200" lvl="5" indent="-320039" algn="l">
              <a:lnSpc>
                <a:spcPct val="100000"/>
              </a:lnSpc>
              <a:spcBef>
                <a:spcPts val="1102"/>
              </a:spcBef>
              <a:spcAft>
                <a:spcPts val="0"/>
              </a:spcAft>
              <a:buSzPct val="100000"/>
              <a:buChar char="►"/>
            </a:lvl6pPr>
            <a:lvl7pPr marL="3200400" lvl="6" indent="-320039" algn="l">
              <a:lnSpc>
                <a:spcPct val="100000"/>
              </a:lnSpc>
              <a:spcBef>
                <a:spcPts val="1102"/>
              </a:spcBef>
              <a:spcAft>
                <a:spcPts val="0"/>
              </a:spcAft>
              <a:buSzPct val="100000"/>
              <a:buChar char="►"/>
            </a:lvl7pPr>
            <a:lvl8pPr marL="3657600" lvl="7" indent="-320039" algn="l">
              <a:lnSpc>
                <a:spcPct val="100000"/>
              </a:lnSpc>
              <a:spcBef>
                <a:spcPts val="1102"/>
              </a:spcBef>
              <a:spcAft>
                <a:spcPts val="0"/>
              </a:spcAft>
              <a:buSzPct val="100000"/>
              <a:buChar char="►"/>
            </a:lvl8pPr>
            <a:lvl9pPr marL="4114800" lvl="8" indent="-320039" algn="l">
              <a:lnSpc>
                <a:spcPct val="100000"/>
              </a:lnSpc>
              <a:spcBef>
                <a:spcPts val="1102"/>
              </a:spcBef>
              <a:spcAft>
                <a:spcPts val="0"/>
              </a:spcAft>
              <a:buSzPct val="100000"/>
              <a:buChar char="►"/>
            </a:lvl9pPr>
          </a:lstStyle>
          <a:p>
            <a:endParaRPr lang="en-US" dirty="0"/>
          </a:p>
        </p:txBody>
      </p:sp>
      <p:sp>
        <p:nvSpPr>
          <p:cNvPr id="4" name="Google Shape;23;p1">
            <a:extLst>
              <a:ext uri="{FF2B5EF4-FFF2-40B4-BE49-F238E27FC236}">
                <a16:creationId xmlns:a16="http://schemas.microsoft.com/office/drawing/2014/main" id="{1CEB1099-B799-E22C-8216-B2906EEA37BF}"/>
              </a:ext>
            </a:extLst>
          </p:cNvPr>
          <p:cNvSpPr>
            <a:spLocks noGrp="1"/>
          </p:cNvSpPr>
          <p:nvPr>
            <p:ph type="dt" sz="half" idx="10"/>
          </p:nvPr>
        </p:nvSpPr>
        <p:spPr>
          <a:ln/>
        </p:spPr>
        <p:txBody>
          <a:bodyPr/>
          <a:lstStyle>
            <a:lvl1pPr>
              <a:defRPr/>
            </a:lvl1pPr>
          </a:lstStyle>
          <a:p>
            <a:pPr>
              <a:defRPr/>
            </a:pPr>
            <a:endParaRPr lang="en-US"/>
          </a:p>
        </p:txBody>
      </p:sp>
      <p:sp>
        <p:nvSpPr>
          <p:cNvPr id="5" name="Google Shape;24;p1">
            <a:extLst>
              <a:ext uri="{FF2B5EF4-FFF2-40B4-BE49-F238E27FC236}">
                <a16:creationId xmlns:a16="http://schemas.microsoft.com/office/drawing/2014/main" id="{D1E4BAE8-B5AD-B91A-90AC-88974B727A20}"/>
              </a:ext>
            </a:extLst>
          </p:cNvPr>
          <p:cNvSpPr>
            <a:spLocks noGrp="1"/>
          </p:cNvSpPr>
          <p:nvPr>
            <p:ph type="ftr" sz="quarter" idx="11"/>
          </p:nvPr>
        </p:nvSpPr>
        <p:spPr>
          <a:ln/>
        </p:spPr>
        <p:txBody>
          <a:bodyPr/>
          <a:lstStyle>
            <a:lvl1pPr>
              <a:defRPr/>
            </a:lvl1pPr>
          </a:lstStyle>
          <a:p>
            <a:pPr>
              <a:defRPr/>
            </a:pPr>
            <a:endParaRPr lang="en-US"/>
          </a:p>
        </p:txBody>
      </p:sp>
      <p:sp>
        <p:nvSpPr>
          <p:cNvPr id="6" name="Google Shape;25;p1">
            <a:extLst>
              <a:ext uri="{FF2B5EF4-FFF2-40B4-BE49-F238E27FC236}">
                <a16:creationId xmlns:a16="http://schemas.microsoft.com/office/drawing/2014/main" id="{F9B6BBF5-2AC6-CDAC-8943-48B88DD4B4EB}"/>
              </a:ext>
            </a:extLst>
          </p:cNvPr>
          <p:cNvSpPr>
            <a:spLocks noGrp="1"/>
          </p:cNvSpPr>
          <p:nvPr>
            <p:ph type="sldNum" sz="quarter" idx="12"/>
          </p:nvPr>
        </p:nvSpPr>
        <p:spPr>
          <a:ln/>
        </p:spPr>
        <p:txBody>
          <a:bodyPr/>
          <a:lstStyle>
            <a:lvl1pPr>
              <a:defRPr/>
            </a:lvl1pPr>
          </a:lstStyle>
          <a:p>
            <a:fld id="{D727185C-16C0-4175-B8A2-2600F169C619}" type="slidenum">
              <a:rPr lang="en-US" altLang="en-US"/>
              <a:pPr/>
              <a:t>‹#›</a:t>
            </a:fld>
            <a:endParaRPr lang="en-US" altLang="en-US"/>
          </a:p>
        </p:txBody>
      </p:sp>
    </p:spTree>
    <p:extLst>
      <p:ext uri="{BB962C8B-B14F-4D97-AF65-F5344CB8AC3E}">
        <p14:creationId xmlns:p14="http://schemas.microsoft.com/office/powerpoint/2010/main" val="1196302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Google Shape;87;p12">
            <a:extLst>
              <a:ext uri="{20EE479A-0D6D-4F15-AB21-0E17D31DF99D}"/>
            </a:extLst>
          </p:cNvPr>
          <p:cNvSpPr>
            <a:spLocks noGrp="1"/>
          </p:cNvSpPr>
          <p:nvPr>
            <p:ph type="title"/>
          </p:nvPr>
        </p:nvSpPr>
        <p:spPr>
          <a:xfrm>
            <a:off x="672041" y="671970"/>
            <a:ext cx="6997800" cy="1455900"/>
          </a:xfrm>
          <a:prstGeom prst="rect">
            <a:avLst/>
          </a:prstGeom>
          <a:noFill/>
          <a:ln>
            <a:noFill/>
          </a:ln>
        </p:spPr>
        <p:txBody>
          <a:bodyPr spcFirstLastPara="1" rtlCol="0">
            <a:noAutofit/>
          </a:bodyPr>
          <a:lstStyle>
            <a:lvl1pPr lvl="0" algn="l">
              <a:lnSpc>
                <a:spcPct val="100000"/>
              </a:lnSpc>
              <a:spcBef>
                <a:spcPts val="0"/>
              </a:spcBef>
              <a:spcAft>
                <a:spcPts val="0"/>
              </a:spcAft>
              <a:buSzPct val="100000"/>
              <a:buNone/>
            </a:lvl1pPr>
            <a:lvl2pPr lvl="1" algn="l">
              <a:lnSpc>
                <a:spcPct val="100000"/>
              </a:lnSpc>
              <a:spcBef>
                <a:spcPts val="0"/>
              </a:spcBef>
              <a:spcAft>
                <a:spcPts val="0"/>
              </a:spcAft>
              <a:buSzPct val="100000"/>
              <a:buNone/>
            </a:lvl2pPr>
            <a:lvl3pPr lvl="2" algn="l">
              <a:lnSpc>
                <a:spcPct val="100000"/>
              </a:lnSpc>
              <a:spcBef>
                <a:spcPts val="0"/>
              </a:spcBef>
              <a:spcAft>
                <a:spcPts val="0"/>
              </a:spcAft>
              <a:buSzPct val="100000"/>
              <a:buNone/>
            </a:lvl3pPr>
            <a:lvl4pPr lvl="3" algn="l">
              <a:lnSpc>
                <a:spcPct val="100000"/>
              </a:lnSpc>
              <a:spcBef>
                <a:spcPts val="0"/>
              </a:spcBef>
              <a:spcAft>
                <a:spcPts val="0"/>
              </a:spcAft>
              <a:buSzPct val="100000"/>
              <a:buNone/>
            </a:lvl4pPr>
            <a:lvl5pPr lvl="4" algn="l">
              <a:lnSpc>
                <a:spcPct val="100000"/>
              </a:lnSpc>
              <a:spcBef>
                <a:spcPts val="0"/>
              </a:spcBef>
              <a:spcAft>
                <a:spcPts val="0"/>
              </a:spcAft>
              <a:buSzPct val="100000"/>
              <a:buNone/>
            </a:lvl5pPr>
            <a:lvl6pPr lvl="5" algn="l">
              <a:lnSpc>
                <a:spcPct val="100000"/>
              </a:lnSpc>
              <a:spcBef>
                <a:spcPts val="0"/>
              </a:spcBef>
              <a:spcAft>
                <a:spcPts val="0"/>
              </a:spcAft>
              <a:buSzPct val="100000"/>
              <a:buNone/>
            </a:lvl6pPr>
            <a:lvl7pPr lvl="6" algn="l">
              <a:lnSpc>
                <a:spcPct val="100000"/>
              </a:lnSpc>
              <a:spcBef>
                <a:spcPts val="0"/>
              </a:spcBef>
              <a:spcAft>
                <a:spcPts val="0"/>
              </a:spcAft>
              <a:buSzPct val="100000"/>
              <a:buNone/>
            </a:lvl7pPr>
            <a:lvl8pPr lvl="7" algn="l">
              <a:lnSpc>
                <a:spcPct val="100000"/>
              </a:lnSpc>
              <a:spcBef>
                <a:spcPts val="0"/>
              </a:spcBef>
              <a:spcAft>
                <a:spcPts val="0"/>
              </a:spcAft>
              <a:buSzPct val="100000"/>
              <a:buNone/>
            </a:lvl8pPr>
            <a:lvl9pPr lvl="8" algn="l">
              <a:lnSpc>
                <a:spcPct val="100000"/>
              </a:lnSpc>
              <a:spcBef>
                <a:spcPts val="0"/>
              </a:spcBef>
              <a:spcAft>
                <a:spcPts val="0"/>
              </a:spcAft>
              <a:buSzPct val="100000"/>
              <a:buNone/>
            </a:lvl9pPr>
          </a:lstStyle>
          <a:p>
            <a:endParaRPr lang="en-US" dirty="0"/>
          </a:p>
        </p:txBody>
      </p:sp>
      <p:sp>
        <p:nvSpPr>
          <p:cNvPr id="3" name="Google Shape;88;p12">
            <a:extLst>
              <a:ext uri="{8B05D6E1-A34B-4523-89C9-E2A0A6C70679}"/>
            </a:extLst>
          </p:cNvPr>
          <p:cNvSpPr>
            <a:spLocks noGrp="1"/>
          </p:cNvSpPr>
          <p:nvPr>
            <p:ph type="body" idx="1"/>
          </p:nvPr>
        </p:nvSpPr>
        <p:spPr>
          <a:xfrm>
            <a:off x="672041" y="2382084"/>
            <a:ext cx="3407400" cy="635099"/>
          </a:xfrm>
          <a:prstGeom prst="rect">
            <a:avLst/>
          </a:prstGeom>
          <a:noFill/>
          <a:ln>
            <a:noFill/>
          </a:ln>
        </p:spPr>
        <p:txBody>
          <a:bodyPr spcFirstLastPara="1" rtlCol="0" anchor="b">
            <a:noAutofit/>
          </a:bodyPr>
          <a:lstStyle>
            <a:lvl1pPr marL="457200" lvl="0" indent="-228600" algn="l">
              <a:lnSpc>
                <a:spcPct val="100000"/>
              </a:lnSpc>
              <a:spcBef>
                <a:spcPts val="1100"/>
              </a:spcBef>
              <a:spcAft>
                <a:spcPts val="0"/>
              </a:spcAft>
              <a:buSzPct val="100000"/>
              <a:buNone/>
              <a:defRPr lang="en-US" sz="2646" b="0" dirty="0">
                <a:latin typeface="+mn-lt"/>
              </a:defRPr>
            </a:lvl1pPr>
            <a:lvl2pPr marL="914400" lvl="1" indent="-228600" algn="l">
              <a:lnSpc>
                <a:spcPct val="100000"/>
              </a:lnSpc>
              <a:spcBef>
                <a:spcPts val="1100"/>
              </a:spcBef>
              <a:spcAft>
                <a:spcPts val="0"/>
              </a:spcAft>
              <a:buSzPct val="100000"/>
              <a:buNone/>
              <a:defRPr lang="en-US" sz="2205" b="1" dirty="0">
                <a:latin typeface="+mn-lt"/>
              </a:defRPr>
            </a:lvl2pPr>
            <a:lvl3pPr marL="1371600" lvl="2" indent="-228600" algn="l">
              <a:lnSpc>
                <a:spcPct val="100000"/>
              </a:lnSpc>
              <a:spcBef>
                <a:spcPts val="1100"/>
              </a:spcBef>
              <a:spcAft>
                <a:spcPts val="0"/>
              </a:spcAft>
              <a:buSzPct val="100000"/>
              <a:buNone/>
              <a:defRPr lang="en-US" sz="1984" b="1" dirty="0">
                <a:latin typeface="+mn-lt"/>
              </a:defRPr>
            </a:lvl3pPr>
            <a:lvl4pPr marL="1828800" lvl="3" indent="-228600" algn="l">
              <a:lnSpc>
                <a:spcPct val="100000"/>
              </a:lnSpc>
              <a:spcBef>
                <a:spcPts val="1100"/>
              </a:spcBef>
              <a:spcAft>
                <a:spcPts val="0"/>
              </a:spcAft>
              <a:buSzPct val="100000"/>
              <a:buNone/>
              <a:defRPr lang="en-US" sz="1764" b="1" dirty="0">
                <a:latin typeface="+mn-lt"/>
              </a:defRPr>
            </a:lvl4pPr>
            <a:lvl5pPr marL="2286000" lvl="4" indent="-228600" algn="l">
              <a:lnSpc>
                <a:spcPct val="100000"/>
              </a:lnSpc>
              <a:spcBef>
                <a:spcPts val="1100"/>
              </a:spcBef>
              <a:spcAft>
                <a:spcPts val="0"/>
              </a:spcAft>
              <a:buSzPct val="100000"/>
              <a:buNone/>
              <a:defRPr lang="en-US" sz="1764" b="1" dirty="0">
                <a:latin typeface="+mn-lt"/>
              </a:defRPr>
            </a:lvl5pPr>
            <a:lvl6pPr marL="2743200" lvl="5" indent="-228600" algn="l">
              <a:lnSpc>
                <a:spcPct val="100000"/>
              </a:lnSpc>
              <a:spcBef>
                <a:spcPts val="1102"/>
              </a:spcBef>
              <a:spcAft>
                <a:spcPts val="0"/>
              </a:spcAft>
              <a:buSzPct val="100000"/>
              <a:buNone/>
              <a:defRPr lang="en-US" sz="1764" b="1" dirty="0">
                <a:latin typeface="+mn-lt"/>
              </a:defRPr>
            </a:lvl6pPr>
            <a:lvl7pPr marL="3200400" lvl="6" indent="-228600" algn="l">
              <a:lnSpc>
                <a:spcPct val="100000"/>
              </a:lnSpc>
              <a:spcBef>
                <a:spcPts val="1102"/>
              </a:spcBef>
              <a:spcAft>
                <a:spcPts val="0"/>
              </a:spcAft>
              <a:buSzPct val="100000"/>
              <a:buNone/>
              <a:defRPr lang="en-US" sz="1764" b="1" dirty="0">
                <a:latin typeface="+mn-lt"/>
              </a:defRPr>
            </a:lvl7pPr>
            <a:lvl8pPr marL="3657600" lvl="7" indent="-228600" algn="l">
              <a:lnSpc>
                <a:spcPct val="100000"/>
              </a:lnSpc>
              <a:spcBef>
                <a:spcPts val="1102"/>
              </a:spcBef>
              <a:spcAft>
                <a:spcPts val="0"/>
              </a:spcAft>
              <a:buSzPct val="100000"/>
              <a:buNone/>
              <a:defRPr lang="en-US" sz="1764" b="1" dirty="0">
                <a:latin typeface="+mn-lt"/>
              </a:defRPr>
            </a:lvl8pPr>
            <a:lvl9pPr marL="4114800" lvl="8" indent="-228600" algn="l">
              <a:lnSpc>
                <a:spcPct val="100000"/>
              </a:lnSpc>
              <a:spcBef>
                <a:spcPts val="1102"/>
              </a:spcBef>
              <a:spcAft>
                <a:spcPts val="0"/>
              </a:spcAft>
              <a:buSzPct val="100000"/>
              <a:buNone/>
              <a:defRPr lang="en-US" sz="1764" b="1" dirty="0">
                <a:latin typeface="+mn-lt"/>
              </a:defRPr>
            </a:lvl9pPr>
          </a:lstStyle>
          <a:p>
            <a:endParaRPr lang="en-US" dirty="0"/>
          </a:p>
        </p:txBody>
      </p:sp>
      <p:sp>
        <p:nvSpPr>
          <p:cNvPr id="4" name="Google Shape;89;p12">
            <a:extLst>
              <a:ext uri="{2701F00D-3548-4EA9-A1C3-26680ED06DA6}"/>
            </a:extLst>
          </p:cNvPr>
          <p:cNvSpPr>
            <a:spLocks noGrp="1"/>
          </p:cNvSpPr>
          <p:nvPr>
            <p:ph type="body" idx="2"/>
          </p:nvPr>
        </p:nvSpPr>
        <p:spPr>
          <a:xfrm>
            <a:off x="672041" y="3017307"/>
            <a:ext cx="3407400" cy="3642300"/>
          </a:xfrm>
          <a:prstGeom prst="rect">
            <a:avLst/>
          </a:prstGeom>
          <a:noFill/>
          <a:ln>
            <a:noFill/>
          </a:ln>
        </p:spPr>
        <p:txBody>
          <a:bodyPr spcFirstLastPara="1" rtlCol="0">
            <a:noAutofit/>
          </a:bodyPr>
          <a:lstStyle>
            <a:lvl1pPr marL="457200" lvl="0" indent="-320039" algn="l">
              <a:lnSpc>
                <a:spcPct val="100000"/>
              </a:lnSpc>
              <a:spcBef>
                <a:spcPts val="1100"/>
              </a:spcBef>
              <a:spcAft>
                <a:spcPts val="0"/>
              </a:spcAft>
              <a:buSzPct val="100000"/>
              <a:buChar char="►"/>
            </a:lvl1pPr>
            <a:lvl2pPr marL="914400" lvl="1" indent="-320039" algn="l">
              <a:lnSpc>
                <a:spcPct val="100000"/>
              </a:lnSpc>
              <a:spcBef>
                <a:spcPts val="1100"/>
              </a:spcBef>
              <a:spcAft>
                <a:spcPts val="0"/>
              </a:spcAft>
              <a:buSzPct val="100000"/>
              <a:buChar char="►"/>
            </a:lvl2pPr>
            <a:lvl3pPr marL="1371600" lvl="2" indent="-320039" algn="l">
              <a:lnSpc>
                <a:spcPct val="100000"/>
              </a:lnSpc>
              <a:spcBef>
                <a:spcPts val="1100"/>
              </a:spcBef>
              <a:spcAft>
                <a:spcPts val="0"/>
              </a:spcAft>
              <a:buSzPct val="100000"/>
              <a:buChar char="►"/>
            </a:lvl3pPr>
            <a:lvl4pPr marL="1828800" lvl="3" indent="-320039" algn="l">
              <a:lnSpc>
                <a:spcPct val="100000"/>
              </a:lnSpc>
              <a:spcBef>
                <a:spcPts val="1100"/>
              </a:spcBef>
              <a:spcAft>
                <a:spcPts val="0"/>
              </a:spcAft>
              <a:buSzPct val="100000"/>
              <a:buChar char="►"/>
            </a:lvl4pPr>
            <a:lvl5pPr marL="2286000" lvl="4" indent="-320039" algn="l">
              <a:lnSpc>
                <a:spcPct val="100000"/>
              </a:lnSpc>
              <a:spcBef>
                <a:spcPts val="1100"/>
              </a:spcBef>
              <a:spcAft>
                <a:spcPts val="0"/>
              </a:spcAft>
              <a:buSzPct val="100000"/>
              <a:buChar char="►"/>
            </a:lvl5pPr>
            <a:lvl6pPr marL="2743200" lvl="5" indent="-320039" algn="l">
              <a:lnSpc>
                <a:spcPct val="100000"/>
              </a:lnSpc>
              <a:spcBef>
                <a:spcPts val="1102"/>
              </a:spcBef>
              <a:spcAft>
                <a:spcPts val="0"/>
              </a:spcAft>
              <a:buSzPct val="100000"/>
              <a:buChar char="►"/>
            </a:lvl6pPr>
            <a:lvl7pPr marL="3200400" lvl="6" indent="-320039" algn="l">
              <a:lnSpc>
                <a:spcPct val="100000"/>
              </a:lnSpc>
              <a:spcBef>
                <a:spcPts val="1102"/>
              </a:spcBef>
              <a:spcAft>
                <a:spcPts val="0"/>
              </a:spcAft>
              <a:buSzPct val="100000"/>
              <a:buChar char="►"/>
            </a:lvl7pPr>
            <a:lvl8pPr marL="3657600" lvl="7" indent="-320039" algn="l">
              <a:lnSpc>
                <a:spcPct val="100000"/>
              </a:lnSpc>
              <a:spcBef>
                <a:spcPts val="1102"/>
              </a:spcBef>
              <a:spcAft>
                <a:spcPts val="0"/>
              </a:spcAft>
              <a:buSzPct val="100000"/>
              <a:buChar char="►"/>
            </a:lvl8pPr>
            <a:lvl9pPr marL="4114800" lvl="8" indent="-320039" algn="l">
              <a:lnSpc>
                <a:spcPct val="100000"/>
              </a:lnSpc>
              <a:spcBef>
                <a:spcPts val="1102"/>
              </a:spcBef>
              <a:spcAft>
                <a:spcPts val="0"/>
              </a:spcAft>
              <a:buSzPct val="100000"/>
              <a:buChar char="►"/>
            </a:lvl9pPr>
          </a:lstStyle>
          <a:p>
            <a:endParaRPr lang="en-US" dirty="0"/>
          </a:p>
        </p:txBody>
      </p:sp>
      <p:sp>
        <p:nvSpPr>
          <p:cNvPr id="5" name="Google Shape;90;p12">
            <a:extLst>
              <a:ext uri="{EA2C43FD-A93A-49BF-862A-1F48609FA7E3}"/>
            </a:extLst>
          </p:cNvPr>
          <p:cNvSpPr>
            <a:spLocks noGrp="1"/>
          </p:cNvSpPr>
          <p:nvPr>
            <p:ph type="body" idx="3"/>
          </p:nvPr>
        </p:nvSpPr>
        <p:spPr>
          <a:xfrm>
            <a:off x="4262702" y="2382084"/>
            <a:ext cx="3407400" cy="635099"/>
          </a:xfrm>
          <a:prstGeom prst="rect">
            <a:avLst/>
          </a:prstGeom>
          <a:noFill/>
          <a:ln>
            <a:noFill/>
          </a:ln>
        </p:spPr>
        <p:txBody>
          <a:bodyPr spcFirstLastPara="1" rtlCol="0" anchor="b">
            <a:noAutofit/>
          </a:bodyPr>
          <a:lstStyle>
            <a:lvl1pPr marL="457200" lvl="0" indent="-228600" algn="l">
              <a:lnSpc>
                <a:spcPct val="100000"/>
              </a:lnSpc>
              <a:spcBef>
                <a:spcPts val="1100"/>
              </a:spcBef>
              <a:spcAft>
                <a:spcPts val="0"/>
              </a:spcAft>
              <a:buSzPct val="100000"/>
              <a:buNone/>
              <a:defRPr lang="en-US" sz="2646" b="0" dirty="0">
                <a:latin typeface="+mn-lt"/>
              </a:defRPr>
            </a:lvl1pPr>
            <a:lvl2pPr marL="914400" lvl="1" indent="-228600" algn="l">
              <a:lnSpc>
                <a:spcPct val="100000"/>
              </a:lnSpc>
              <a:spcBef>
                <a:spcPts val="1100"/>
              </a:spcBef>
              <a:spcAft>
                <a:spcPts val="0"/>
              </a:spcAft>
              <a:buSzPct val="100000"/>
              <a:buNone/>
              <a:defRPr lang="en-US" sz="2205" b="1" dirty="0">
                <a:latin typeface="+mn-lt"/>
              </a:defRPr>
            </a:lvl2pPr>
            <a:lvl3pPr marL="1371600" lvl="2" indent="-228600" algn="l">
              <a:lnSpc>
                <a:spcPct val="100000"/>
              </a:lnSpc>
              <a:spcBef>
                <a:spcPts val="1100"/>
              </a:spcBef>
              <a:spcAft>
                <a:spcPts val="0"/>
              </a:spcAft>
              <a:buSzPct val="100000"/>
              <a:buNone/>
              <a:defRPr lang="en-US" sz="1984" b="1" dirty="0">
                <a:latin typeface="+mn-lt"/>
              </a:defRPr>
            </a:lvl3pPr>
            <a:lvl4pPr marL="1828800" lvl="3" indent="-228600" algn="l">
              <a:lnSpc>
                <a:spcPct val="100000"/>
              </a:lnSpc>
              <a:spcBef>
                <a:spcPts val="1100"/>
              </a:spcBef>
              <a:spcAft>
                <a:spcPts val="0"/>
              </a:spcAft>
              <a:buSzPct val="100000"/>
              <a:buNone/>
              <a:defRPr lang="en-US" sz="1764" b="1" dirty="0">
                <a:latin typeface="+mn-lt"/>
              </a:defRPr>
            </a:lvl4pPr>
            <a:lvl5pPr marL="2286000" lvl="4" indent="-228600" algn="l">
              <a:lnSpc>
                <a:spcPct val="100000"/>
              </a:lnSpc>
              <a:spcBef>
                <a:spcPts val="1100"/>
              </a:spcBef>
              <a:spcAft>
                <a:spcPts val="0"/>
              </a:spcAft>
              <a:buSzPct val="100000"/>
              <a:buNone/>
              <a:defRPr lang="en-US" sz="1764" b="1" dirty="0">
                <a:latin typeface="+mn-lt"/>
              </a:defRPr>
            </a:lvl5pPr>
            <a:lvl6pPr marL="2743200" lvl="5" indent="-228600" algn="l">
              <a:lnSpc>
                <a:spcPct val="100000"/>
              </a:lnSpc>
              <a:spcBef>
                <a:spcPts val="1102"/>
              </a:spcBef>
              <a:spcAft>
                <a:spcPts val="0"/>
              </a:spcAft>
              <a:buSzPct val="100000"/>
              <a:buNone/>
              <a:defRPr lang="en-US" sz="1764" b="1" dirty="0">
                <a:latin typeface="+mn-lt"/>
              </a:defRPr>
            </a:lvl6pPr>
            <a:lvl7pPr marL="3200400" lvl="6" indent="-228600" algn="l">
              <a:lnSpc>
                <a:spcPct val="100000"/>
              </a:lnSpc>
              <a:spcBef>
                <a:spcPts val="1102"/>
              </a:spcBef>
              <a:spcAft>
                <a:spcPts val="0"/>
              </a:spcAft>
              <a:buSzPct val="100000"/>
              <a:buNone/>
              <a:defRPr lang="en-US" sz="1764" b="1" dirty="0">
                <a:latin typeface="+mn-lt"/>
              </a:defRPr>
            </a:lvl7pPr>
            <a:lvl8pPr marL="3657600" lvl="7" indent="-228600" algn="l">
              <a:lnSpc>
                <a:spcPct val="100000"/>
              </a:lnSpc>
              <a:spcBef>
                <a:spcPts val="1102"/>
              </a:spcBef>
              <a:spcAft>
                <a:spcPts val="0"/>
              </a:spcAft>
              <a:buSzPct val="100000"/>
              <a:buNone/>
              <a:defRPr lang="en-US" sz="1764" b="1" dirty="0">
                <a:latin typeface="+mn-lt"/>
              </a:defRPr>
            </a:lvl8pPr>
            <a:lvl9pPr marL="4114800" lvl="8" indent="-228600" algn="l">
              <a:lnSpc>
                <a:spcPct val="100000"/>
              </a:lnSpc>
              <a:spcBef>
                <a:spcPts val="1102"/>
              </a:spcBef>
              <a:spcAft>
                <a:spcPts val="0"/>
              </a:spcAft>
              <a:buSzPct val="100000"/>
              <a:buNone/>
              <a:defRPr lang="en-US" sz="1764" b="1" dirty="0">
                <a:latin typeface="+mn-lt"/>
              </a:defRPr>
            </a:lvl9pPr>
          </a:lstStyle>
          <a:p>
            <a:endParaRPr lang="en-US" dirty="0"/>
          </a:p>
        </p:txBody>
      </p:sp>
      <p:sp>
        <p:nvSpPr>
          <p:cNvPr id="6" name="Google Shape;91;p12">
            <a:extLst>
              <a:ext uri="{B917CA99-C37D-4357-80A8-8A60ADCC1DEA}"/>
            </a:extLst>
          </p:cNvPr>
          <p:cNvSpPr>
            <a:spLocks noGrp="1"/>
          </p:cNvSpPr>
          <p:nvPr>
            <p:ph type="body" idx="4"/>
          </p:nvPr>
        </p:nvSpPr>
        <p:spPr>
          <a:xfrm>
            <a:off x="4262702" y="3017307"/>
            <a:ext cx="3407400" cy="3642300"/>
          </a:xfrm>
          <a:prstGeom prst="rect">
            <a:avLst/>
          </a:prstGeom>
          <a:noFill/>
          <a:ln>
            <a:noFill/>
          </a:ln>
        </p:spPr>
        <p:txBody>
          <a:bodyPr spcFirstLastPara="1" rtlCol="0">
            <a:noAutofit/>
          </a:bodyPr>
          <a:lstStyle>
            <a:lvl1pPr marL="457200" lvl="0" indent="-320039" algn="l">
              <a:lnSpc>
                <a:spcPct val="100000"/>
              </a:lnSpc>
              <a:spcBef>
                <a:spcPts val="1100"/>
              </a:spcBef>
              <a:spcAft>
                <a:spcPts val="0"/>
              </a:spcAft>
              <a:buSzPct val="100000"/>
              <a:buChar char="►"/>
            </a:lvl1pPr>
            <a:lvl2pPr marL="914400" lvl="1" indent="-320039" algn="l">
              <a:lnSpc>
                <a:spcPct val="100000"/>
              </a:lnSpc>
              <a:spcBef>
                <a:spcPts val="1100"/>
              </a:spcBef>
              <a:spcAft>
                <a:spcPts val="0"/>
              </a:spcAft>
              <a:buSzPct val="100000"/>
              <a:buChar char="►"/>
            </a:lvl2pPr>
            <a:lvl3pPr marL="1371600" lvl="2" indent="-320039" algn="l">
              <a:lnSpc>
                <a:spcPct val="100000"/>
              </a:lnSpc>
              <a:spcBef>
                <a:spcPts val="1100"/>
              </a:spcBef>
              <a:spcAft>
                <a:spcPts val="0"/>
              </a:spcAft>
              <a:buSzPct val="100000"/>
              <a:buChar char="►"/>
            </a:lvl3pPr>
            <a:lvl4pPr marL="1828800" lvl="3" indent="-320039" algn="l">
              <a:lnSpc>
                <a:spcPct val="100000"/>
              </a:lnSpc>
              <a:spcBef>
                <a:spcPts val="1100"/>
              </a:spcBef>
              <a:spcAft>
                <a:spcPts val="0"/>
              </a:spcAft>
              <a:buSzPct val="100000"/>
              <a:buChar char="►"/>
            </a:lvl4pPr>
            <a:lvl5pPr marL="2286000" lvl="4" indent="-320039" algn="l">
              <a:lnSpc>
                <a:spcPct val="100000"/>
              </a:lnSpc>
              <a:spcBef>
                <a:spcPts val="1100"/>
              </a:spcBef>
              <a:spcAft>
                <a:spcPts val="0"/>
              </a:spcAft>
              <a:buSzPct val="100000"/>
              <a:buChar char="►"/>
            </a:lvl5pPr>
            <a:lvl6pPr marL="2743200" lvl="5" indent="-320039" algn="l">
              <a:lnSpc>
                <a:spcPct val="100000"/>
              </a:lnSpc>
              <a:spcBef>
                <a:spcPts val="1102"/>
              </a:spcBef>
              <a:spcAft>
                <a:spcPts val="0"/>
              </a:spcAft>
              <a:buSzPct val="100000"/>
              <a:buChar char="►"/>
            </a:lvl6pPr>
            <a:lvl7pPr marL="3200400" lvl="6" indent="-320039" algn="l">
              <a:lnSpc>
                <a:spcPct val="100000"/>
              </a:lnSpc>
              <a:spcBef>
                <a:spcPts val="1102"/>
              </a:spcBef>
              <a:spcAft>
                <a:spcPts val="0"/>
              </a:spcAft>
              <a:buSzPct val="100000"/>
              <a:buChar char="►"/>
            </a:lvl7pPr>
            <a:lvl8pPr marL="3657600" lvl="7" indent="-320039" algn="l">
              <a:lnSpc>
                <a:spcPct val="100000"/>
              </a:lnSpc>
              <a:spcBef>
                <a:spcPts val="1102"/>
              </a:spcBef>
              <a:spcAft>
                <a:spcPts val="0"/>
              </a:spcAft>
              <a:buSzPct val="100000"/>
              <a:buChar char="►"/>
            </a:lvl8pPr>
            <a:lvl9pPr marL="4114800" lvl="8" indent="-320039" algn="l">
              <a:lnSpc>
                <a:spcPct val="100000"/>
              </a:lnSpc>
              <a:spcBef>
                <a:spcPts val="1102"/>
              </a:spcBef>
              <a:spcAft>
                <a:spcPts val="0"/>
              </a:spcAft>
              <a:buSzPct val="100000"/>
              <a:buChar char="►"/>
            </a:lvl9pPr>
          </a:lstStyle>
          <a:p>
            <a:endParaRPr lang="en-US" dirty="0"/>
          </a:p>
        </p:txBody>
      </p:sp>
      <p:sp>
        <p:nvSpPr>
          <p:cNvPr id="7" name="Google Shape;23;p1">
            <a:extLst>
              <a:ext uri="{FF2B5EF4-FFF2-40B4-BE49-F238E27FC236}">
                <a16:creationId xmlns:a16="http://schemas.microsoft.com/office/drawing/2014/main" id="{3AFA6EA4-123C-2BB5-0B25-102D547B00B4}"/>
              </a:ext>
            </a:extLst>
          </p:cNvPr>
          <p:cNvSpPr>
            <a:spLocks noGrp="1"/>
          </p:cNvSpPr>
          <p:nvPr>
            <p:ph type="dt" sz="half" idx="10"/>
          </p:nvPr>
        </p:nvSpPr>
        <p:spPr>
          <a:ln/>
        </p:spPr>
        <p:txBody>
          <a:bodyPr/>
          <a:lstStyle>
            <a:lvl1pPr>
              <a:defRPr/>
            </a:lvl1pPr>
          </a:lstStyle>
          <a:p>
            <a:pPr>
              <a:defRPr/>
            </a:pPr>
            <a:endParaRPr lang="en-US"/>
          </a:p>
        </p:txBody>
      </p:sp>
      <p:sp>
        <p:nvSpPr>
          <p:cNvPr id="8" name="Google Shape;24;p1">
            <a:extLst>
              <a:ext uri="{FF2B5EF4-FFF2-40B4-BE49-F238E27FC236}">
                <a16:creationId xmlns:a16="http://schemas.microsoft.com/office/drawing/2014/main" id="{727D3073-391F-08F0-C544-930C0CF0F4AA}"/>
              </a:ext>
            </a:extLst>
          </p:cNvPr>
          <p:cNvSpPr>
            <a:spLocks noGrp="1"/>
          </p:cNvSpPr>
          <p:nvPr>
            <p:ph type="ftr" sz="quarter" idx="11"/>
          </p:nvPr>
        </p:nvSpPr>
        <p:spPr>
          <a:ln/>
        </p:spPr>
        <p:txBody>
          <a:bodyPr/>
          <a:lstStyle>
            <a:lvl1pPr>
              <a:defRPr/>
            </a:lvl1pPr>
          </a:lstStyle>
          <a:p>
            <a:pPr>
              <a:defRPr/>
            </a:pPr>
            <a:endParaRPr lang="en-US"/>
          </a:p>
        </p:txBody>
      </p:sp>
      <p:sp>
        <p:nvSpPr>
          <p:cNvPr id="9" name="Google Shape;25;p1">
            <a:extLst>
              <a:ext uri="{FF2B5EF4-FFF2-40B4-BE49-F238E27FC236}">
                <a16:creationId xmlns:a16="http://schemas.microsoft.com/office/drawing/2014/main" id="{3C2C181B-FB24-644D-6F46-11D2B8527FF8}"/>
              </a:ext>
            </a:extLst>
          </p:cNvPr>
          <p:cNvSpPr>
            <a:spLocks noGrp="1"/>
          </p:cNvSpPr>
          <p:nvPr>
            <p:ph type="sldNum" sz="quarter" idx="12"/>
          </p:nvPr>
        </p:nvSpPr>
        <p:spPr>
          <a:ln/>
        </p:spPr>
        <p:txBody>
          <a:bodyPr/>
          <a:lstStyle>
            <a:lvl1pPr>
              <a:defRPr/>
            </a:lvl1pPr>
          </a:lstStyle>
          <a:p>
            <a:fld id="{446D93C7-DBED-4F6E-AB40-0FCA1DE55FEC}" type="slidenum">
              <a:rPr lang="en-US" altLang="en-US"/>
              <a:pPr/>
              <a:t>‹#›</a:t>
            </a:fld>
            <a:endParaRPr lang="en-US" altLang="en-US"/>
          </a:p>
        </p:txBody>
      </p:sp>
    </p:spTree>
    <p:extLst>
      <p:ext uri="{BB962C8B-B14F-4D97-AF65-F5344CB8AC3E}">
        <p14:creationId xmlns:p14="http://schemas.microsoft.com/office/powerpoint/2010/main" val="4243159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Google Shape;96;p13">
            <a:extLst>
              <a:ext uri="{F51D6780-B470-45D6-BA42-75F3B9120CDB}"/>
            </a:extLst>
          </p:cNvPr>
          <p:cNvSpPr>
            <a:spLocks noGrp="1"/>
          </p:cNvSpPr>
          <p:nvPr>
            <p:ph type="title"/>
          </p:nvPr>
        </p:nvSpPr>
        <p:spPr>
          <a:xfrm>
            <a:off x="672041" y="671970"/>
            <a:ext cx="6997800" cy="1455900"/>
          </a:xfrm>
          <a:prstGeom prst="rect">
            <a:avLst/>
          </a:prstGeom>
          <a:noFill/>
          <a:ln>
            <a:noFill/>
          </a:ln>
        </p:spPr>
        <p:txBody>
          <a:bodyPr spcFirstLastPara="1" rtlCol="0">
            <a:noAutofit/>
          </a:bodyPr>
          <a:lstStyle>
            <a:lvl1pPr lvl="0" algn="l">
              <a:lnSpc>
                <a:spcPct val="100000"/>
              </a:lnSpc>
              <a:spcBef>
                <a:spcPts val="0"/>
              </a:spcBef>
              <a:spcAft>
                <a:spcPts val="0"/>
              </a:spcAft>
              <a:buSzPct val="100000"/>
              <a:buNone/>
            </a:lvl1pPr>
            <a:lvl2pPr lvl="1" algn="l">
              <a:lnSpc>
                <a:spcPct val="100000"/>
              </a:lnSpc>
              <a:spcBef>
                <a:spcPts val="0"/>
              </a:spcBef>
              <a:spcAft>
                <a:spcPts val="0"/>
              </a:spcAft>
              <a:buSzPct val="100000"/>
              <a:buNone/>
            </a:lvl2pPr>
            <a:lvl3pPr lvl="2" algn="l">
              <a:lnSpc>
                <a:spcPct val="100000"/>
              </a:lnSpc>
              <a:spcBef>
                <a:spcPts val="0"/>
              </a:spcBef>
              <a:spcAft>
                <a:spcPts val="0"/>
              </a:spcAft>
              <a:buSzPct val="100000"/>
              <a:buNone/>
            </a:lvl3pPr>
            <a:lvl4pPr lvl="3" algn="l">
              <a:lnSpc>
                <a:spcPct val="100000"/>
              </a:lnSpc>
              <a:spcBef>
                <a:spcPts val="0"/>
              </a:spcBef>
              <a:spcAft>
                <a:spcPts val="0"/>
              </a:spcAft>
              <a:buSzPct val="100000"/>
              <a:buNone/>
            </a:lvl4pPr>
            <a:lvl5pPr lvl="4" algn="l">
              <a:lnSpc>
                <a:spcPct val="100000"/>
              </a:lnSpc>
              <a:spcBef>
                <a:spcPts val="0"/>
              </a:spcBef>
              <a:spcAft>
                <a:spcPts val="0"/>
              </a:spcAft>
              <a:buSzPct val="100000"/>
              <a:buNone/>
            </a:lvl5pPr>
            <a:lvl6pPr lvl="5" algn="l">
              <a:lnSpc>
                <a:spcPct val="100000"/>
              </a:lnSpc>
              <a:spcBef>
                <a:spcPts val="0"/>
              </a:spcBef>
              <a:spcAft>
                <a:spcPts val="0"/>
              </a:spcAft>
              <a:buSzPct val="100000"/>
              <a:buNone/>
            </a:lvl6pPr>
            <a:lvl7pPr lvl="6" algn="l">
              <a:lnSpc>
                <a:spcPct val="100000"/>
              </a:lnSpc>
              <a:spcBef>
                <a:spcPts val="0"/>
              </a:spcBef>
              <a:spcAft>
                <a:spcPts val="0"/>
              </a:spcAft>
              <a:buSzPct val="100000"/>
              <a:buNone/>
            </a:lvl7pPr>
            <a:lvl8pPr lvl="7" algn="l">
              <a:lnSpc>
                <a:spcPct val="100000"/>
              </a:lnSpc>
              <a:spcBef>
                <a:spcPts val="0"/>
              </a:spcBef>
              <a:spcAft>
                <a:spcPts val="0"/>
              </a:spcAft>
              <a:buSzPct val="100000"/>
              <a:buNone/>
            </a:lvl8pPr>
            <a:lvl9pPr lvl="8" algn="l">
              <a:lnSpc>
                <a:spcPct val="100000"/>
              </a:lnSpc>
              <a:spcBef>
                <a:spcPts val="0"/>
              </a:spcBef>
              <a:spcAft>
                <a:spcPts val="0"/>
              </a:spcAft>
              <a:buSzPct val="100000"/>
              <a:buNone/>
            </a:lvl9pPr>
          </a:lstStyle>
          <a:p>
            <a:endParaRPr lang="en-US" dirty="0"/>
          </a:p>
        </p:txBody>
      </p:sp>
      <p:sp>
        <p:nvSpPr>
          <p:cNvPr id="3" name="Google Shape;97;p13">
            <a:extLst>
              <a:ext uri="{FF671806-BFE2-4E91-89AA-4023893BAFF2}"/>
            </a:extLst>
          </p:cNvPr>
          <p:cNvSpPr>
            <a:spLocks noGrp="1"/>
          </p:cNvSpPr>
          <p:nvPr>
            <p:ph type="body" idx="1"/>
          </p:nvPr>
        </p:nvSpPr>
        <p:spPr>
          <a:xfrm>
            <a:off x="672041" y="2381649"/>
            <a:ext cx="3404400" cy="4277700"/>
          </a:xfrm>
          <a:prstGeom prst="rect">
            <a:avLst/>
          </a:prstGeom>
          <a:noFill/>
          <a:ln>
            <a:noFill/>
          </a:ln>
        </p:spPr>
        <p:txBody>
          <a:bodyPr spcFirstLastPara="1" rtlCol="0">
            <a:noAutofit/>
          </a:bodyPr>
          <a:lstStyle>
            <a:lvl1pPr marL="457200" lvl="0" indent="-329374" algn="l">
              <a:lnSpc>
                <a:spcPct val="100000"/>
              </a:lnSpc>
              <a:spcBef>
                <a:spcPts val="1100"/>
              </a:spcBef>
              <a:spcAft>
                <a:spcPts val="0"/>
              </a:spcAft>
              <a:buSzPct val="100000"/>
              <a:buChar char="►"/>
              <a:defRPr lang="en-US" sz="1984" dirty="0"/>
            </a:lvl1pPr>
            <a:lvl2pPr marL="914400" lvl="1" indent="-318198" algn="l">
              <a:lnSpc>
                <a:spcPct val="100000"/>
              </a:lnSpc>
              <a:spcBef>
                <a:spcPts val="1100"/>
              </a:spcBef>
              <a:spcAft>
                <a:spcPts val="0"/>
              </a:spcAft>
              <a:buSzPct val="100000"/>
              <a:buChar char="►"/>
              <a:defRPr lang="en-US" sz="1764" dirty="0"/>
            </a:lvl2pPr>
            <a:lvl3pPr marL="1371600" lvl="2" indent="-306958" algn="l">
              <a:lnSpc>
                <a:spcPct val="100000"/>
              </a:lnSpc>
              <a:spcBef>
                <a:spcPts val="1100"/>
              </a:spcBef>
              <a:spcAft>
                <a:spcPts val="0"/>
              </a:spcAft>
              <a:buSzPct val="100000"/>
              <a:buChar char="►"/>
              <a:defRPr lang="en-US" sz="1543" dirty="0"/>
            </a:lvl3pPr>
            <a:lvl4pPr marL="1828800" lvl="3" indent="-295783" algn="l">
              <a:lnSpc>
                <a:spcPct val="100000"/>
              </a:lnSpc>
              <a:spcBef>
                <a:spcPts val="1100"/>
              </a:spcBef>
              <a:spcAft>
                <a:spcPts val="0"/>
              </a:spcAft>
              <a:buSzPct val="100000"/>
              <a:buChar char="►"/>
              <a:defRPr lang="en-US" sz="1323" dirty="0"/>
            </a:lvl4pPr>
            <a:lvl5pPr marL="2286000" lvl="4" indent="-295782" algn="l">
              <a:lnSpc>
                <a:spcPct val="100000"/>
              </a:lnSpc>
              <a:spcBef>
                <a:spcPts val="1100"/>
              </a:spcBef>
              <a:spcAft>
                <a:spcPts val="0"/>
              </a:spcAft>
              <a:buSzPct val="100000"/>
              <a:buChar char="►"/>
              <a:defRPr lang="en-US" sz="1323" dirty="0"/>
            </a:lvl5pPr>
            <a:lvl6pPr marL="2743200" lvl="5" indent="-295782" algn="l">
              <a:lnSpc>
                <a:spcPct val="100000"/>
              </a:lnSpc>
              <a:spcBef>
                <a:spcPts val="1102"/>
              </a:spcBef>
              <a:spcAft>
                <a:spcPts val="0"/>
              </a:spcAft>
              <a:buSzPct val="100000"/>
              <a:buChar char="►"/>
              <a:defRPr lang="en-US" sz="1323" dirty="0"/>
            </a:lvl6pPr>
            <a:lvl7pPr marL="3200400" lvl="6" indent="-295782" algn="l">
              <a:lnSpc>
                <a:spcPct val="100000"/>
              </a:lnSpc>
              <a:spcBef>
                <a:spcPts val="1102"/>
              </a:spcBef>
              <a:spcAft>
                <a:spcPts val="0"/>
              </a:spcAft>
              <a:buSzPct val="100000"/>
              <a:buChar char="►"/>
              <a:defRPr lang="en-US" sz="1323" dirty="0"/>
            </a:lvl7pPr>
            <a:lvl8pPr marL="3657600" lvl="7" indent="-295783" algn="l">
              <a:lnSpc>
                <a:spcPct val="100000"/>
              </a:lnSpc>
              <a:spcBef>
                <a:spcPts val="1102"/>
              </a:spcBef>
              <a:spcAft>
                <a:spcPts val="0"/>
              </a:spcAft>
              <a:buSzPct val="100000"/>
              <a:buChar char="►"/>
              <a:defRPr lang="en-US" sz="1323" dirty="0"/>
            </a:lvl8pPr>
            <a:lvl9pPr marL="4114800" lvl="8" indent="-295783" algn="l">
              <a:lnSpc>
                <a:spcPct val="100000"/>
              </a:lnSpc>
              <a:spcBef>
                <a:spcPts val="1102"/>
              </a:spcBef>
              <a:spcAft>
                <a:spcPts val="0"/>
              </a:spcAft>
              <a:buSzPct val="100000"/>
              <a:buChar char="►"/>
              <a:defRPr lang="en-US" sz="1323" dirty="0"/>
            </a:lvl9pPr>
          </a:lstStyle>
          <a:p>
            <a:endParaRPr lang="en-US" dirty="0"/>
          </a:p>
        </p:txBody>
      </p:sp>
      <p:sp>
        <p:nvSpPr>
          <p:cNvPr id="4" name="Google Shape;98;p13">
            <a:extLst>
              <a:ext uri="{50C53E6F-6EC8-4788-84D4-B9B9D1DB9656}"/>
            </a:extLst>
          </p:cNvPr>
          <p:cNvSpPr>
            <a:spLocks noGrp="1"/>
          </p:cNvSpPr>
          <p:nvPr>
            <p:ph type="body" idx="2"/>
          </p:nvPr>
        </p:nvSpPr>
        <p:spPr>
          <a:xfrm>
            <a:off x="4265529" y="2381651"/>
            <a:ext cx="3404400" cy="4277700"/>
          </a:xfrm>
          <a:prstGeom prst="rect">
            <a:avLst/>
          </a:prstGeom>
          <a:noFill/>
          <a:ln>
            <a:noFill/>
          </a:ln>
        </p:spPr>
        <p:txBody>
          <a:bodyPr spcFirstLastPara="1" rtlCol="0">
            <a:noAutofit/>
          </a:bodyPr>
          <a:lstStyle>
            <a:lvl1pPr marL="457200" lvl="0" indent="-329374" algn="l">
              <a:lnSpc>
                <a:spcPct val="100000"/>
              </a:lnSpc>
              <a:spcBef>
                <a:spcPts val="1100"/>
              </a:spcBef>
              <a:spcAft>
                <a:spcPts val="0"/>
              </a:spcAft>
              <a:buSzPct val="100000"/>
              <a:buChar char="►"/>
              <a:defRPr lang="en-US" sz="1984" dirty="0"/>
            </a:lvl1pPr>
            <a:lvl2pPr marL="914400" lvl="1" indent="-318198" algn="l">
              <a:lnSpc>
                <a:spcPct val="100000"/>
              </a:lnSpc>
              <a:spcBef>
                <a:spcPts val="1100"/>
              </a:spcBef>
              <a:spcAft>
                <a:spcPts val="0"/>
              </a:spcAft>
              <a:buSzPct val="100000"/>
              <a:buChar char="►"/>
              <a:defRPr lang="en-US" sz="1764" dirty="0"/>
            </a:lvl2pPr>
            <a:lvl3pPr marL="1371600" lvl="2" indent="-306958" algn="l">
              <a:lnSpc>
                <a:spcPct val="100000"/>
              </a:lnSpc>
              <a:spcBef>
                <a:spcPts val="1100"/>
              </a:spcBef>
              <a:spcAft>
                <a:spcPts val="0"/>
              </a:spcAft>
              <a:buSzPct val="100000"/>
              <a:buChar char="►"/>
              <a:defRPr lang="en-US" sz="1543" dirty="0"/>
            </a:lvl3pPr>
            <a:lvl4pPr marL="1828800" lvl="3" indent="-295783" algn="l">
              <a:lnSpc>
                <a:spcPct val="100000"/>
              </a:lnSpc>
              <a:spcBef>
                <a:spcPts val="1100"/>
              </a:spcBef>
              <a:spcAft>
                <a:spcPts val="0"/>
              </a:spcAft>
              <a:buSzPct val="100000"/>
              <a:buChar char="►"/>
              <a:defRPr lang="en-US" sz="1323" dirty="0"/>
            </a:lvl4pPr>
            <a:lvl5pPr marL="2286000" lvl="4" indent="-295782" algn="l">
              <a:lnSpc>
                <a:spcPct val="100000"/>
              </a:lnSpc>
              <a:spcBef>
                <a:spcPts val="1100"/>
              </a:spcBef>
              <a:spcAft>
                <a:spcPts val="0"/>
              </a:spcAft>
              <a:buSzPct val="100000"/>
              <a:buChar char="►"/>
              <a:defRPr lang="en-US" sz="1323" dirty="0"/>
            </a:lvl5pPr>
            <a:lvl6pPr marL="2743200" lvl="5" indent="-295782" algn="l">
              <a:lnSpc>
                <a:spcPct val="100000"/>
              </a:lnSpc>
              <a:spcBef>
                <a:spcPts val="1102"/>
              </a:spcBef>
              <a:spcAft>
                <a:spcPts val="0"/>
              </a:spcAft>
              <a:buSzPct val="100000"/>
              <a:buChar char="►"/>
              <a:defRPr lang="en-US" sz="1323" dirty="0"/>
            </a:lvl6pPr>
            <a:lvl7pPr marL="3200400" lvl="6" indent="-295782" algn="l">
              <a:lnSpc>
                <a:spcPct val="100000"/>
              </a:lnSpc>
              <a:spcBef>
                <a:spcPts val="1102"/>
              </a:spcBef>
              <a:spcAft>
                <a:spcPts val="0"/>
              </a:spcAft>
              <a:buSzPct val="100000"/>
              <a:buChar char="►"/>
              <a:defRPr lang="en-US" sz="1323" dirty="0"/>
            </a:lvl7pPr>
            <a:lvl8pPr marL="3657600" lvl="7" indent="-295783" algn="l">
              <a:lnSpc>
                <a:spcPct val="100000"/>
              </a:lnSpc>
              <a:spcBef>
                <a:spcPts val="1102"/>
              </a:spcBef>
              <a:spcAft>
                <a:spcPts val="0"/>
              </a:spcAft>
              <a:buSzPct val="100000"/>
              <a:buChar char="►"/>
              <a:defRPr lang="en-US" sz="1323" dirty="0"/>
            </a:lvl8pPr>
            <a:lvl9pPr marL="4114800" lvl="8" indent="-295783" algn="l">
              <a:lnSpc>
                <a:spcPct val="100000"/>
              </a:lnSpc>
              <a:spcBef>
                <a:spcPts val="1102"/>
              </a:spcBef>
              <a:spcAft>
                <a:spcPts val="0"/>
              </a:spcAft>
              <a:buSzPct val="100000"/>
              <a:buChar char="►"/>
              <a:defRPr lang="en-US" sz="1323" dirty="0"/>
            </a:lvl9pPr>
          </a:lstStyle>
          <a:p>
            <a:endParaRPr lang="en-US" dirty="0"/>
          </a:p>
        </p:txBody>
      </p:sp>
      <p:sp>
        <p:nvSpPr>
          <p:cNvPr id="5" name="Google Shape;23;p1">
            <a:extLst>
              <a:ext uri="{FF2B5EF4-FFF2-40B4-BE49-F238E27FC236}">
                <a16:creationId xmlns:a16="http://schemas.microsoft.com/office/drawing/2014/main" id="{03B285C3-06B5-D0EF-D442-75232A74FD67}"/>
              </a:ext>
            </a:extLst>
          </p:cNvPr>
          <p:cNvSpPr>
            <a:spLocks noGrp="1"/>
          </p:cNvSpPr>
          <p:nvPr>
            <p:ph type="dt" sz="half" idx="10"/>
          </p:nvPr>
        </p:nvSpPr>
        <p:spPr>
          <a:ln/>
        </p:spPr>
        <p:txBody>
          <a:bodyPr/>
          <a:lstStyle>
            <a:lvl1pPr>
              <a:defRPr/>
            </a:lvl1pPr>
          </a:lstStyle>
          <a:p>
            <a:pPr>
              <a:defRPr/>
            </a:pPr>
            <a:endParaRPr lang="en-US"/>
          </a:p>
        </p:txBody>
      </p:sp>
      <p:sp>
        <p:nvSpPr>
          <p:cNvPr id="6" name="Google Shape;24;p1">
            <a:extLst>
              <a:ext uri="{FF2B5EF4-FFF2-40B4-BE49-F238E27FC236}">
                <a16:creationId xmlns:a16="http://schemas.microsoft.com/office/drawing/2014/main" id="{F2731440-207F-2BFF-75FA-446207AE27D2}"/>
              </a:ext>
            </a:extLst>
          </p:cNvPr>
          <p:cNvSpPr>
            <a:spLocks noGrp="1"/>
          </p:cNvSpPr>
          <p:nvPr>
            <p:ph type="ftr" sz="quarter" idx="11"/>
          </p:nvPr>
        </p:nvSpPr>
        <p:spPr>
          <a:ln/>
        </p:spPr>
        <p:txBody>
          <a:bodyPr/>
          <a:lstStyle>
            <a:lvl1pPr>
              <a:defRPr/>
            </a:lvl1pPr>
          </a:lstStyle>
          <a:p>
            <a:pPr>
              <a:defRPr/>
            </a:pPr>
            <a:endParaRPr lang="en-US"/>
          </a:p>
        </p:txBody>
      </p:sp>
      <p:sp>
        <p:nvSpPr>
          <p:cNvPr id="7" name="Google Shape;25;p1">
            <a:extLst>
              <a:ext uri="{FF2B5EF4-FFF2-40B4-BE49-F238E27FC236}">
                <a16:creationId xmlns:a16="http://schemas.microsoft.com/office/drawing/2014/main" id="{8C4300E4-59C2-F78A-C814-95BB61D193DC}"/>
              </a:ext>
            </a:extLst>
          </p:cNvPr>
          <p:cNvSpPr>
            <a:spLocks noGrp="1"/>
          </p:cNvSpPr>
          <p:nvPr>
            <p:ph type="sldNum" sz="quarter" idx="12"/>
          </p:nvPr>
        </p:nvSpPr>
        <p:spPr>
          <a:ln/>
        </p:spPr>
        <p:txBody>
          <a:bodyPr/>
          <a:lstStyle>
            <a:lvl1pPr>
              <a:defRPr/>
            </a:lvl1pPr>
          </a:lstStyle>
          <a:p>
            <a:fld id="{98ADC16F-5C2B-4045-87B9-960FEA8A31C6}" type="slidenum">
              <a:rPr lang="en-US" altLang="en-US"/>
              <a:pPr/>
              <a:t>‹#›</a:t>
            </a:fld>
            <a:endParaRPr lang="en-US" altLang="en-US"/>
          </a:p>
        </p:txBody>
      </p:sp>
    </p:spTree>
    <p:extLst>
      <p:ext uri="{BB962C8B-B14F-4D97-AF65-F5344CB8AC3E}">
        <p14:creationId xmlns:p14="http://schemas.microsoft.com/office/powerpoint/2010/main" val="1445442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Google Shape;103;p14">
            <a:extLst>
              <a:ext uri="{73E1263C-B54F-4958-8E7B-19F50C5BF5FA}"/>
            </a:extLst>
          </p:cNvPr>
          <p:cNvSpPr>
            <a:spLocks noGrp="1"/>
          </p:cNvSpPr>
          <p:nvPr>
            <p:ph type="title"/>
          </p:nvPr>
        </p:nvSpPr>
        <p:spPr>
          <a:xfrm>
            <a:off x="672039" y="2977207"/>
            <a:ext cx="6997800" cy="2013600"/>
          </a:xfrm>
          <a:prstGeom prst="rect">
            <a:avLst/>
          </a:prstGeom>
          <a:noFill/>
          <a:ln>
            <a:noFill/>
          </a:ln>
        </p:spPr>
        <p:txBody>
          <a:bodyPr spcFirstLastPara="1" rtlCol="0" anchor="b">
            <a:noAutofit/>
          </a:bodyPr>
          <a:lstStyle>
            <a:lvl1pPr lvl="0" algn="l">
              <a:lnSpc>
                <a:spcPct val="100000"/>
              </a:lnSpc>
              <a:spcBef>
                <a:spcPts val="0"/>
              </a:spcBef>
              <a:spcAft>
                <a:spcPts val="0"/>
              </a:spcAft>
              <a:buSzPct val="100000"/>
              <a:buNone/>
              <a:defRPr lang="en-US" sz="4409" b="0" cap="none" dirty="0">
                <a:latin typeface="+mj-lt"/>
              </a:defRPr>
            </a:lvl1pPr>
            <a:lvl2pPr lvl="1" algn="l">
              <a:lnSpc>
                <a:spcPct val="100000"/>
              </a:lnSpc>
              <a:spcBef>
                <a:spcPts val="0"/>
              </a:spcBef>
              <a:spcAft>
                <a:spcPts val="0"/>
              </a:spcAft>
              <a:buSzPct val="100000"/>
              <a:buNone/>
            </a:lvl2pPr>
            <a:lvl3pPr lvl="2" algn="l">
              <a:lnSpc>
                <a:spcPct val="100000"/>
              </a:lnSpc>
              <a:spcBef>
                <a:spcPts val="0"/>
              </a:spcBef>
              <a:spcAft>
                <a:spcPts val="0"/>
              </a:spcAft>
              <a:buSzPct val="100000"/>
              <a:buNone/>
            </a:lvl3pPr>
            <a:lvl4pPr lvl="3" algn="l">
              <a:lnSpc>
                <a:spcPct val="100000"/>
              </a:lnSpc>
              <a:spcBef>
                <a:spcPts val="0"/>
              </a:spcBef>
              <a:spcAft>
                <a:spcPts val="0"/>
              </a:spcAft>
              <a:buSzPct val="100000"/>
              <a:buNone/>
            </a:lvl4pPr>
            <a:lvl5pPr lvl="4" algn="l">
              <a:lnSpc>
                <a:spcPct val="100000"/>
              </a:lnSpc>
              <a:spcBef>
                <a:spcPts val="0"/>
              </a:spcBef>
              <a:spcAft>
                <a:spcPts val="0"/>
              </a:spcAft>
              <a:buSzPct val="100000"/>
              <a:buNone/>
            </a:lvl5pPr>
            <a:lvl6pPr lvl="5" algn="l">
              <a:lnSpc>
                <a:spcPct val="100000"/>
              </a:lnSpc>
              <a:spcBef>
                <a:spcPts val="0"/>
              </a:spcBef>
              <a:spcAft>
                <a:spcPts val="0"/>
              </a:spcAft>
              <a:buSzPct val="100000"/>
              <a:buNone/>
            </a:lvl6pPr>
            <a:lvl7pPr lvl="6" algn="l">
              <a:lnSpc>
                <a:spcPct val="100000"/>
              </a:lnSpc>
              <a:spcBef>
                <a:spcPts val="0"/>
              </a:spcBef>
              <a:spcAft>
                <a:spcPts val="0"/>
              </a:spcAft>
              <a:buSzPct val="100000"/>
              <a:buNone/>
            </a:lvl7pPr>
            <a:lvl8pPr lvl="7" algn="l">
              <a:lnSpc>
                <a:spcPct val="100000"/>
              </a:lnSpc>
              <a:spcBef>
                <a:spcPts val="0"/>
              </a:spcBef>
              <a:spcAft>
                <a:spcPts val="0"/>
              </a:spcAft>
              <a:buSzPct val="100000"/>
              <a:buNone/>
            </a:lvl8pPr>
            <a:lvl9pPr lvl="8" algn="l">
              <a:lnSpc>
                <a:spcPct val="100000"/>
              </a:lnSpc>
              <a:spcBef>
                <a:spcPts val="0"/>
              </a:spcBef>
              <a:spcAft>
                <a:spcPts val="0"/>
              </a:spcAft>
              <a:buSzPct val="100000"/>
              <a:buNone/>
            </a:lvl9pPr>
          </a:lstStyle>
          <a:p>
            <a:endParaRPr lang="en-US" dirty="0"/>
          </a:p>
        </p:txBody>
      </p:sp>
      <p:sp>
        <p:nvSpPr>
          <p:cNvPr id="3" name="Google Shape;104;p14">
            <a:extLst>
              <a:ext uri="{DA27C50B-B8B5-4977-9193-517A796C7D1C}"/>
            </a:extLst>
          </p:cNvPr>
          <p:cNvSpPr>
            <a:spLocks noGrp="1"/>
          </p:cNvSpPr>
          <p:nvPr>
            <p:ph type="body" idx="1"/>
          </p:nvPr>
        </p:nvSpPr>
        <p:spPr>
          <a:xfrm>
            <a:off x="672039" y="4990672"/>
            <a:ext cx="6997800" cy="948300"/>
          </a:xfrm>
          <a:prstGeom prst="rect">
            <a:avLst/>
          </a:prstGeom>
          <a:noFill/>
          <a:ln>
            <a:noFill/>
          </a:ln>
        </p:spPr>
        <p:txBody>
          <a:bodyPr spcFirstLastPara="1" rtlCol="0">
            <a:noAutofit/>
          </a:bodyPr>
          <a:lstStyle>
            <a:lvl1pPr marL="457200" lvl="0" indent="-228600" algn="l">
              <a:lnSpc>
                <a:spcPct val="100000"/>
              </a:lnSpc>
              <a:spcBef>
                <a:spcPts val="1100"/>
              </a:spcBef>
              <a:spcAft>
                <a:spcPts val="0"/>
              </a:spcAft>
              <a:buSzPct val="100000"/>
              <a:buNone/>
              <a:defRPr lang="en-US" sz="2205" dirty="0">
                <a:solidFill>
                  <a:srgbClr val="7F7F7F"/>
                </a:solidFill>
              </a:defRPr>
            </a:lvl1pPr>
            <a:lvl2pPr marL="914400" lvl="1" indent="-228600" algn="l">
              <a:lnSpc>
                <a:spcPct val="100000"/>
              </a:lnSpc>
              <a:spcBef>
                <a:spcPts val="1100"/>
              </a:spcBef>
              <a:spcAft>
                <a:spcPts val="0"/>
              </a:spcAft>
              <a:buSzPct val="100000"/>
              <a:buNone/>
              <a:defRPr lang="en-US" sz="1984" dirty="0">
                <a:solidFill>
                  <a:srgbClr val="888888"/>
                </a:solidFill>
              </a:defRPr>
            </a:lvl2pPr>
            <a:lvl3pPr marL="1371600" lvl="2" indent="-228600" algn="l">
              <a:lnSpc>
                <a:spcPct val="100000"/>
              </a:lnSpc>
              <a:spcBef>
                <a:spcPts val="1100"/>
              </a:spcBef>
              <a:spcAft>
                <a:spcPts val="0"/>
              </a:spcAft>
              <a:buSzPct val="100000"/>
              <a:buNone/>
              <a:defRPr lang="en-US" sz="1764" dirty="0">
                <a:solidFill>
                  <a:srgbClr val="888888"/>
                </a:solidFill>
              </a:defRPr>
            </a:lvl3pPr>
            <a:lvl4pPr marL="1828800" lvl="3" indent="-228600" algn="l">
              <a:lnSpc>
                <a:spcPct val="100000"/>
              </a:lnSpc>
              <a:spcBef>
                <a:spcPts val="1100"/>
              </a:spcBef>
              <a:spcAft>
                <a:spcPts val="0"/>
              </a:spcAft>
              <a:buSzPct val="100000"/>
              <a:buNone/>
              <a:defRPr lang="en-US" sz="1543" dirty="0">
                <a:solidFill>
                  <a:srgbClr val="888888"/>
                </a:solidFill>
              </a:defRPr>
            </a:lvl4pPr>
            <a:lvl5pPr marL="2286000" lvl="4" indent="-228600" algn="l">
              <a:lnSpc>
                <a:spcPct val="100000"/>
              </a:lnSpc>
              <a:spcBef>
                <a:spcPts val="1100"/>
              </a:spcBef>
              <a:spcAft>
                <a:spcPts val="0"/>
              </a:spcAft>
              <a:buSzPct val="100000"/>
              <a:buNone/>
              <a:defRPr lang="en-US" sz="1543" dirty="0">
                <a:solidFill>
                  <a:srgbClr val="888888"/>
                </a:solidFill>
              </a:defRPr>
            </a:lvl5pPr>
            <a:lvl6pPr marL="2743200" lvl="5" indent="-228600" algn="l">
              <a:lnSpc>
                <a:spcPct val="100000"/>
              </a:lnSpc>
              <a:spcBef>
                <a:spcPts val="1102"/>
              </a:spcBef>
              <a:spcAft>
                <a:spcPts val="0"/>
              </a:spcAft>
              <a:buSzPct val="100000"/>
              <a:buNone/>
              <a:defRPr lang="en-US" sz="1543" dirty="0">
                <a:solidFill>
                  <a:srgbClr val="888888"/>
                </a:solidFill>
              </a:defRPr>
            </a:lvl6pPr>
            <a:lvl7pPr marL="3200400" lvl="6" indent="-228600" algn="l">
              <a:lnSpc>
                <a:spcPct val="100000"/>
              </a:lnSpc>
              <a:spcBef>
                <a:spcPts val="1102"/>
              </a:spcBef>
              <a:spcAft>
                <a:spcPts val="0"/>
              </a:spcAft>
              <a:buSzPct val="100000"/>
              <a:buNone/>
              <a:defRPr lang="en-US" sz="1543" dirty="0">
                <a:solidFill>
                  <a:srgbClr val="888888"/>
                </a:solidFill>
              </a:defRPr>
            </a:lvl7pPr>
            <a:lvl8pPr marL="3657600" lvl="7" indent="-228600" algn="l">
              <a:lnSpc>
                <a:spcPct val="100000"/>
              </a:lnSpc>
              <a:spcBef>
                <a:spcPts val="1102"/>
              </a:spcBef>
              <a:spcAft>
                <a:spcPts val="0"/>
              </a:spcAft>
              <a:buSzPct val="100000"/>
              <a:buNone/>
              <a:defRPr lang="en-US" sz="1543" dirty="0">
                <a:solidFill>
                  <a:srgbClr val="888888"/>
                </a:solidFill>
              </a:defRPr>
            </a:lvl8pPr>
            <a:lvl9pPr marL="4114800" lvl="8" indent="-228600" algn="l">
              <a:lnSpc>
                <a:spcPct val="100000"/>
              </a:lnSpc>
              <a:spcBef>
                <a:spcPts val="1102"/>
              </a:spcBef>
              <a:spcAft>
                <a:spcPts val="0"/>
              </a:spcAft>
              <a:buSzPct val="100000"/>
              <a:buNone/>
              <a:defRPr lang="en-US" sz="1543" dirty="0">
                <a:solidFill>
                  <a:srgbClr val="888888"/>
                </a:solidFill>
              </a:defRPr>
            </a:lvl9pPr>
          </a:lstStyle>
          <a:p>
            <a:endParaRPr lang="en-US" dirty="0"/>
          </a:p>
        </p:txBody>
      </p:sp>
      <p:sp>
        <p:nvSpPr>
          <p:cNvPr id="4" name="Google Shape;23;p1">
            <a:extLst>
              <a:ext uri="{FF2B5EF4-FFF2-40B4-BE49-F238E27FC236}">
                <a16:creationId xmlns:a16="http://schemas.microsoft.com/office/drawing/2014/main" id="{585DB67E-29F9-077E-94D7-477FDB53A927}"/>
              </a:ext>
            </a:extLst>
          </p:cNvPr>
          <p:cNvSpPr>
            <a:spLocks noGrp="1"/>
          </p:cNvSpPr>
          <p:nvPr>
            <p:ph type="dt" sz="half" idx="10"/>
          </p:nvPr>
        </p:nvSpPr>
        <p:spPr>
          <a:ln/>
        </p:spPr>
        <p:txBody>
          <a:bodyPr/>
          <a:lstStyle>
            <a:lvl1pPr>
              <a:defRPr/>
            </a:lvl1pPr>
          </a:lstStyle>
          <a:p>
            <a:pPr>
              <a:defRPr/>
            </a:pPr>
            <a:endParaRPr lang="en-US"/>
          </a:p>
        </p:txBody>
      </p:sp>
      <p:sp>
        <p:nvSpPr>
          <p:cNvPr id="5" name="Google Shape;24;p1">
            <a:extLst>
              <a:ext uri="{FF2B5EF4-FFF2-40B4-BE49-F238E27FC236}">
                <a16:creationId xmlns:a16="http://schemas.microsoft.com/office/drawing/2014/main" id="{EFFEBB07-6D44-974A-433F-63D21AD60F72}"/>
              </a:ext>
            </a:extLst>
          </p:cNvPr>
          <p:cNvSpPr>
            <a:spLocks noGrp="1"/>
          </p:cNvSpPr>
          <p:nvPr>
            <p:ph type="ftr" sz="quarter" idx="11"/>
          </p:nvPr>
        </p:nvSpPr>
        <p:spPr>
          <a:ln/>
        </p:spPr>
        <p:txBody>
          <a:bodyPr/>
          <a:lstStyle>
            <a:lvl1pPr>
              <a:defRPr/>
            </a:lvl1pPr>
          </a:lstStyle>
          <a:p>
            <a:pPr>
              <a:defRPr/>
            </a:pPr>
            <a:endParaRPr lang="en-US"/>
          </a:p>
        </p:txBody>
      </p:sp>
      <p:sp>
        <p:nvSpPr>
          <p:cNvPr id="6" name="Google Shape;25;p1">
            <a:extLst>
              <a:ext uri="{FF2B5EF4-FFF2-40B4-BE49-F238E27FC236}">
                <a16:creationId xmlns:a16="http://schemas.microsoft.com/office/drawing/2014/main" id="{00FE2887-A276-2216-15CE-B3F4AAAF2DCC}"/>
              </a:ext>
            </a:extLst>
          </p:cNvPr>
          <p:cNvSpPr>
            <a:spLocks noGrp="1"/>
          </p:cNvSpPr>
          <p:nvPr>
            <p:ph type="sldNum" sz="quarter" idx="12"/>
          </p:nvPr>
        </p:nvSpPr>
        <p:spPr>
          <a:ln/>
        </p:spPr>
        <p:txBody>
          <a:bodyPr/>
          <a:lstStyle>
            <a:lvl1pPr>
              <a:defRPr/>
            </a:lvl1pPr>
          </a:lstStyle>
          <a:p>
            <a:fld id="{E34EA03F-B616-4767-889A-929A34251A0B}" type="slidenum">
              <a:rPr lang="en-US" altLang="en-US"/>
              <a:pPr/>
              <a:t>‹#›</a:t>
            </a:fld>
            <a:endParaRPr lang="en-US" altLang="en-US"/>
          </a:p>
        </p:txBody>
      </p:sp>
    </p:spTree>
    <p:extLst>
      <p:ext uri="{BB962C8B-B14F-4D97-AF65-F5344CB8AC3E}">
        <p14:creationId xmlns:p14="http://schemas.microsoft.com/office/powerpoint/2010/main" val="22075550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Google Shape;126;p16">
            <a:extLst>
              <a:ext uri="{127897A1-FA1F-4598-8E15-0C86B41C720A}"/>
            </a:extLst>
          </p:cNvPr>
          <p:cNvSpPr>
            <a:spLocks noGrp="1"/>
          </p:cNvSpPr>
          <p:nvPr>
            <p:ph type="title"/>
          </p:nvPr>
        </p:nvSpPr>
        <p:spPr>
          <a:xfrm>
            <a:off x="671512" y="671512"/>
            <a:ext cx="6997800" cy="1455600"/>
          </a:xfrm>
          <a:prstGeom prst="rect">
            <a:avLst/>
          </a:prstGeom>
          <a:noFill/>
          <a:ln>
            <a:noFill/>
          </a:ln>
        </p:spPr>
        <p:txBody>
          <a:bodyPr spcFirstLastPara="1" rtlCol="0">
            <a:noAutofit/>
          </a:bodyPr>
          <a:lstStyle>
            <a:lvl1pPr lvl="0" algn="l">
              <a:lnSpc>
                <a:spcPct val="100000"/>
              </a:lnSpc>
              <a:spcBef>
                <a:spcPts val="0"/>
              </a:spcBef>
              <a:spcAft>
                <a:spcPts val="0"/>
              </a:spcAft>
              <a:buSzPct val="100000"/>
              <a:buNone/>
              <a:defRPr lang="en-US" sz="3968" dirty="0"/>
            </a:lvl1pPr>
            <a:lvl2pPr lvl="1" algn="l">
              <a:lnSpc>
                <a:spcPct val="100000"/>
              </a:lnSpc>
              <a:spcBef>
                <a:spcPts val="0"/>
              </a:spcBef>
              <a:spcAft>
                <a:spcPts val="0"/>
              </a:spcAft>
              <a:buSzPct val="100000"/>
              <a:buNone/>
            </a:lvl2pPr>
            <a:lvl3pPr lvl="2" algn="l">
              <a:lnSpc>
                <a:spcPct val="100000"/>
              </a:lnSpc>
              <a:spcBef>
                <a:spcPts val="0"/>
              </a:spcBef>
              <a:spcAft>
                <a:spcPts val="0"/>
              </a:spcAft>
              <a:buSzPct val="100000"/>
              <a:buNone/>
            </a:lvl3pPr>
            <a:lvl4pPr lvl="3" algn="l">
              <a:lnSpc>
                <a:spcPct val="100000"/>
              </a:lnSpc>
              <a:spcBef>
                <a:spcPts val="0"/>
              </a:spcBef>
              <a:spcAft>
                <a:spcPts val="0"/>
              </a:spcAft>
              <a:buSzPct val="100000"/>
              <a:buNone/>
            </a:lvl4pPr>
            <a:lvl5pPr lvl="4" algn="l">
              <a:lnSpc>
                <a:spcPct val="100000"/>
              </a:lnSpc>
              <a:spcBef>
                <a:spcPts val="0"/>
              </a:spcBef>
              <a:spcAft>
                <a:spcPts val="0"/>
              </a:spcAft>
              <a:buSzPct val="100000"/>
              <a:buNone/>
            </a:lvl5pPr>
            <a:lvl6pPr lvl="5" algn="l">
              <a:lnSpc>
                <a:spcPct val="100000"/>
              </a:lnSpc>
              <a:spcBef>
                <a:spcPts val="0"/>
              </a:spcBef>
              <a:spcAft>
                <a:spcPts val="0"/>
              </a:spcAft>
              <a:buSzPct val="100000"/>
              <a:buNone/>
            </a:lvl6pPr>
            <a:lvl7pPr lvl="6" algn="l">
              <a:lnSpc>
                <a:spcPct val="100000"/>
              </a:lnSpc>
              <a:spcBef>
                <a:spcPts val="0"/>
              </a:spcBef>
              <a:spcAft>
                <a:spcPts val="0"/>
              </a:spcAft>
              <a:buSzPct val="100000"/>
              <a:buNone/>
            </a:lvl7pPr>
            <a:lvl8pPr lvl="7" algn="l">
              <a:lnSpc>
                <a:spcPct val="100000"/>
              </a:lnSpc>
              <a:spcBef>
                <a:spcPts val="0"/>
              </a:spcBef>
              <a:spcAft>
                <a:spcPts val="0"/>
              </a:spcAft>
              <a:buSzPct val="100000"/>
              <a:buNone/>
            </a:lvl8pPr>
            <a:lvl9pPr lvl="8" algn="l">
              <a:lnSpc>
                <a:spcPct val="100000"/>
              </a:lnSpc>
              <a:spcBef>
                <a:spcPts val="0"/>
              </a:spcBef>
              <a:spcAft>
                <a:spcPts val="0"/>
              </a:spcAft>
              <a:buSzPct val="100000"/>
              <a:buNone/>
            </a:lvl9pPr>
          </a:lstStyle>
          <a:p>
            <a:endParaRPr lang="en-US" dirty="0"/>
          </a:p>
        </p:txBody>
      </p:sp>
      <p:sp>
        <p:nvSpPr>
          <p:cNvPr id="3" name="Google Shape;127;p16">
            <a:extLst>
              <a:ext uri="{19A4A413-7B9C-4206-A5B2-C718D0D9B9C0}"/>
            </a:extLst>
          </p:cNvPr>
          <p:cNvSpPr>
            <a:spLocks noGrp="1"/>
          </p:cNvSpPr>
          <p:nvPr>
            <p:ph type="body" idx="1"/>
          </p:nvPr>
        </p:nvSpPr>
        <p:spPr>
          <a:xfrm>
            <a:off x="671512" y="2381250"/>
            <a:ext cx="6997800" cy="4278300"/>
          </a:xfrm>
          <a:prstGeom prst="rect">
            <a:avLst/>
          </a:prstGeom>
          <a:noFill/>
          <a:ln>
            <a:noFill/>
          </a:ln>
        </p:spPr>
        <p:txBody>
          <a:bodyPr spcFirstLastPara="1" rtlCol="0">
            <a:noAutofit/>
          </a:bodyPr>
          <a:lstStyle>
            <a:lvl1pPr marL="457200" lvl="0" indent="-320039" algn="l">
              <a:lnSpc>
                <a:spcPct val="100000"/>
              </a:lnSpc>
              <a:spcBef>
                <a:spcPts val="1100"/>
              </a:spcBef>
              <a:spcAft>
                <a:spcPts val="0"/>
              </a:spcAft>
              <a:buSzPct val="100000"/>
              <a:buChar char="►"/>
            </a:lvl1pPr>
            <a:lvl2pPr marL="914400" lvl="1" indent="-320039" algn="l">
              <a:lnSpc>
                <a:spcPct val="100000"/>
              </a:lnSpc>
              <a:spcBef>
                <a:spcPts val="1100"/>
              </a:spcBef>
              <a:spcAft>
                <a:spcPts val="0"/>
              </a:spcAft>
              <a:buSzPct val="100000"/>
              <a:buChar char="►"/>
            </a:lvl2pPr>
            <a:lvl3pPr marL="1371600" lvl="2" indent="-320039" algn="l">
              <a:lnSpc>
                <a:spcPct val="100000"/>
              </a:lnSpc>
              <a:spcBef>
                <a:spcPts val="1100"/>
              </a:spcBef>
              <a:spcAft>
                <a:spcPts val="0"/>
              </a:spcAft>
              <a:buSzPct val="100000"/>
              <a:buChar char="►"/>
            </a:lvl3pPr>
            <a:lvl4pPr marL="1828800" lvl="3" indent="-320039" algn="l">
              <a:lnSpc>
                <a:spcPct val="100000"/>
              </a:lnSpc>
              <a:spcBef>
                <a:spcPts val="1100"/>
              </a:spcBef>
              <a:spcAft>
                <a:spcPts val="0"/>
              </a:spcAft>
              <a:buSzPct val="100000"/>
              <a:buChar char="►"/>
            </a:lvl4pPr>
            <a:lvl5pPr marL="2286000" lvl="4" indent="-320039" algn="l">
              <a:lnSpc>
                <a:spcPct val="100000"/>
              </a:lnSpc>
              <a:spcBef>
                <a:spcPts val="1100"/>
              </a:spcBef>
              <a:spcAft>
                <a:spcPts val="0"/>
              </a:spcAft>
              <a:buSzPct val="100000"/>
              <a:buChar char="►"/>
            </a:lvl5pPr>
            <a:lvl6pPr marL="2743200" lvl="5" indent="-320039" algn="l">
              <a:lnSpc>
                <a:spcPct val="100000"/>
              </a:lnSpc>
              <a:spcBef>
                <a:spcPts val="1102"/>
              </a:spcBef>
              <a:spcAft>
                <a:spcPts val="0"/>
              </a:spcAft>
              <a:buSzPct val="100000"/>
              <a:buChar char="►"/>
            </a:lvl6pPr>
            <a:lvl7pPr marL="3200400" lvl="6" indent="-320039" algn="l">
              <a:lnSpc>
                <a:spcPct val="100000"/>
              </a:lnSpc>
              <a:spcBef>
                <a:spcPts val="1102"/>
              </a:spcBef>
              <a:spcAft>
                <a:spcPts val="0"/>
              </a:spcAft>
              <a:buSzPct val="100000"/>
              <a:buChar char="►"/>
            </a:lvl7pPr>
            <a:lvl8pPr marL="3657600" lvl="7" indent="-320039" algn="l">
              <a:lnSpc>
                <a:spcPct val="100000"/>
              </a:lnSpc>
              <a:spcBef>
                <a:spcPts val="1102"/>
              </a:spcBef>
              <a:spcAft>
                <a:spcPts val="0"/>
              </a:spcAft>
              <a:buSzPct val="100000"/>
              <a:buChar char="►"/>
            </a:lvl8pPr>
            <a:lvl9pPr marL="4114800" lvl="8" indent="-320039" algn="l">
              <a:lnSpc>
                <a:spcPct val="100000"/>
              </a:lnSpc>
              <a:spcBef>
                <a:spcPts val="1102"/>
              </a:spcBef>
              <a:spcAft>
                <a:spcPts val="0"/>
              </a:spcAft>
              <a:buSzPct val="100000"/>
              <a:buChar char="►"/>
            </a:lvl9pPr>
          </a:lstStyle>
          <a:p>
            <a:endParaRPr lang="en-US" dirty="0"/>
          </a:p>
        </p:txBody>
      </p:sp>
      <p:sp>
        <p:nvSpPr>
          <p:cNvPr id="4" name="Google Shape;122;p15">
            <a:extLst>
              <a:ext uri="{FF2B5EF4-FFF2-40B4-BE49-F238E27FC236}">
                <a16:creationId xmlns:a16="http://schemas.microsoft.com/office/drawing/2014/main" id="{8A9ABC14-F6A0-E7C3-25DF-7947079A0F2B}"/>
              </a:ext>
            </a:extLst>
          </p:cNvPr>
          <p:cNvSpPr>
            <a:spLocks noGrp="1"/>
          </p:cNvSpPr>
          <p:nvPr>
            <p:ph type="dt" sz="half" idx="10"/>
          </p:nvPr>
        </p:nvSpPr>
        <p:spPr>
          <a:ln/>
        </p:spPr>
        <p:txBody>
          <a:bodyPr/>
          <a:lstStyle>
            <a:lvl1pPr>
              <a:defRPr/>
            </a:lvl1pPr>
          </a:lstStyle>
          <a:p>
            <a:pPr>
              <a:defRPr/>
            </a:pPr>
            <a:endParaRPr lang="en-US"/>
          </a:p>
        </p:txBody>
      </p:sp>
      <p:sp>
        <p:nvSpPr>
          <p:cNvPr id="5" name="Google Shape;123;p15">
            <a:extLst>
              <a:ext uri="{FF2B5EF4-FFF2-40B4-BE49-F238E27FC236}">
                <a16:creationId xmlns:a16="http://schemas.microsoft.com/office/drawing/2014/main" id="{3A952BA4-2DED-ADF2-4BB1-623DE10D1F89}"/>
              </a:ext>
            </a:extLst>
          </p:cNvPr>
          <p:cNvSpPr>
            <a:spLocks noGrp="1"/>
          </p:cNvSpPr>
          <p:nvPr>
            <p:ph type="ftr" sz="quarter" idx="11"/>
          </p:nvPr>
        </p:nvSpPr>
        <p:spPr>
          <a:ln/>
        </p:spPr>
        <p:txBody>
          <a:bodyPr/>
          <a:lstStyle>
            <a:lvl1pPr>
              <a:defRPr/>
            </a:lvl1pPr>
          </a:lstStyle>
          <a:p>
            <a:pPr>
              <a:defRPr/>
            </a:pPr>
            <a:endParaRPr lang="en-US"/>
          </a:p>
        </p:txBody>
      </p:sp>
      <p:sp>
        <p:nvSpPr>
          <p:cNvPr id="6" name="Google Shape;124;p15">
            <a:extLst>
              <a:ext uri="{FF2B5EF4-FFF2-40B4-BE49-F238E27FC236}">
                <a16:creationId xmlns:a16="http://schemas.microsoft.com/office/drawing/2014/main" id="{267EFEB2-F4A6-B36A-269F-5C5C2F51AB0F}"/>
              </a:ext>
            </a:extLst>
          </p:cNvPr>
          <p:cNvSpPr>
            <a:spLocks noGrp="1"/>
          </p:cNvSpPr>
          <p:nvPr>
            <p:ph type="sldNum" sz="quarter" idx="12"/>
          </p:nvPr>
        </p:nvSpPr>
        <p:spPr>
          <a:ln/>
        </p:spPr>
        <p:txBody>
          <a:bodyPr/>
          <a:lstStyle>
            <a:lvl1pPr>
              <a:defRPr/>
            </a:lvl1pPr>
          </a:lstStyle>
          <a:p>
            <a:fld id="{FEFF8AEB-29E2-47A9-B840-C8F443744CC7}" type="slidenum">
              <a:rPr lang="en-US" altLang="en-US"/>
              <a:pPr/>
              <a:t>‹#›</a:t>
            </a:fld>
            <a:endParaRPr lang="en-US" altLang="en-US"/>
          </a:p>
        </p:txBody>
      </p:sp>
    </p:spTree>
    <p:extLst>
      <p:ext uri="{BB962C8B-B14F-4D97-AF65-F5344CB8AC3E}">
        <p14:creationId xmlns:p14="http://schemas.microsoft.com/office/powerpoint/2010/main" val="3769460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Google Shape;39;p4">
            <a:extLst>
              <a:ext uri="{CFDF420D-32F0-48B6-95E4-517C81FA1541}"/>
            </a:extLst>
          </p:cNvPr>
          <p:cNvSpPr>
            <a:spLocks noGrp="1"/>
          </p:cNvSpPr>
          <p:nvPr>
            <p:ph type="title"/>
          </p:nvPr>
        </p:nvSpPr>
        <p:spPr>
          <a:xfrm>
            <a:off x="671512" y="671512"/>
            <a:ext cx="6997800" cy="1455600"/>
          </a:xfrm>
          <a:prstGeom prst="rect">
            <a:avLst/>
          </a:prstGeom>
          <a:noFill/>
          <a:ln>
            <a:noFill/>
          </a:ln>
        </p:spPr>
        <p:txBody>
          <a:bodyPr spcFirstLastPara="1" rtlCol="0">
            <a:noAutofit/>
          </a:bodyPr>
          <a:lstStyle>
            <a:lvl1pPr lvl="0" algn="l">
              <a:lnSpc>
                <a:spcPct val="100000"/>
              </a:lnSpc>
              <a:spcBef>
                <a:spcPts val="0"/>
              </a:spcBef>
              <a:spcAft>
                <a:spcPts val="0"/>
              </a:spcAft>
              <a:buSzPct val="100000"/>
              <a:buNone/>
            </a:lvl1pPr>
            <a:lvl2pPr lvl="1" algn="l">
              <a:lnSpc>
                <a:spcPct val="100000"/>
              </a:lnSpc>
              <a:spcBef>
                <a:spcPts val="0"/>
              </a:spcBef>
              <a:spcAft>
                <a:spcPts val="0"/>
              </a:spcAft>
              <a:buSzPct val="100000"/>
              <a:buNone/>
            </a:lvl2pPr>
            <a:lvl3pPr lvl="2" algn="l">
              <a:lnSpc>
                <a:spcPct val="100000"/>
              </a:lnSpc>
              <a:spcBef>
                <a:spcPts val="0"/>
              </a:spcBef>
              <a:spcAft>
                <a:spcPts val="0"/>
              </a:spcAft>
              <a:buSzPct val="100000"/>
              <a:buNone/>
            </a:lvl3pPr>
            <a:lvl4pPr lvl="3" algn="l">
              <a:lnSpc>
                <a:spcPct val="100000"/>
              </a:lnSpc>
              <a:spcBef>
                <a:spcPts val="0"/>
              </a:spcBef>
              <a:spcAft>
                <a:spcPts val="0"/>
              </a:spcAft>
              <a:buSzPct val="100000"/>
              <a:buNone/>
            </a:lvl4pPr>
            <a:lvl5pPr lvl="4" algn="l">
              <a:lnSpc>
                <a:spcPct val="100000"/>
              </a:lnSpc>
              <a:spcBef>
                <a:spcPts val="0"/>
              </a:spcBef>
              <a:spcAft>
                <a:spcPts val="0"/>
              </a:spcAft>
              <a:buSzPct val="100000"/>
              <a:buNone/>
            </a:lvl5pPr>
            <a:lvl6pPr lvl="5" algn="l">
              <a:lnSpc>
                <a:spcPct val="100000"/>
              </a:lnSpc>
              <a:spcBef>
                <a:spcPts val="0"/>
              </a:spcBef>
              <a:spcAft>
                <a:spcPts val="0"/>
              </a:spcAft>
              <a:buSzPct val="100000"/>
              <a:buNone/>
            </a:lvl6pPr>
            <a:lvl7pPr lvl="6" algn="l">
              <a:lnSpc>
                <a:spcPct val="100000"/>
              </a:lnSpc>
              <a:spcBef>
                <a:spcPts val="0"/>
              </a:spcBef>
              <a:spcAft>
                <a:spcPts val="0"/>
              </a:spcAft>
              <a:buSzPct val="100000"/>
              <a:buNone/>
            </a:lvl7pPr>
            <a:lvl8pPr lvl="7" algn="l">
              <a:lnSpc>
                <a:spcPct val="100000"/>
              </a:lnSpc>
              <a:spcBef>
                <a:spcPts val="0"/>
              </a:spcBef>
              <a:spcAft>
                <a:spcPts val="0"/>
              </a:spcAft>
              <a:buSzPct val="100000"/>
              <a:buNone/>
            </a:lvl8pPr>
            <a:lvl9pPr lvl="8" algn="l">
              <a:lnSpc>
                <a:spcPct val="100000"/>
              </a:lnSpc>
              <a:spcBef>
                <a:spcPts val="0"/>
              </a:spcBef>
              <a:spcAft>
                <a:spcPts val="0"/>
              </a:spcAft>
              <a:buSzPct val="100000"/>
              <a:buNone/>
            </a:lvl9pPr>
          </a:lstStyle>
          <a:p>
            <a:endParaRPr lang="en-US" dirty="0"/>
          </a:p>
        </p:txBody>
      </p:sp>
      <p:sp>
        <p:nvSpPr>
          <p:cNvPr id="3" name="Google Shape;40;p4">
            <a:extLst>
              <a:ext uri="{4ABCECD4-67D1-4FFB-99CF-8B62DF1B5821}"/>
            </a:extLst>
          </p:cNvPr>
          <p:cNvSpPr>
            <a:spLocks noGrp="1"/>
          </p:cNvSpPr>
          <p:nvPr>
            <p:ph type="body" idx="1"/>
          </p:nvPr>
        </p:nvSpPr>
        <p:spPr>
          <a:xfrm rot="5400000">
            <a:off x="2031162" y="1021500"/>
            <a:ext cx="4278300" cy="6997800"/>
          </a:xfrm>
          <a:prstGeom prst="rect">
            <a:avLst/>
          </a:prstGeom>
          <a:noFill/>
          <a:ln>
            <a:noFill/>
          </a:ln>
        </p:spPr>
        <p:txBody>
          <a:bodyPr spcFirstLastPara="1" rtlCol="0">
            <a:noAutofit/>
          </a:bodyPr>
          <a:lstStyle>
            <a:lvl1pPr marL="457200" lvl="0" indent="-320039" algn="l">
              <a:lnSpc>
                <a:spcPct val="100000"/>
              </a:lnSpc>
              <a:spcBef>
                <a:spcPts val="1100"/>
              </a:spcBef>
              <a:spcAft>
                <a:spcPts val="0"/>
              </a:spcAft>
              <a:buSzPct val="100000"/>
              <a:buChar char="►"/>
            </a:lvl1pPr>
            <a:lvl2pPr marL="914400" lvl="1" indent="-320039" algn="l">
              <a:lnSpc>
                <a:spcPct val="100000"/>
              </a:lnSpc>
              <a:spcBef>
                <a:spcPts val="1100"/>
              </a:spcBef>
              <a:spcAft>
                <a:spcPts val="0"/>
              </a:spcAft>
              <a:buSzPct val="100000"/>
              <a:buChar char="►"/>
            </a:lvl2pPr>
            <a:lvl3pPr marL="1371600" lvl="2" indent="-320039" algn="l">
              <a:lnSpc>
                <a:spcPct val="100000"/>
              </a:lnSpc>
              <a:spcBef>
                <a:spcPts val="1100"/>
              </a:spcBef>
              <a:spcAft>
                <a:spcPts val="0"/>
              </a:spcAft>
              <a:buSzPct val="100000"/>
              <a:buChar char="►"/>
            </a:lvl3pPr>
            <a:lvl4pPr marL="1828800" lvl="3" indent="-320039" algn="l">
              <a:lnSpc>
                <a:spcPct val="100000"/>
              </a:lnSpc>
              <a:spcBef>
                <a:spcPts val="1100"/>
              </a:spcBef>
              <a:spcAft>
                <a:spcPts val="0"/>
              </a:spcAft>
              <a:buSzPct val="100000"/>
              <a:buChar char="►"/>
            </a:lvl4pPr>
            <a:lvl5pPr marL="2286000" lvl="4" indent="-320039" algn="l">
              <a:lnSpc>
                <a:spcPct val="100000"/>
              </a:lnSpc>
              <a:spcBef>
                <a:spcPts val="1100"/>
              </a:spcBef>
              <a:spcAft>
                <a:spcPts val="0"/>
              </a:spcAft>
              <a:buSzPct val="100000"/>
              <a:buChar char="►"/>
            </a:lvl5pPr>
            <a:lvl6pPr marL="2743200" lvl="5" indent="-320039" algn="l">
              <a:lnSpc>
                <a:spcPct val="100000"/>
              </a:lnSpc>
              <a:spcBef>
                <a:spcPts val="1102"/>
              </a:spcBef>
              <a:spcAft>
                <a:spcPts val="0"/>
              </a:spcAft>
              <a:buSzPct val="100000"/>
              <a:buChar char="►"/>
            </a:lvl6pPr>
            <a:lvl7pPr marL="3200400" lvl="6" indent="-320039" algn="l">
              <a:lnSpc>
                <a:spcPct val="100000"/>
              </a:lnSpc>
              <a:spcBef>
                <a:spcPts val="1102"/>
              </a:spcBef>
              <a:spcAft>
                <a:spcPts val="0"/>
              </a:spcAft>
              <a:buSzPct val="100000"/>
              <a:buChar char="►"/>
            </a:lvl7pPr>
            <a:lvl8pPr marL="3657600" lvl="7" indent="-320039" algn="l">
              <a:lnSpc>
                <a:spcPct val="100000"/>
              </a:lnSpc>
              <a:spcBef>
                <a:spcPts val="1102"/>
              </a:spcBef>
              <a:spcAft>
                <a:spcPts val="0"/>
              </a:spcAft>
              <a:buSzPct val="100000"/>
              <a:buChar char="►"/>
            </a:lvl8pPr>
            <a:lvl9pPr marL="4114800" lvl="8" indent="-320039" algn="l">
              <a:lnSpc>
                <a:spcPct val="100000"/>
              </a:lnSpc>
              <a:spcBef>
                <a:spcPts val="1102"/>
              </a:spcBef>
              <a:spcAft>
                <a:spcPts val="0"/>
              </a:spcAft>
              <a:buSzPct val="100000"/>
              <a:buChar char="►"/>
            </a:lvl9pPr>
          </a:lstStyle>
          <a:p>
            <a:endParaRPr lang="en-US" dirty="0"/>
          </a:p>
        </p:txBody>
      </p:sp>
      <p:sp>
        <p:nvSpPr>
          <p:cNvPr id="4" name="Google Shape;23;p1">
            <a:extLst>
              <a:ext uri="{FF2B5EF4-FFF2-40B4-BE49-F238E27FC236}">
                <a16:creationId xmlns:a16="http://schemas.microsoft.com/office/drawing/2014/main" id="{60AD70FA-0BFC-5924-0DD2-BB3B6EFFD24A}"/>
              </a:ext>
            </a:extLst>
          </p:cNvPr>
          <p:cNvSpPr>
            <a:spLocks noGrp="1"/>
          </p:cNvSpPr>
          <p:nvPr>
            <p:ph type="dt" sz="half" idx="10"/>
          </p:nvPr>
        </p:nvSpPr>
        <p:spPr>
          <a:ln/>
        </p:spPr>
        <p:txBody>
          <a:bodyPr/>
          <a:lstStyle>
            <a:lvl1pPr>
              <a:defRPr/>
            </a:lvl1pPr>
          </a:lstStyle>
          <a:p>
            <a:pPr>
              <a:defRPr/>
            </a:pPr>
            <a:endParaRPr lang="en-US"/>
          </a:p>
        </p:txBody>
      </p:sp>
      <p:sp>
        <p:nvSpPr>
          <p:cNvPr id="5" name="Google Shape;24;p1">
            <a:extLst>
              <a:ext uri="{FF2B5EF4-FFF2-40B4-BE49-F238E27FC236}">
                <a16:creationId xmlns:a16="http://schemas.microsoft.com/office/drawing/2014/main" id="{C8AD1C1B-A3D5-15F7-FD52-16DBA7A54CBF}"/>
              </a:ext>
            </a:extLst>
          </p:cNvPr>
          <p:cNvSpPr>
            <a:spLocks noGrp="1"/>
          </p:cNvSpPr>
          <p:nvPr>
            <p:ph type="ftr" sz="quarter" idx="11"/>
          </p:nvPr>
        </p:nvSpPr>
        <p:spPr>
          <a:ln/>
        </p:spPr>
        <p:txBody>
          <a:bodyPr/>
          <a:lstStyle>
            <a:lvl1pPr>
              <a:defRPr/>
            </a:lvl1pPr>
          </a:lstStyle>
          <a:p>
            <a:pPr>
              <a:defRPr/>
            </a:pPr>
            <a:endParaRPr lang="en-US"/>
          </a:p>
        </p:txBody>
      </p:sp>
      <p:sp>
        <p:nvSpPr>
          <p:cNvPr id="6" name="Google Shape;25;p1">
            <a:extLst>
              <a:ext uri="{FF2B5EF4-FFF2-40B4-BE49-F238E27FC236}">
                <a16:creationId xmlns:a16="http://schemas.microsoft.com/office/drawing/2014/main" id="{05C378CC-E7FD-0904-6F8F-FE8CB8A968C5}"/>
              </a:ext>
            </a:extLst>
          </p:cNvPr>
          <p:cNvSpPr>
            <a:spLocks noGrp="1"/>
          </p:cNvSpPr>
          <p:nvPr>
            <p:ph type="sldNum" sz="quarter" idx="12"/>
          </p:nvPr>
        </p:nvSpPr>
        <p:spPr>
          <a:ln/>
        </p:spPr>
        <p:txBody>
          <a:bodyPr/>
          <a:lstStyle>
            <a:lvl1pPr>
              <a:defRPr/>
            </a:lvl1pPr>
          </a:lstStyle>
          <a:p>
            <a:fld id="{1A91D3B3-2F69-4B5B-B087-DABEB9BAB6AA}" type="slidenum">
              <a:rPr lang="en-US" altLang="en-US"/>
              <a:pPr/>
              <a:t>‹#›</a:t>
            </a:fld>
            <a:endParaRPr lang="en-US" altLang="en-US"/>
          </a:p>
        </p:txBody>
      </p:sp>
    </p:spTree>
    <p:extLst>
      <p:ext uri="{BB962C8B-B14F-4D97-AF65-F5344CB8AC3E}">
        <p14:creationId xmlns:p14="http://schemas.microsoft.com/office/powerpoint/2010/main" val="2542867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Google Shape;45;p5">
            <a:extLst>
              <a:ext uri="{4D236FD1-0C59-4B0B-A391-E37EE7AA0061}"/>
            </a:extLst>
          </p:cNvPr>
          <p:cNvSpPr>
            <a:spLocks noGrp="1"/>
          </p:cNvSpPr>
          <p:nvPr>
            <p:ph type="title" idx="10"/>
          </p:nvPr>
        </p:nvSpPr>
        <p:spPr>
          <a:xfrm>
            <a:off x="678930" y="671970"/>
            <a:ext cx="6990900" cy="3331800"/>
          </a:xfrm>
          <a:prstGeom prst="rect">
            <a:avLst/>
          </a:prstGeom>
          <a:noFill/>
          <a:ln>
            <a:noFill/>
          </a:ln>
        </p:spPr>
        <p:txBody>
          <a:bodyPr spcFirstLastPara="1" rtlCol="0" anchor="ctr">
            <a:noAutofit/>
          </a:bodyPr>
          <a:lstStyle>
            <a:lvl1pPr lvl="0" algn="l">
              <a:lnSpc>
                <a:spcPct val="100000"/>
              </a:lnSpc>
              <a:spcBef>
                <a:spcPts val="0"/>
              </a:spcBef>
              <a:spcAft>
                <a:spcPts val="0"/>
              </a:spcAft>
              <a:buSzPct val="100000"/>
              <a:buNone/>
              <a:defRPr lang="en-US" sz="4850" b="0" cap="none" dirty="0">
                <a:latin typeface="+mj-lt"/>
              </a:defRPr>
            </a:lvl1pPr>
            <a:lvl2pPr lvl="1" algn="l">
              <a:lnSpc>
                <a:spcPct val="100000"/>
              </a:lnSpc>
              <a:spcBef>
                <a:spcPts val="0"/>
              </a:spcBef>
              <a:spcAft>
                <a:spcPts val="0"/>
              </a:spcAft>
              <a:buSzPct val="100000"/>
              <a:buNone/>
            </a:lvl2pPr>
            <a:lvl3pPr lvl="2" algn="l">
              <a:lnSpc>
                <a:spcPct val="100000"/>
              </a:lnSpc>
              <a:spcBef>
                <a:spcPts val="0"/>
              </a:spcBef>
              <a:spcAft>
                <a:spcPts val="0"/>
              </a:spcAft>
              <a:buSzPct val="100000"/>
              <a:buNone/>
            </a:lvl3pPr>
            <a:lvl4pPr lvl="3" algn="l">
              <a:lnSpc>
                <a:spcPct val="100000"/>
              </a:lnSpc>
              <a:spcBef>
                <a:spcPts val="0"/>
              </a:spcBef>
              <a:spcAft>
                <a:spcPts val="0"/>
              </a:spcAft>
              <a:buSzPct val="100000"/>
              <a:buNone/>
            </a:lvl4pPr>
            <a:lvl5pPr lvl="4" algn="l">
              <a:lnSpc>
                <a:spcPct val="100000"/>
              </a:lnSpc>
              <a:spcBef>
                <a:spcPts val="0"/>
              </a:spcBef>
              <a:spcAft>
                <a:spcPts val="0"/>
              </a:spcAft>
              <a:buSzPct val="100000"/>
              <a:buNone/>
            </a:lvl5pPr>
            <a:lvl6pPr lvl="5" algn="l">
              <a:lnSpc>
                <a:spcPct val="100000"/>
              </a:lnSpc>
              <a:spcBef>
                <a:spcPts val="0"/>
              </a:spcBef>
              <a:spcAft>
                <a:spcPts val="0"/>
              </a:spcAft>
              <a:buSzPct val="100000"/>
              <a:buNone/>
            </a:lvl6pPr>
            <a:lvl7pPr lvl="6" algn="l">
              <a:lnSpc>
                <a:spcPct val="100000"/>
              </a:lnSpc>
              <a:spcBef>
                <a:spcPts val="0"/>
              </a:spcBef>
              <a:spcAft>
                <a:spcPts val="0"/>
              </a:spcAft>
              <a:buSzPct val="100000"/>
              <a:buNone/>
            </a:lvl7pPr>
            <a:lvl8pPr lvl="7" algn="l">
              <a:lnSpc>
                <a:spcPct val="100000"/>
              </a:lnSpc>
              <a:spcBef>
                <a:spcPts val="0"/>
              </a:spcBef>
              <a:spcAft>
                <a:spcPts val="0"/>
              </a:spcAft>
              <a:buSzPct val="100000"/>
              <a:buNone/>
            </a:lvl8pPr>
            <a:lvl9pPr lvl="8" algn="l">
              <a:lnSpc>
                <a:spcPct val="100000"/>
              </a:lnSpc>
              <a:spcBef>
                <a:spcPts val="0"/>
              </a:spcBef>
              <a:spcAft>
                <a:spcPts val="0"/>
              </a:spcAft>
              <a:buSzPct val="100000"/>
              <a:buNone/>
            </a:lvl9pPr>
          </a:lstStyle>
          <a:p>
            <a:endParaRPr lang="en-US" dirty="0"/>
          </a:p>
        </p:txBody>
      </p:sp>
      <p:sp>
        <p:nvSpPr>
          <p:cNvPr id="3" name="Google Shape;46;p5">
            <a:extLst>
              <a:ext uri="{575BAADF-82CC-43D0-8E77-F9BFA48E0F62}"/>
            </a:extLst>
          </p:cNvPr>
          <p:cNvSpPr>
            <a:spLocks noGrp="1"/>
          </p:cNvSpPr>
          <p:nvPr>
            <p:ph type="body" idx="11"/>
          </p:nvPr>
        </p:nvSpPr>
        <p:spPr>
          <a:xfrm>
            <a:off x="672038" y="4423810"/>
            <a:ext cx="6997800" cy="567000"/>
          </a:xfrm>
          <a:prstGeom prst="rect">
            <a:avLst/>
          </a:prstGeom>
          <a:noFill/>
          <a:ln>
            <a:noFill/>
          </a:ln>
        </p:spPr>
        <p:txBody>
          <a:bodyPr spcFirstLastPara="1" rtlCol="0" anchor="b">
            <a:noAutofit/>
          </a:bodyPr>
          <a:lstStyle>
            <a:lvl1pPr marL="457200" lvl="0" indent="-228600" algn="l">
              <a:lnSpc>
                <a:spcPct val="100000"/>
              </a:lnSpc>
              <a:spcBef>
                <a:spcPts val="1100"/>
              </a:spcBef>
              <a:spcAft>
                <a:spcPts val="0"/>
              </a:spcAft>
              <a:buSzPct val="100000"/>
              <a:buFont typeface="Trebuchet MS"/>
              <a:buNone/>
              <a:defRPr lang="en-US" sz="2646" dirty="0">
                <a:solidFill>
                  <a:schemeClr val="accent1"/>
                </a:solidFill>
              </a:defRPr>
            </a:lvl1pPr>
            <a:lvl2pPr marL="914400" lvl="1" indent="-228600" algn="l">
              <a:lnSpc>
                <a:spcPct val="100000"/>
              </a:lnSpc>
              <a:spcBef>
                <a:spcPts val="1100"/>
              </a:spcBef>
              <a:spcAft>
                <a:spcPts val="0"/>
              </a:spcAft>
              <a:buSzPct val="100000"/>
              <a:buFont typeface="Trebuchet MS"/>
              <a:buNone/>
            </a:lvl2pPr>
            <a:lvl3pPr marL="1371600" lvl="2" indent="-228600" algn="l">
              <a:lnSpc>
                <a:spcPct val="100000"/>
              </a:lnSpc>
              <a:spcBef>
                <a:spcPts val="1100"/>
              </a:spcBef>
              <a:spcAft>
                <a:spcPts val="0"/>
              </a:spcAft>
              <a:buSzPct val="100000"/>
              <a:buFont typeface="Trebuchet MS"/>
              <a:buNone/>
            </a:lvl3pPr>
            <a:lvl4pPr marL="1828800" lvl="3" indent="-228600" algn="l">
              <a:lnSpc>
                <a:spcPct val="100000"/>
              </a:lnSpc>
              <a:spcBef>
                <a:spcPts val="1100"/>
              </a:spcBef>
              <a:spcAft>
                <a:spcPts val="0"/>
              </a:spcAft>
              <a:buSzPct val="100000"/>
              <a:buFont typeface="Trebuchet MS"/>
              <a:buNone/>
            </a:lvl4pPr>
            <a:lvl5pPr marL="2286000" lvl="4" indent="-228600" algn="l">
              <a:lnSpc>
                <a:spcPct val="100000"/>
              </a:lnSpc>
              <a:spcBef>
                <a:spcPts val="1100"/>
              </a:spcBef>
              <a:spcAft>
                <a:spcPts val="0"/>
              </a:spcAft>
              <a:buSzPct val="100000"/>
              <a:buFont typeface="Trebuchet MS"/>
              <a:buNone/>
            </a:lvl5pPr>
            <a:lvl6pPr marL="2743200" lvl="5" indent="-320039" algn="l">
              <a:lnSpc>
                <a:spcPct val="100000"/>
              </a:lnSpc>
              <a:spcBef>
                <a:spcPts val="1102"/>
              </a:spcBef>
              <a:spcAft>
                <a:spcPts val="0"/>
              </a:spcAft>
              <a:buSzPct val="100000"/>
              <a:buChar char="►"/>
            </a:lvl6pPr>
            <a:lvl7pPr marL="3200400" lvl="6" indent="-320039" algn="l">
              <a:lnSpc>
                <a:spcPct val="100000"/>
              </a:lnSpc>
              <a:spcBef>
                <a:spcPts val="1102"/>
              </a:spcBef>
              <a:spcAft>
                <a:spcPts val="0"/>
              </a:spcAft>
              <a:buSzPct val="100000"/>
              <a:buChar char="►"/>
            </a:lvl7pPr>
            <a:lvl8pPr marL="3657600" lvl="7" indent="-320039" algn="l">
              <a:lnSpc>
                <a:spcPct val="100000"/>
              </a:lnSpc>
              <a:spcBef>
                <a:spcPts val="1102"/>
              </a:spcBef>
              <a:spcAft>
                <a:spcPts val="0"/>
              </a:spcAft>
              <a:buSzPct val="100000"/>
              <a:buChar char="►"/>
            </a:lvl8pPr>
            <a:lvl9pPr marL="4114800" lvl="8" indent="-320039" algn="l">
              <a:lnSpc>
                <a:spcPct val="100000"/>
              </a:lnSpc>
              <a:spcBef>
                <a:spcPts val="1102"/>
              </a:spcBef>
              <a:spcAft>
                <a:spcPts val="0"/>
              </a:spcAft>
              <a:buSzPct val="100000"/>
              <a:buChar char="►"/>
            </a:lvl9pPr>
          </a:lstStyle>
          <a:p>
            <a:endParaRPr lang="en-US" dirty="0"/>
          </a:p>
        </p:txBody>
      </p:sp>
      <p:sp>
        <p:nvSpPr>
          <p:cNvPr id="4" name="Google Shape;47;p5">
            <a:extLst>
              <a:ext uri="{750E5706-0CCA-475F-AF6A-9E3BAF1E659C}"/>
            </a:extLst>
          </p:cNvPr>
          <p:cNvSpPr>
            <a:spLocks noGrp="1"/>
          </p:cNvSpPr>
          <p:nvPr>
            <p:ph type="body" idx="12"/>
          </p:nvPr>
        </p:nvSpPr>
        <p:spPr>
          <a:xfrm>
            <a:off x="672039" y="4990672"/>
            <a:ext cx="6997800" cy="1668899"/>
          </a:xfrm>
          <a:prstGeom prst="rect">
            <a:avLst/>
          </a:prstGeom>
          <a:noFill/>
          <a:ln>
            <a:noFill/>
          </a:ln>
        </p:spPr>
        <p:txBody>
          <a:bodyPr spcFirstLastPara="1" rtlCol="0">
            <a:noAutofit/>
          </a:bodyPr>
          <a:lstStyle>
            <a:lvl1pPr marL="457200" lvl="0" indent="-228600" algn="l">
              <a:lnSpc>
                <a:spcPct val="100000"/>
              </a:lnSpc>
              <a:spcBef>
                <a:spcPts val="1100"/>
              </a:spcBef>
              <a:spcAft>
                <a:spcPts val="0"/>
              </a:spcAft>
              <a:buSzPct val="100000"/>
              <a:buNone/>
              <a:defRPr lang="en-US" sz="1984" dirty="0">
                <a:solidFill>
                  <a:srgbClr val="7F7F7F"/>
                </a:solidFill>
              </a:defRPr>
            </a:lvl1pPr>
            <a:lvl2pPr marL="914400" lvl="1" indent="-228600" algn="l">
              <a:lnSpc>
                <a:spcPct val="100000"/>
              </a:lnSpc>
              <a:spcBef>
                <a:spcPts val="1100"/>
              </a:spcBef>
              <a:spcAft>
                <a:spcPts val="0"/>
              </a:spcAft>
              <a:buSzPct val="100000"/>
              <a:buNone/>
              <a:defRPr lang="en-US" sz="1984" dirty="0">
                <a:solidFill>
                  <a:srgbClr val="888888"/>
                </a:solidFill>
              </a:defRPr>
            </a:lvl2pPr>
            <a:lvl3pPr marL="1371600" lvl="2" indent="-228600" algn="l">
              <a:lnSpc>
                <a:spcPct val="100000"/>
              </a:lnSpc>
              <a:spcBef>
                <a:spcPts val="1100"/>
              </a:spcBef>
              <a:spcAft>
                <a:spcPts val="0"/>
              </a:spcAft>
              <a:buSzPct val="100000"/>
              <a:buNone/>
              <a:defRPr lang="en-US" sz="1764" dirty="0">
                <a:solidFill>
                  <a:srgbClr val="888888"/>
                </a:solidFill>
              </a:defRPr>
            </a:lvl3pPr>
            <a:lvl4pPr marL="1828800" lvl="3" indent="-228600" algn="l">
              <a:lnSpc>
                <a:spcPct val="100000"/>
              </a:lnSpc>
              <a:spcBef>
                <a:spcPts val="1100"/>
              </a:spcBef>
              <a:spcAft>
                <a:spcPts val="0"/>
              </a:spcAft>
              <a:buSzPct val="100000"/>
              <a:buNone/>
              <a:defRPr lang="en-US" sz="1543" dirty="0">
                <a:solidFill>
                  <a:srgbClr val="888888"/>
                </a:solidFill>
              </a:defRPr>
            </a:lvl4pPr>
            <a:lvl5pPr marL="2286000" lvl="4" indent="-228600" algn="l">
              <a:lnSpc>
                <a:spcPct val="100000"/>
              </a:lnSpc>
              <a:spcBef>
                <a:spcPts val="1100"/>
              </a:spcBef>
              <a:spcAft>
                <a:spcPts val="0"/>
              </a:spcAft>
              <a:buSzPct val="100000"/>
              <a:buNone/>
              <a:defRPr lang="en-US" sz="1543" dirty="0">
                <a:solidFill>
                  <a:srgbClr val="888888"/>
                </a:solidFill>
              </a:defRPr>
            </a:lvl5pPr>
            <a:lvl6pPr marL="2743200" lvl="5" indent="-228600" algn="l">
              <a:lnSpc>
                <a:spcPct val="100000"/>
              </a:lnSpc>
              <a:spcBef>
                <a:spcPts val="1102"/>
              </a:spcBef>
              <a:spcAft>
                <a:spcPts val="0"/>
              </a:spcAft>
              <a:buSzPct val="100000"/>
              <a:buNone/>
              <a:defRPr lang="en-US" sz="1543" dirty="0">
                <a:solidFill>
                  <a:srgbClr val="888888"/>
                </a:solidFill>
              </a:defRPr>
            </a:lvl6pPr>
            <a:lvl7pPr marL="3200400" lvl="6" indent="-228600" algn="l">
              <a:lnSpc>
                <a:spcPct val="100000"/>
              </a:lnSpc>
              <a:spcBef>
                <a:spcPts val="1102"/>
              </a:spcBef>
              <a:spcAft>
                <a:spcPts val="0"/>
              </a:spcAft>
              <a:buSzPct val="100000"/>
              <a:buNone/>
              <a:defRPr lang="en-US" sz="1543" dirty="0">
                <a:solidFill>
                  <a:srgbClr val="888888"/>
                </a:solidFill>
              </a:defRPr>
            </a:lvl7pPr>
            <a:lvl8pPr marL="3657600" lvl="7" indent="-228600" algn="l">
              <a:lnSpc>
                <a:spcPct val="100000"/>
              </a:lnSpc>
              <a:spcBef>
                <a:spcPts val="1102"/>
              </a:spcBef>
              <a:spcAft>
                <a:spcPts val="0"/>
              </a:spcAft>
              <a:buSzPct val="100000"/>
              <a:buNone/>
              <a:defRPr lang="en-US" sz="1543" dirty="0">
                <a:solidFill>
                  <a:srgbClr val="888888"/>
                </a:solidFill>
              </a:defRPr>
            </a:lvl8pPr>
            <a:lvl9pPr marL="4114800" lvl="8" indent="-228600" algn="l">
              <a:lnSpc>
                <a:spcPct val="100000"/>
              </a:lnSpc>
              <a:spcBef>
                <a:spcPts val="1102"/>
              </a:spcBef>
              <a:spcAft>
                <a:spcPts val="0"/>
              </a:spcAft>
              <a:buSzPct val="100000"/>
              <a:buNone/>
              <a:defRPr lang="en-US" sz="1543" dirty="0">
                <a:solidFill>
                  <a:srgbClr val="888888"/>
                </a:solidFill>
              </a:defRPr>
            </a:lvl9pPr>
          </a:lstStyle>
          <a:p>
            <a:endParaRPr lang="en-US" dirty="0"/>
          </a:p>
        </p:txBody>
      </p:sp>
      <p:sp>
        <p:nvSpPr>
          <p:cNvPr id="5" name="Google Shape;23;p1">
            <a:extLst>
              <a:ext uri="{FF2B5EF4-FFF2-40B4-BE49-F238E27FC236}">
                <a16:creationId xmlns:a16="http://schemas.microsoft.com/office/drawing/2014/main" id="{C2C4936E-A25D-F365-CE19-42A49A388D7F}"/>
              </a:ext>
            </a:extLst>
          </p:cNvPr>
          <p:cNvSpPr>
            <a:spLocks noGrp="1"/>
          </p:cNvSpPr>
          <p:nvPr>
            <p:ph type="dt" sz="half" idx="13"/>
          </p:nvPr>
        </p:nvSpPr>
        <p:spPr>
          <a:ln/>
        </p:spPr>
        <p:txBody>
          <a:bodyPr/>
          <a:lstStyle>
            <a:lvl1pPr>
              <a:defRPr/>
            </a:lvl1pPr>
          </a:lstStyle>
          <a:p>
            <a:pPr>
              <a:defRPr/>
            </a:pPr>
            <a:endParaRPr lang="en-US"/>
          </a:p>
        </p:txBody>
      </p:sp>
      <p:sp>
        <p:nvSpPr>
          <p:cNvPr id="6" name="Google Shape;24;p1">
            <a:extLst>
              <a:ext uri="{FF2B5EF4-FFF2-40B4-BE49-F238E27FC236}">
                <a16:creationId xmlns:a16="http://schemas.microsoft.com/office/drawing/2014/main" id="{89EAF489-E445-8632-A346-50780768BA5E}"/>
              </a:ext>
            </a:extLst>
          </p:cNvPr>
          <p:cNvSpPr>
            <a:spLocks noGrp="1"/>
          </p:cNvSpPr>
          <p:nvPr>
            <p:ph type="ftr" sz="quarter" idx="14"/>
          </p:nvPr>
        </p:nvSpPr>
        <p:spPr>
          <a:ln/>
        </p:spPr>
        <p:txBody>
          <a:bodyPr/>
          <a:lstStyle>
            <a:lvl1pPr>
              <a:defRPr/>
            </a:lvl1pPr>
          </a:lstStyle>
          <a:p>
            <a:pPr>
              <a:defRPr/>
            </a:pPr>
            <a:endParaRPr lang="en-US"/>
          </a:p>
        </p:txBody>
      </p:sp>
      <p:sp>
        <p:nvSpPr>
          <p:cNvPr id="7" name="Google Shape;25;p1">
            <a:extLst>
              <a:ext uri="{FF2B5EF4-FFF2-40B4-BE49-F238E27FC236}">
                <a16:creationId xmlns:a16="http://schemas.microsoft.com/office/drawing/2014/main" id="{A1FD32FD-B795-21F2-D940-EB1F2DE839F1}"/>
              </a:ext>
            </a:extLst>
          </p:cNvPr>
          <p:cNvSpPr>
            <a:spLocks noGrp="1"/>
          </p:cNvSpPr>
          <p:nvPr>
            <p:ph type="sldNum" sz="quarter" idx="15"/>
          </p:nvPr>
        </p:nvSpPr>
        <p:spPr>
          <a:ln/>
        </p:spPr>
        <p:txBody>
          <a:bodyPr/>
          <a:lstStyle>
            <a:lvl1pPr>
              <a:defRPr/>
            </a:lvl1pPr>
          </a:lstStyle>
          <a:p>
            <a:fld id="{2D920C93-524A-4EDA-A848-ADDD519D25C0}" type="slidenum">
              <a:rPr lang="en-US" altLang="en-US"/>
              <a:pPr/>
              <a:t>‹#›</a:t>
            </a:fld>
            <a:endParaRPr lang="en-US" altLang="en-US"/>
          </a:p>
        </p:txBody>
      </p:sp>
    </p:spTree>
    <p:extLst>
      <p:ext uri="{BB962C8B-B14F-4D97-AF65-F5344CB8AC3E}">
        <p14:creationId xmlns:p14="http://schemas.microsoft.com/office/powerpoint/2010/main" val="1612846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Google Shape;52;p6">
            <a:extLst>
              <a:ext uri="{D234C9D2-E7A3-45BD-8CA3-75548B39857E}"/>
            </a:extLst>
          </p:cNvPr>
          <p:cNvSpPr>
            <a:spLocks noGrp="1"/>
          </p:cNvSpPr>
          <p:nvPr>
            <p:ph type="title" idx="10"/>
          </p:nvPr>
        </p:nvSpPr>
        <p:spPr>
          <a:xfrm>
            <a:off x="672039" y="2129659"/>
            <a:ext cx="6997800" cy="2861100"/>
          </a:xfrm>
          <a:prstGeom prst="rect">
            <a:avLst/>
          </a:prstGeom>
          <a:noFill/>
          <a:ln>
            <a:noFill/>
          </a:ln>
        </p:spPr>
        <p:txBody>
          <a:bodyPr spcFirstLastPara="1" rtlCol="0" anchor="b">
            <a:noAutofit/>
          </a:bodyPr>
          <a:lstStyle>
            <a:lvl1pPr lvl="0" algn="l">
              <a:lnSpc>
                <a:spcPct val="100000"/>
              </a:lnSpc>
              <a:spcBef>
                <a:spcPts val="0"/>
              </a:spcBef>
              <a:spcAft>
                <a:spcPts val="0"/>
              </a:spcAft>
              <a:buSzPct val="100000"/>
              <a:buNone/>
              <a:defRPr lang="en-US" sz="4850" b="0" cap="none" dirty="0">
                <a:latin typeface="+mj-lt"/>
              </a:defRPr>
            </a:lvl1pPr>
            <a:lvl2pPr lvl="1" algn="l">
              <a:lnSpc>
                <a:spcPct val="100000"/>
              </a:lnSpc>
              <a:spcBef>
                <a:spcPts val="0"/>
              </a:spcBef>
              <a:spcAft>
                <a:spcPts val="0"/>
              </a:spcAft>
              <a:buSzPct val="100000"/>
              <a:buNone/>
            </a:lvl2pPr>
            <a:lvl3pPr lvl="2" algn="l">
              <a:lnSpc>
                <a:spcPct val="100000"/>
              </a:lnSpc>
              <a:spcBef>
                <a:spcPts val="0"/>
              </a:spcBef>
              <a:spcAft>
                <a:spcPts val="0"/>
              </a:spcAft>
              <a:buSzPct val="100000"/>
              <a:buNone/>
            </a:lvl3pPr>
            <a:lvl4pPr lvl="3" algn="l">
              <a:lnSpc>
                <a:spcPct val="100000"/>
              </a:lnSpc>
              <a:spcBef>
                <a:spcPts val="0"/>
              </a:spcBef>
              <a:spcAft>
                <a:spcPts val="0"/>
              </a:spcAft>
              <a:buSzPct val="100000"/>
              <a:buNone/>
            </a:lvl4pPr>
            <a:lvl5pPr lvl="4" algn="l">
              <a:lnSpc>
                <a:spcPct val="100000"/>
              </a:lnSpc>
              <a:spcBef>
                <a:spcPts val="0"/>
              </a:spcBef>
              <a:spcAft>
                <a:spcPts val="0"/>
              </a:spcAft>
              <a:buSzPct val="100000"/>
              <a:buNone/>
            </a:lvl5pPr>
            <a:lvl6pPr lvl="5" algn="l">
              <a:lnSpc>
                <a:spcPct val="100000"/>
              </a:lnSpc>
              <a:spcBef>
                <a:spcPts val="0"/>
              </a:spcBef>
              <a:spcAft>
                <a:spcPts val="0"/>
              </a:spcAft>
              <a:buSzPct val="100000"/>
              <a:buNone/>
            </a:lvl6pPr>
            <a:lvl7pPr lvl="6" algn="l">
              <a:lnSpc>
                <a:spcPct val="100000"/>
              </a:lnSpc>
              <a:spcBef>
                <a:spcPts val="0"/>
              </a:spcBef>
              <a:spcAft>
                <a:spcPts val="0"/>
              </a:spcAft>
              <a:buSzPct val="100000"/>
              <a:buNone/>
            </a:lvl7pPr>
            <a:lvl8pPr lvl="7" algn="l">
              <a:lnSpc>
                <a:spcPct val="100000"/>
              </a:lnSpc>
              <a:spcBef>
                <a:spcPts val="0"/>
              </a:spcBef>
              <a:spcAft>
                <a:spcPts val="0"/>
              </a:spcAft>
              <a:buSzPct val="100000"/>
              <a:buNone/>
            </a:lvl8pPr>
            <a:lvl9pPr lvl="8" algn="l">
              <a:lnSpc>
                <a:spcPct val="100000"/>
              </a:lnSpc>
              <a:spcBef>
                <a:spcPts val="0"/>
              </a:spcBef>
              <a:spcAft>
                <a:spcPts val="0"/>
              </a:spcAft>
              <a:buSzPct val="100000"/>
              <a:buNone/>
            </a:lvl9pPr>
          </a:lstStyle>
          <a:p>
            <a:endParaRPr lang="en-US" dirty="0"/>
          </a:p>
        </p:txBody>
      </p:sp>
      <p:sp>
        <p:nvSpPr>
          <p:cNvPr id="3" name="Google Shape;53;p6">
            <a:extLst>
              <a:ext uri="{3568B593-9547-4DDC-BFBB-952EE8F94D4E}"/>
            </a:extLst>
          </p:cNvPr>
          <p:cNvSpPr>
            <a:spLocks noGrp="1"/>
          </p:cNvSpPr>
          <p:nvPr>
            <p:ph type="body" idx="11"/>
          </p:nvPr>
        </p:nvSpPr>
        <p:spPr>
          <a:xfrm>
            <a:off x="672039" y="4990672"/>
            <a:ext cx="6997800" cy="1668899"/>
          </a:xfrm>
          <a:prstGeom prst="rect">
            <a:avLst/>
          </a:prstGeom>
          <a:noFill/>
          <a:ln>
            <a:noFill/>
          </a:ln>
        </p:spPr>
        <p:txBody>
          <a:bodyPr spcFirstLastPara="1" rtlCol="0">
            <a:noAutofit/>
          </a:bodyPr>
          <a:lstStyle>
            <a:lvl1pPr marL="457200" lvl="0" indent="-228600" algn="l">
              <a:lnSpc>
                <a:spcPct val="100000"/>
              </a:lnSpc>
              <a:spcBef>
                <a:spcPts val="1100"/>
              </a:spcBef>
              <a:spcAft>
                <a:spcPts val="0"/>
              </a:spcAft>
              <a:buSzPct val="100000"/>
              <a:buNone/>
              <a:defRPr lang="en-US" sz="1984" dirty="0">
                <a:solidFill>
                  <a:srgbClr val="3F3F3F"/>
                </a:solidFill>
              </a:defRPr>
            </a:lvl1pPr>
            <a:lvl2pPr marL="914400" lvl="1" indent="-228600" algn="l">
              <a:lnSpc>
                <a:spcPct val="100000"/>
              </a:lnSpc>
              <a:spcBef>
                <a:spcPts val="1100"/>
              </a:spcBef>
              <a:spcAft>
                <a:spcPts val="0"/>
              </a:spcAft>
              <a:buSzPct val="100000"/>
              <a:buNone/>
              <a:defRPr lang="en-US" sz="1984" dirty="0">
                <a:solidFill>
                  <a:srgbClr val="888888"/>
                </a:solidFill>
              </a:defRPr>
            </a:lvl2pPr>
            <a:lvl3pPr marL="1371600" lvl="2" indent="-228600" algn="l">
              <a:lnSpc>
                <a:spcPct val="100000"/>
              </a:lnSpc>
              <a:spcBef>
                <a:spcPts val="1100"/>
              </a:spcBef>
              <a:spcAft>
                <a:spcPts val="0"/>
              </a:spcAft>
              <a:buSzPct val="100000"/>
              <a:buNone/>
              <a:defRPr lang="en-US" sz="1764" dirty="0">
                <a:solidFill>
                  <a:srgbClr val="888888"/>
                </a:solidFill>
              </a:defRPr>
            </a:lvl3pPr>
            <a:lvl4pPr marL="1828800" lvl="3" indent="-228600" algn="l">
              <a:lnSpc>
                <a:spcPct val="100000"/>
              </a:lnSpc>
              <a:spcBef>
                <a:spcPts val="1100"/>
              </a:spcBef>
              <a:spcAft>
                <a:spcPts val="0"/>
              </a:spcAft>
              <a:buSzPct val="100000"/>
              <a:buNone/>
              <a:defRPr lang="en-US" sz="1543" dirty="0">
                <a:solidFill>
                  <a:srgbClr val="888888"/>
                </a:solidFill>
              </a:defRPr>
            </a:lvl4pPr>
            <a:lvl5pPr marL="2286000" lvl="4" indent="-228600" algn="l">
              <a:lnSpc>
                <a:spcPct val="100000"/>
              </a:lnSpc>
              <a:spcBef>
                <a:spcPts val="1100"/>
              </a:spcBef>
              <a:spcAft>
                <a:spcPts val="0"/>
              </a:spcAft>
              <a:buSzPct val="100000"/>
              <a:buNone/>
              <a:defRPr lang="en-US" sz="1543" dirty="0">
                <a:solidFill>
                  <a:srgbClr val="888888"/>
                </a:solidFill>
              </a:defRPr>
            </a:lvl5pPr>
            <a:lvl6pPr marL="2743200" lvl="5" indent="-228600" algn="l">
              <a:lnSpc>
                <a:spcPct val="100000"/>
              </a:lnSpc>
              <a:spcBef>
                <a:spcPts val="1102"/>
              </a:spcBef>
              <a:spcAft>
                <a:spcPts val="0"/>
              </a:spcAft>
              <a:buSzPct val="100000"/>
              <a:buNone/>
              <a:defRPr lang="en-US" sz="1543" dirty="0">
                <a:solidFill>
                  <a:srgbClr val="888888"/>
                </a:solidFill>
              </a:defRPr>
            </a:lvl6pPr>
            <a:lvl7pPr marL="3200400" lvl="6" indent="-228600" algn="l">
              <a:lnSpc>
                <a:spcPct val="100000"/>
              </a:lnSpc>
              <a:spcBef>
                <a:spcPts val="1102"/>
              </a:spcBef>
              <a:spcAft>
                <a:spcPts val="0"/>
              </a:spcAft>
              <a:buSzPct val="100000"/>
              <a:buNone/>
              <a:defRPr lang="en-US" sz="1543" dirty="0">
                <a:solidFill>
                  <a:srgbClr val="888888"/>
                </a:solidFill>
              </a:defRPr>
            </a:lvl7pPr>
            <a:lvl8pPr marL="3657600" lvl="7" indent="-228600" algn="l">
              <a:lnSpc>
                <a:spcPct val="100000"/>
              </a:lnSpc>
              <a:spcBef>
                <a:spcPts val="1102"/>
              </a:spcBef>
              <a:spcAft>
                <a:spcPts val="0"/>
              </a:spcAft>
              <a:buSzPct val="100000"/>
              <a:buNone/>
              <a:defRPr lang="en-US" sz="1543" dirty="0">
                <a:solidFill>
                  <a:srgbClr val="888888"/>
                </a:solidFill>
              </a:defRPr>
            </a:lvl8pPr>
            <a:lvl9pPr marL="4114800" lvl="8" indent="-228600" algn="l">
              <a:lnSpc>
                <a:spcPct val="100000"/>
              </a:lnSpc>
              <a:spcBef>
                <a:spcPts val="1102"/>
              </a:spcBef>
              <a:spcAft>
                <a:spcPts val="0"/>
              </a:spcAft>
              <a:buSzPct val="100000"/>
              <a:buNone/>
              <a:defRPr lang="en-US" sz="1543" dirty="0">
                <a:solidFill>
                  <a:srgbClr val="888888"/>
                </a:solidFill>
              </a:defRPr>
            </a:lvl9pPr>
          </a:lstStyle>
          <a:p>
            <a:endParaRPr lang="en-US" dirty="0"/>
          </a:p>
        </p:txBody>
      </p:sp>
      <p:sp>
        <p:nvSpPr>
          <p:cNvPr id="4" name="Google Shape;23;p1">
            <a:extLst>
              <a:ext uri="{FF2B5EF4-FFF2-40B4-BE49-F238E27FC236}">
                <a16:creationId xmlns:a16="http://schemas.microsoft.com/office/drawing/2014/main" id="{E555C90E-63BA-B05A-1304-A23AE8D98282}"/>
              </a:ext>
            </a:extLst>
          </p:cNvPr>
          <p:cNvSpPr>
            <a:spLocks noGrp="1"/>
          </p:cNvSpPr>
          <p:nvPr>
            <p:ph type="dt" sz="half" idx="12"/>
          </p:nvPr>
        </p:nvSpPr>
        <p:spPr>
          <a:ln/>
        </p:spPr>
        <p:txBody>
          <a:bodyPr/>
          <a:lstStyle>
            <a:lvl1pPr>
              <a:defRPr/>
            </a:lvl1pPr>
          </a:lstStyle>
          <a:p>
            <a:pPr>
              <a:defRPr/>
            </a:pPr>
            <a:endParaRPr lang="en-US"/>
          </a:p>
        </p:txBody>
      </p:sp>
      <p:sp>
        <p:nvSpPr>
          <p:cNvPr id="5" name="Google Shape;24;p1">
            <a:extLst>
              <a:ext uri="{FF2B5EF4-FFF2-40B4-BE49-F238E27FC236}">
                <a16:creationId xmlns:a16="http://schemas.microsoft.com/office/drawing/2014/main" id="{0ACD8407-DFB8-209A-0BCC-D3AAB127F21A}"/>
              </a:ext>
            </a:extLst>
          </p:cNvPr>
          <p:cNvSpPr>
            <a:spLocks noGrp="1"/>
          </p:cNvSpPr>
          <p:nvPr>
            <p:ph type="ftr" sz="quarter" idx="13"/>
          </p:nvPr>
        </p:nvSpPr>
        <p:spPr>
          <a:ln/>
        </p:spPr>
        <p:txBody>
          <a:bodyPr/>
          <a:lstStyle>
            <a:lvl1pPr>
              <a:defRPr/>
            </a:lvl1pPr>
          </a:lstStyle>
          <a:p>
            <a:pPr>
              <a:defRPr/>
            </a:pPr>
            <a:endParaRPr lang="en-US"/>
          </a:p>
        </p:txBody>
      </p:sp>
      <p:sp>
        <p:nvSpPr>
          <p:cNvPr id="6" name="Google Shape;25;p1">
            <a:extLst>
              <a:ext uri="{FF2B5EF4-FFF2-40B4-BE49-F238E27FC236}">
                <a16:creationId xmlns:a16="http://schemas.microsoft.com/office/drawing/2014/main" id="{90082148-FC67-55D3-95BA-4730DE54314D}"/>
              </a:ext>
            </a:extLst>
          </p:cNvPr>
          <p:cNvSpPr>
            <a:spLocks noGrp="1"/>
          </p:cNvSpPr>
          <p:nvPr>
            <p:ph type="sldNum" sz="quarter" idx="14"/>
          </p:nvPr>
        </p:nvSpPr>
        <p:spPr>
          <a:ln/>
        </p:spPr>
        <p:txBody>
          <a:bodyPr/>
          <a:lstStyle>
            <a:lvl1pPr>
              <a:defRPr/>
            </a:lvl1pPr>
          </a:lstStyle>
          <a:p>
            <a:fld id="{276EB0E4-8104-4310-8B90-3E4DCF90AAE4}" type="slidenum">
              <a:rPr lang="en-US" altLang="en-US"/>
              <a:pPr/>
              <a:t>‹#›</a:t>
            </a:fld>
            <a:endParaRPr lang="en-US" altLang="en-US"/>
          </a:p>
        </p:txBody>
      </p:sp>
    </p:spTree>
    <p:extLst>
      <p:ext uri="{BB962C8B-B14F-4D97-AF65-F5344CB8AC3E}">
        <p14:creationId xmlns:p14="http://schemas.microsoft.com/office/powerpoint/2010/main" val="927778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Google Shape;58;p7">
            <a:extLst>
              <a:ext uri="{7A0C1FFF-E3FB-4B36-B617-8DA190329681}"/>
            </a:extLst>
          </p:cNvPr>
          <p:cNvSpPr>
            <a:spLocks noGrp="1"/>
          </p:cNvSpPr>
          <p:nvPr>
            <p:ph type="title" idx="10"/>
          </p:nvPr>
        </p:nvSpPr>
        <p:spPr>
          <a:xfrm>
            <a:off x="672041" y="671970"/>
            <a:ext cx="6997800" cy="3751800"/>
          </a:xfrm>
          <a:prstGeom prst="rect">
            <a:avLst/>
          </a:prstGeom>
          <a:noFill/>
          <a:ln>
            <a:noFill/>
          </a:ln>
        </p:spPr>
        <p:txBody>
          <a:bodyPr spcFirstLastPara="1" rtlCol="0" anchor="ctr">
            <a:noAutofit/>
          </a:bodyPr>
          <a:lstStyle>
            <a:lvl1pPr lvl="0" algn="l">
              <a:lnSpc>
                <a:spcPct val="100000"/>
              </a:lnSpc>
              <a:spcBef>
                <a:spcPts val="0"/>
              </a:spcBef>
              <a:spcAft>
                <a:spcPts val="0"/>
              </a:spcAft>
              <a:buSzPct val="100000"/>
              <a:buNone/>
              <a:defRPr lang="en-US" sz="4850" b="0" cap="none" dirty="0">
                <a:latin typeface="+mj-lt"/>
              </a:defRPr>
            </a:lvl1pPr>
            <a:lvl2pPr lvl="1" algn="l">
              <a:lnSpc>
                <a:spcPct val="100000"/>
              </a:lnSpc>
              <a:spcBef>
                <a:spcPts val="0"/>
              </a:spcBef>
              <a:spcAft>
                <a:spcPts val="0"/>
              </a:spcAft>
              <a:buSzPct val="100000"/>
              <a:buNone/>
            </a:lvl2pPr>
            <a:lvl3pPr lvl="2" algn="l">
              <a:lnSpc>
                <a:spcPct val="100000"/>
              </a:lnSpc>
              <a:spcBef>
                <a:spcPts val="0"/>
              </a:spcBef>
              <a:spcAft>
                <a:spcPts val="0"/>
              </a:spcAft>
              <a:buSzPct val="100000"/>
              <a:buNone/>
            </a:lvl3pPr>
            <a:lvl4pPr lvl="3" algn="l">
              <a:lnSpc>
                <a:spcPct val="100000"/>
              </a:lnSpc>
              <a:spcBef>
                <a:spcPts val="0"/>
              </a:spcBef>
              <a:spcAft>
                <a:spcPts val="0"/>
              </a:spcAft>
              <a:buSzPct val="100000"/>
              <a:buNone/>
            </a:lvl4pPr>
            <a:lvl5pPr lvl="4" algn="l">
              <a:lnSpc>
                <a:spcPct val="100000"/>
              </a:lnSpc>
              <a:spcBef>
                <a:spcPts val="0"/>
              </a:spcBef>
              <a:spcAft>
                <a:spcPts val="0"/>
              </a:spcAft>
              <a:buSzPct val="100000"/>
              <a:buNone/>
            </a:lvl5pPr>
            <a:lvl6pPr lvl="5" algn="l">
              <a:lnSpc>
                <a:spcPct val="100000"/>
              </a:lnSpc>
              <a:spcBef>
                <a:spcPts val="0"/>
              </a:spcBef>
              <a:spcAft>
                <a:spcPts val="0"/>
              </a:spcAft>
              <a:buSzPct val="100000"/>
              <a:buNone/>
            </a:lvl6pPr>
            <a:lvl7pPr lvl="6" algn="l">
              <a:lnSpc>
                <a:spcPct val="100000"/>
              </a:lnSpc>
              <a:spcBef>
                <a:spcPts val="0"/>
              </a:spcBef>
              <a:spcAft>
                <a:spcPts val="0"/>
              </a:spcAft>
              <a:buSzPct val="100000"/>
              <a:buNone/>
            </a:lvl7pPr>
            <a:lvl8pPr lvl="7" algn="l">
              <a:lnSpc>
                <a:spcPct val="100000"/>
              </a:lnSpc>
              <a:spcBef>
                <a:spcPts val="0"/>
              </a:spcBef>
              <a:spcAft>
                <a:spcPts val="0"/>
              </a:spcAft>
              <a:buSzPct val="100000"/>
              <a:buNone/>
            </a:lvl8pPr>
            <a:lvl9pPr lvl="8" algn="l">
              <a:lnSpc>
                <a:spcPct val="100000"/>
              </a:lnSpc>
              <a:spcBef>
                <a:spcPts val="0"/>
              </a:spcBef>
              <a:spcAft>
                <a:spcPts val="0"/>
              </a:spcAft>
              <a:buSzPct val="100000"/>
              <a:buNone/>
            </a:lvl9pPr>
          </a:lstStyle>
          <a:p>
            <a:endParaRPr lang="en-US" dirty="0"/>
          </a:p>
        </p:txBody>
      </p:sp>
      <p:sp>
        <p:nvSpPr>
          <p:cNvPr id="3" name="Google Shape;59;p7">
            <a:extLst>
              <a:ext uri="{65D18B70-9403-4416-B0C0-A60E33032834}"/>
            </a:extLst>
          </p:cNvPr>
          <p:cNvSpPr>
            <a:spLocks noGrp="1"/>
          </p:cNvSpPr>
          <p:nvPr>
            <p:ph type="body" idx="11"/>
          </p:nvPr>
        </p:nvSpPr>
        <p:spPr>
          <a:xfrm>
            <a:off x="672041" y="4927787"/>
            <a:ext cx="6997800" cy="1731600"/>
          </a:xfrm>
          <a:prstGeom prst="rect">
            <a:avLst/>
          </a:prstGeom>
          <a:noFill/>
          <a:ln>
            <a:noFill/>
          </a:ln>
        </p:spPr>
        <p:txBody>
          <a:bodyPr spcFirstLastPara="1" rtlCol="0" anchor="ctr">
            <a:noAutofit/>
          </a:bodyPr>
          <a:lstStyle>
            <a:lvl1pPr marL="457200" lvl="0" indent="-228600" algn="l">
              <a:lnSpc>
                <a:spcPct val="100000"/>
              </a:lnSpc>
              <a:spcBef>
                <a:spcPts val="1100"/>
              </a:spcBef>
              <a:spcAft>
                <a:spcPts val="0"/>
              </a:spcAft>
              <a:buSzPct val="100000"/>
              <a:buNone/>
              <a:defRPr lang="en-US" sz="1984" dirty="0">
                <a:solidFill>
                  <a:srgbClr val="3F3F3F"/>
                </a:solidFill>
              </a:defRPr>
            </a:lvl1pPr>
            <a:lvl2pPr marL="914400" lvl="1" indent="-228600" algn="l">
              <a:lnSpc>
                <a:spcPct val="100000"/>
              </a:lnSpc>
              <a:spcBef>
                <a:spcPts val="1100"/>
              </a:spcBef>
              <a:spcAft>
                <a:spcPts val="0"/>
              </a:spcAft>
              <a:buSzPct val="100000"/>
              <a:buNone/>
              <a:defRPr lang="en-US" sz="1984" dirty="0">
                <a:solidFill>
                  <a:srgbClr val="888888"/>
                </a:solidFill>
              </a:defRPr>
            </a:lvl2pPr>
            <a:lvl3pPr marL="1371600" lvl="2" indent="-228600" algn="l">
              <a:lnSpc>
                <a:spcPct val="100000"/>
              </a:lnSpc>
              <a:spcBef>
                <a:spcPts val="1100"/>
              </a:spcBef>
              <a:spcAft>
                <a:spcPts val="0"/>
              </a:spcAft>
              <a:buSzPct val="100000"/>
              <a:buNone/>
              <a:defRPr lang="en-US" sz="1764" dirty="0">
                <a:solidFill>
                  <a:srgbClr val="888888"/>
                </a:solidFill>
              </a:defRPr>
            </a:lvl3pPr>
            <a:lvl4pPr marL="1828800" lvl="3" indent="-228600" algn="l">
              <a:lnSpc>
                <a:spcPct val="100000"/>
              </a:lnSpc>
              <a:spcBef>
                <a:spcPts val="1100"/>
              </a:spcBef>
              <a:spcAft>
                <a:spcPts val="0"/>
              </a:spcAft>
              <a:buSzPct val="100000"/>
              <a:buNone/>
              <a:defRPr lang="en-US" sz="1543" dirty="0">
                <a:solidFill>
                  <a:srgbClr val="888888"/>
                </a:solidFill>
              </a:defRPr>
            </a:lvl4pPr>
            <a:lvl5pPr marL="2286000" lvl="4" indent="-228600" algn="l">
              <a:lnSpc>
                <a:spcPct val="100000"/>
              </a:lnSpc>
              <a:spcBef>
                <a:spcPts val="1100"/>
              </a:spcBef>
              <a:spcAft>
                <a:spcPts val="0"/>
              </a:spcAft>
              <a:buSzPct val="100000"/>
              <a:buNone/>
              <a:defRPr lang="en-US" sz="1543" dirty="0">
                <a:solidFill>
                  <a:srgbClr val="888888"/>
                </a:solidFill>
              </a:defRPr>
            </a:lvl5pPr>
            <a:lvl6pPr marL="2743200" lvl="5" indent="-228600" algn="l">
              <a:lnSpc>
                <a:spcPct val="100000"/>
              </a:lnSpc>
              <a:spcBef>
                <a:spcPts val="1102"/>
              </a:spcBef>
              <a:spcAft>
                <a:spcPts val="0"/>
              </a:spcAft>
              <a:buSzPct val="100000"/>
              <a:buNone/>
              <a:defRPr lang="en-US" sz="1543" dirty="0">
                <a:solidFill>
                  <a:srgbClr val="888888"/>
                </a:solidFill>
              </a:defRPr>
            </a:lvl6pPr>
            <a:lvl7pPr marL="3200400" lvl="6" indent="-228600" algn="l">
              <a:lnSpc>
                <a:spcPct val="100000"/>
              </a:lnSpc>
              <a:spcBef>
                <a:spcPts val="1102"/>
              </a:spcBef>
              <a:spcAft>
                <a:spcPts val="0"/>
              </a:spcAft>
              <a:buSzPct val="100000"/>
              <a:buNone/>
              <a:defRPr lang="en-US" sz="1543" dirty="0">
                <a:solidFill>
                  <a:srgbClr val="888888"/>
                </a:solidFill>
              </a:defRPr>
            </a:lvl7pPr>
            <a:lvl8pPr marL="3657600" lvl="7" indent="-228600" algn="l">
              <a:lnSpc>
                <a:spcPct val="100000"/>
              </a:lnSpc>
              <a:spcBef>
                <a:spcPts val="1102"/>
              </a:spcBef>
              <a:spcAft>
                <a:spcPts val="0"/>
              </a:spcAft>
              <a:buSzPct val="100000"/>
              <a:buNone/>
              <a:defRPr lang="en-US" sz="1543" dirty="0">
                <a:solidFill>
                  <a:srgbClr val="888888"/>
                </a:solidFill>
              </a:defRPr>
            </a:lvl8pPr>
            <a:lvl9pPr marL="4114800" lvl="8" indent="-228600" algn="l">
              <a:lnSpc>
                <a:spcPct val="100000"/>
              </a:lnSpc>
              <a:spcBef>
                <a:spcPts val="1102"/>
              </a:spcBef>
              <a:spcAft>
                <a:spcPts val="0"/>
              </a:spcAft>
              <a:buSzPct val="100000"/>
              <a:buNone/>
              <a:defRPr lang="en-US" sz="1543" dirty="0">
                <a:solidFill>
                  <a:srgbClr val="888888"/>
                </a:solidFill>
              </a:defRPr>
            </a:lvl9pPr>
          </a:lstStyle>
          <a:p>
            <a:endParaRPr lang="en-US" dirty="0"/>
          </a:p>
        </p:txBody>
      </p:sp>
      <p:sp>
        <p:nvSpPr>
          <p:cNvPr id="4" name="Google Shape;23;p1">
            <a:extLst>
              <a:ext uri="{FF2B5EF4-FFF2-40B4-BE49-F238E27FC236}">
                <a16:creationId xmlns:a16="http://schemas.microsoft.com/office/drawing/2014/main" id="{7404DFAD-B34E-5B47-2817-873D0526E8F0}"/>
              </a:ext>
            </a:extLst>
          </p:cNvPr>
          <p:cNvSpPr>
            <a:spLocks noGrp="1"/>
          </p:cNvSpPr>
          <p:nvPr>
            <p:ph type="dt" sz="half" idx="12"/>
          </p:nvPr>
        </p:nvSpPr>
        <p:spPr>
          <a:ln/>
        </p:spPr>
        <p:txBody>
          <a:bodyPr/>
          <a:lstStyle>
            <a:lvl1pPr>
              <a:defRPr/>
            </a:lvl1pPr>
          </a:lstStyle>
          <a:p>
            <a:pPr>
              <a:defRPr/>
            </a:pPr>
            <a:endParaRPr lang="en-US"/>
          </a:p>
        </p:txBody>
      </p:sp>
      <p:sp>
        <p:nvSpPr>
          <p:cNvPr id="5" name="Google Shape;24;p1">
            <a:extLst>
              <a:ext uri="{FF2B5EF4-FFF2-40B4-BE49-F238E27FC236}">
                <a16:creationId xmlns:a16="http://schemas.microsoft.com/office/drawing/2014/main" id="{7DC4579F-B88D-A3DF-5373-EC1CA3DAE934}"/>
              </a:ext>
            </a:extLst>
          </p:cNvPr>
          <p:cNvSpPr>
            <a:spLocks noGrp="1"/>
          </p:cNvSpPr>
          <p:nvPr>
            <p:ph type="ftr" sz="quarter" idx="13"/>
          </p:nvPr>
        </p:nvSpPr>
        <p:spPr>
          <a:ln/>
        </p:spPr>
        <p:txBody>
          <a:bodyPr/>
          <a:lstStyle>
            <a:lvl1pPr>
              <a:defRPr/>
            </a:lvl1pPr>
          </a:lstStyle>
          <a:p>
            <a:pPr>
              <a:defRPr/>
            </a:pPr>
            <a:endParaRPr lang="en-US"/>
          </a:p>
        </p:txBody>
      </p:sp>
      <p:sp>
        <p:nvSpPr>
          <p:cNvPr id="6" name="Google Shape;25;p1">
            <a:extLst>
              <a:ext uri="{FF2B5EF4-FFF2-40B4-BE49-F238E27FC236}">
                <a16:creationId xmlns:a16="http://schemas.microsoft.com/office/drawing/2014/main" id="{729BDCAC-1666-BDF3-C13E-9AE0848320E3}"/>
              </a:ext>
            </a:extLst>
          </p:cNvPr>
          <p:cNvSpPr>
            <a:spLocks noGrp="1"/>
          </p:cNvSpPr>
          <p:nvPr>
            <p:ph type="sldNum" sz="quarter" idx="14"/>
          </p:nvPr>
        </p:nvSpPr>
        <p:spPr>
          <a:ln/>
        </p:spPr>
        <p:txBody>
          <a:bodyPr/>
          <a:lstStyle>
            <a:lvl1pPr>
              <a:defRPr/>
            </a:lvl1pPr>
          </a:lstStyle>
          <a:p>
            <a:fld id="{18F3066F-09F4-40D3-831C-B6AFCE6E0A80}" type="slidenum">
              <a:rPr lang="en-US" altLang="en-US"/>
              <a:pPr/>
              <a:t>‹#›</a:t>
            </a:fld>
            <a:endParaRPr lang="en-US" altLang="en-US"/>
          </a:p>
        </p:txBody>
      </p:sp>
    </p:spTree>
    <p:extLst>
      <p:ext uri="{BB962C8B-B14F-4D97-AF65-F5344CB8AC3E}">
        <p14:creationId xmlns:p14="http://schemas.microsoft.com/office/powerpoint/2010/main" val="3956463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Google Shape;64;p8">
            <a:extLst>
              <a:ext uri="{9021D035-FE9E-423F-B584-AC23A3FF64D2}"/>
            </a:extLst>
          </p:cNvPr>
          <p:cNvSpPr>
            <a:spLocks noGrp="1"/>
          </p:cNvSpPr>
          <p:nvPr>
            <p:ph type="title"/>
          </p:nvPr>
        </p:nvSpPr>
        <p:spPr>
          <a:xfrm>
            <a:off x="672041" y="5291772"/>
            <a:ext cx="6997800" cy="624599"/>
          </a:xfrm>
          <a:prstGeom prst="rect">
            <a:avLst/>
          </a:prstGeom>
          <a:noFill/>
          <a:ln>
            <a:noFill/>
          </a:ln>
        </p:spPr>
        <p:txBody>
          <a:bodyPr spcFirstLastPara="1" rtlCol="0" anchor="b">
            <a:noAutofit/>
          </a:bodyPr>
          <a:lstStyle>
            <a:lvl1pPr lvl="0" algn="l">
              <a:lnSpc>
                <a:spcPct val="100000"/>
              </a:lnSpc>
              <a:spcBef>
                <a:spcPts val="0"/>
              </a:spcBef>
              <a:spcAft>
                <a:spcPts val="0"/>
              </a:spcAft>
              <a:buSzPct val="100000"/>
              <a:buNone/>
              <a:defRPr lang="en-US" sz="2646" b="0" dirty="0">
                <a:latin typeface="+mj-lt"/>
              </a:defRPr>
            </a:lvl1pPr>
            <a:lvl2pPr lvl="1" algn="l">
              <a:lnSpc>
                <a:spcPct val="100000"/>
              </a:lnSpc>
              <a:spcBef>
                <a:spcPts val="0"/>
              </a:spcBef>
              <a:spcAft>
                <a:spcPts val="0"/>
              </a:spcAft>
              <a:buSzPct val="100000"/>
              <a:buNone/>
            </a:lvl2pPr>
            <a:lvl3pPr lvl="2" algn="l">
              <a:lnSpc>
                <a:spcPct val="100000"/>
              </a:lnSpc>
              <a:spcBef>
                <a:spcPts val="0"/>
              </a:spcBef>
              <a:spcAft>
                <a:spcPts val="0"/>
              </a:spcAft>
              <a:buSzPct val="100000"/>
              <a:buNone/>
            </a:lvl3pPr>
            <a:lvl4pPr lvl="3" algn="l">
              <a:lnSpc>
                <a:spcPct val="100000"/>
              </a:lnSpc>
              <a:spcBef>
                <a:spcPts val="0"/>
              </a:spcBef>
              <a:spcAft>
                <a:spcPts val="0"/>
              </a:spcAft>
              <a:buSzPct val="100000"/>
              <a:buNone/>
            </a:lvl4pPr>
            <a:lvl5pPr lvl="4" algn="l">
              <a:lnSpc>
                <a:spcPct val="100000"/>
              </a:lnSpc>
              <a:spcBef>
                <a:spcPts val="0"/>
              </a:spcBef>
              <a:spcAft>
                <a:spcPts val="0"/>
              </a:spcAft>
              <a:buSzPct val="100000"/>
              <a:buNone/>
            </a:lvl5pPr>
            <a:lvl6pPr lvl="5" algn="l">
              <a:lnSpc>
                <a:spcPct val="100000"/>
              </a:lnSpc>
              <a:spcBef>
                <a:spcPts val="0"/>
              </a:spcBef>
              <a:spcAft>
                <a:spcPts val="0"/>
              </a:spcAft>
              <a:buSzPct val="100000"/>
              <a:buNone/>
            </a:lvl6pPr>
            <a:lvl7pPr lvl="6" algn="l">
              <a:lnSpc>
                <a:spcPct val="100000"/>
              </a:lnSpc>
              <a:spcBef>
                <a:spcPts val="0"/>
              </a:spcBef>
              <a:spcAft>
                <a:spcPts val="0"/>
              </a:spcAft>
              <a:buSzPct val="100000"/>
              <a:buNone/>
            </a:lvl7pPr>
            <a:lvl8pPr lvl="7" algn="l">
              <a:lnSpc>
                <a:spcPct val="100000"/>
              </a:lnSpc>
              <a:spcBef>
                <a:spcPts val="0"/>
              </a:spcBef>
              <a:spcAft>
                <a:spcPts val="0"/>
              </a:spcAft>
              <a:buSzPct val="100000"/>
              <a:buNone/>
            </a:lvl8pPr>
            <a:lvl9pPr lvl="8" algn="l">
              <a:lnSpc>
                <a:spcPct val="100000"/>
              </a:lnSpc>
              <a:spcBef>
                <a:spcPts val="0"/>
              </a:spcBef>
              <a:spcAft>
                <a:spcPts val="0"/>
              </a:spcAft>
              <a:buSzPct val="100000"/>
              <a:buNone/>
            </a:lvl9pPr>
          </a:lstStyle>
          <a:p>
            <a:endParaRPr lang="en-US" dirty="0"/>
          </a:p>
        </p:txBody>
      </p:sp>
      <p:sp>
        <p:nvSpPr>
          <p:cNvPr id="3" name="Google Shape;65;p8">
            <a:extLst>
              <a:ext uri="{DD274DEC-CC17-474A-91CA-ED0FC15E9CAC}"/>
            </a:extLst>
          </p:cNvPr>
          <p:cNvSpPr>
            <a:spLocks noGrp="1"/>
          </p:cNvSpPr>
          <p:nvPr>
            <p:ph type="pic" idx="1"/>
          </p:nvPr>
        </p:nvSpPr>
        <p:spPr>
          <a:xfrm>
            <a:off x="672041" y="671970"/>
            <a:ext cx="6997800" cy="4239300"/>
          </a:xfrm>
          <a:prstGeom prst="rect">
            <a:avLst/>
          </a:prstGeom>
          <a:noFill/>
          <a:ln>
            <a:noFill/>
          </a:ln>
        </p:spPr>
      </p:sp>
      <p:sp>
        <p:nvSpPr>
          <p:cNvPr id="4" name="Google Shape;66;p8">
            <a:extLst>
              <a:ext uri="{40773C31-E7A0-42D2-A778-C29A982ED7BF}"/>
            </a:extLst>
          </p:cNvPr>
          <p:cNvSpPr>
            <a:spLocks noGrp="1"/>
          </p:cNvSpPr>
          <p:nvPr>
            <p:ph type="body" idx="2"/>
          </p:nvPr>
        </p:nvSpPr>
        <p:spPr>
          <a:xfrm>
            <a:off x="672041" y="5916496"/>
            <a:ext cx="6997800" cy="743100"/>
          </a:xfrm>
          <a:prstGeom prst="rect">
            <a:avLst/>
          </a:prstGeom>
          <a:noFill/>
          <a:ln>
            <a:noFill/>
          </a:ln>
        </p:spPr>
        <p:txBody>
          <a:bodyPr spcFirstLastPara="1" rtlCol="0">
            <a:noAutofit/>
          </a:bodyPr>
          <a:lstStyle>
            <a:lvl1pPr marL="457200" lvl="0" indent="-228600" algn="l">
              <a:lnSpc>
                <a:spcPct val="100000"/>
              </a:lnSpc>
              <a:spcBef>
                <a:spcPts val="1100"/>
              </a:spcBef>
              <a:spcAft>
                <a:spcPts val="0"/>
              </a:spcAft>
              <a:buSzPct val="100000"/>
              <a:buNone/>
              <a:defRPr lang="en-US" sz="1323" dirty="0"/>
            </a:lvl1pPr>
            <a:lvl2pPr marL="914400" lvl="1" indent="-228600" algn="l">
              <a:lnSpc>
                <a:spcPct val="100000"/>
              </a:lnSpc>
              <a:spcBef>
                <a:spcPts val="1100"/>
              </a:spcBef>
              <a:spcAft>
                <a:spcPts val="0"/>
              </a:spcAft>
              <a:buSzPct val="100000"/>
              <a:buNone/>
              <a:defRPr lang="en-US" sz="1323" dirty="0"/>
            </a:lvl2pPr>
            <a:lvl3pPr marL="1371600" lvl="2" indent="-228600" algn="l">
              <a:lnSpc>
                <a:spcPct val="100000"/>
              </a:lnSpc>
              <a:spcBef>
                <a:spcPts val="1100"/>
              </a:spcBef>
              <a:spcAft>
                <a:spcPts val="0"/>
              </a:spcAft>
              <a:buSzPct val="100000"/>
              <a:buNone/>
              <a:defRPr lang="en-US" sz="1102" dirty="0"/>
            </a:lvl3pPr>
            <a:lvl4pPr marL="1828800" lvl="3" indent="-228600" algn="l">
              <a:lnSpc>
                <a:spcPct val="100000"/>
              </a:lnSpc>
              <a:spcBef>
                <a:spcPts val="1100"/>
              </a:spcBef>
              <a:spcAft>
                <a:spcPts val="0"/>
              </a:spcAft>
              <a:buSzPct val="100000"/>
              <a:buNone/>
              <a:defRPr lang="en-US" sz="992" dirty="0"/>
            </a:lvl4pPr>
            <a:lvl5pPr marL="2286000" lvl="4" indent="-228600" algn="l">
              <a:lnSpc>
                <a:spcPct val="100000"/>
              </a:lnSpc>
              <a:spcBef>
                <a:spcPts val="1100"/>
              </a:spcBef>
              <a:spcAft>
                <a:spcPts val="0"/>
              </a:spcAft>
              <a:buSzPct val="100000"/>
              <a:buNone/>
              <a:defRPr lang="en-US" sz="992" dirty="0"/>
            </a:lvl5pPr>
            <a:lvl6pPr marL="2743200" lvl="5" indent="-228600" algn="l">
              <a:lnSpc>
                <a:spcPct val="100000"/>
              </a:lnSpc>
              <a:spcBef>
                <a:spcPts val="1102"/>
              </a:spcBef>
              <a:spcAft>
                <a:spcPts val="0"/>
              </a:spcAft>
              <a:buSzPct val="100000"/>
              <a:buNone/>
              <a:defRPr lang="en-US" sz="992" dirty="0"/>
            </a:lvl6pPr>
            <a:lvl7pPr marL="3200400" lvl="6" indent="-228600" algn="l">
              <a:lnSpc>
                <a:spcPct val="100000"/>
              </a:lnSpc>
              <a:spcBef>
                <a:spcPts val="1102"/>
              </a:spcBef>
              <a:spcAft>
                <a:spcPts val="0"/>
              </a:spcAft>
              <a:buSzPct val="100000"/>
              <a:buNone/>
              <a:defRPr lang="en-US" sz="992" dirty="0"/>
            </a:lvl7pPr>
            <a:lvl8pPr marL="3657600" lvl="7" indent="-228600" algn="l">
              <a:lnSpc>
                <a:spcPct val="100000"/>
              </a:lnSpc>
              <a:spcBef>
                <a:spcPts val="1102"/>
              </a:spcBef>
              <a:spcAft>
                <a:spcPts val="0"/>
              </a:spcAft>
              <a:buSzPct val="100000"/>
              <a:buNone/>
              <a:defRPr lang="en-US" sz="992" dirty="0"/>
            </a:lvl8pPr>
            <a:lvl9pPr marL="4114800" lvl="8" indent="-228600" algn="l">
              <a:lnSpc>
                <a:spcPct val="100000"/>
              </a:lnSpc>
              <a:spcBef>
                <a:spcPts val="1102"/>
              </a:spcBef>
              <a:spcAft>
                <a:spcPts val="0"/>
              </a:spcAft>
              <a:buSzPct val="100000"/>
              <a:buNone/>
              <a:defRPr lang="en-US" sz="992" dirty="0"/>
            </a:lvl9pPr>
          </a:lstStyle>
          <a:p>
            <a:endParaRPr lang="en-US" dirty="0"/>
          </a:p>
        </p:txBody>
      </p:sp>
      <p:sp>
        <p:nvSpPr>
          <p:cNvPr id="5" name="Google Shape;23;p1">
            <a:extLst>
              <a:ext uri="{FF2B5EF4-FFF2-40B4-BE49-F238E27FC236}">
                <a16:creationId xmlns:a16="http://schemas.microsoft.com/office/drawing/2014/main" id="{B355996D-A03B-C30C-6F61-BE8CADA1A6CD}"/>
              </a:ext>
            </a:extLst>
          </p:cNvPr>
          <p:cNvSpPr>
            <a:spLocks noGrp="1"/>
          </p:cNvSpPr>
          <p:nvPr>
            <p:ph type="dt" sz="half" idx="10"/>
          </p:nvPr>
        </p:nvSpPr>
        <p:spPr>
          <a:ln/>
        </p:spPr>
        <p:txBody>
          <a:bodyPr/>
          <a:lstStyle>
            <a:lvl1pPr>
              <a:defRPr/>
            </a:lvl1pPr>
          </a:lstStyle>
          <a:p>
            <a:pPr>
              <a:defRPr/>
            </a:pPr>
            <a:endParaRPr lang="en-US"/>
          </a:p>
        </p:txBody>
      </p:sp>
      <p:sp>
        <p:nvSpPr>
          <p:cNvPr id="6" name="Google Shape;24;p1">
            <a:extLst>
              <a:ext uri="{FF2B5EF4-FFF2-40B4-BE49-F238E27FC236}">
                <a16:creationId xmlns:a16="http://schemas.microsoft.com/office/drawing/2014/main" id="{45EE057D-4CD4-E9C8-004A-F8CDEBA11F55}"/>
              </a:ext>
            </a:extLst>
          </p:cNvPr>
          <p:cNvSpPr>
            <a:spLocks noGrp="1"/>
          </p:cNvSpPr>
          <p:nvPr>
            <p:ph type="ftr" sz="quarter" idx="11"/>
          </p:nvPr>
        </p:nvSpPr>
        <p:spPr>
          <a:ln/>
        </p:spPr>
        <p:txBody>
          <a:bodyPr/>
          <a:lstStyle>
            <a:lvl1pPr>
              <a:defRPr/>
            </a:lvl1pPr>
          </a:lstStyle>
          <a:p>
            <a:pPr>
              <a:defRPr/>
            </a:pPr>
            <a:endParaRPr lang="en-US"/>
          </a:p>
        </p:txBody>
      </p:sp>
      <p:sp>
        <p:nvSpPr>
          <p:cNvPr id="7" name="Google Shape;25;p1">
            <a:extLst>
              <a:ext uri="{FF2B5EF4-FFF2-40B4-BE49-F238E27FC236}">
                <a16:creationId xmlns:a16="http://schemas.microsoft.com/office/drawing/2014/main" id="{A09E3FE6-6F06-3F1C-F5C6-FE62414DA42A}"/>
              </a:ext>
            </a:extLst>
          </p:cNvPr>
          <p:cNvSpPr>
            <a:spLocks noGrp="1"/>
          </p:cNvSpPr>
          <p:nvPr>
            <p:ph type="sldNum" sz="quarter" idx="12"/>
          </p:nvPr>
        </p:nvSpPr>
        <p:spPr>
          <a:ln/>
        </p:spPr>
        <p:txBody>
          <a:bodyPr/>
          <a:lstStyle>
            <a:lvl1pPr>
              <a:defRPr/>
            </a:lvl1pPr>
          </a:lstStyle>
          <a:p>
            <a:fld id="{246E2659-8ADA-47E4-BFDE-E3CB750BD7D3}" type="slidenum">
              <a:rPr lang="en-US" altLang="en-US"/>
              <a:pPr/>
              <a:t>‹#›</a:t>
            </a:fld>
            <a:endParaRPr lang="en-US" altLang="en-US"/>
          </a:p>
        </p:txBody>
      </p:sp>
    </p:spTree>
    <p:extLst>
      <p:ext uri="{BB962C8B-B14F-4D97-AF65-F5344CB8AC3E}">
        <p14:creationId xmlns:p14="http://schemas.microsoft.com/office/powerpoint/2010/main" val="815771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Google Shape;71;p9">
            <a:extLst>
              <a:ext uri="{9A5A64EB-EA7C-461B-AC48-5C09130372EE}"/>
            </a:extLst>
          </p:cNvPr>
          <p:cNvSpPr>
            <a:spLocks noGrp="1"/>
          </p:cNvSpPr>
          <p:nvPr>
            <p:ph type="title"/>
          </p:nvPr>
        </p:nvSpPr>
        <p:spPr>
          <a:xfrm>
            <a:off x="672041" y="1651933"/>
            <a:ext cx="3075900" cy="1409400"/>
          </a:xfrm>
          <a:prstGeom prst="rect">
            <a:avLst/>
          </a:prstGeom>
          <a:noFill/>
          <a:ln>
            <a:noFill/>
          </a:ln>
        </p:spPr>
        <p:txBody>
          <a:bodyPr spcFirstLastPara="1" rtlCol="0" anchor="b">
            <a:noAutofit/>
          </a:bodyPr>
          <a:lstStyle>
            <a:lvl1pPr lvl="0" algn="l">
              <a:lnSpc>
                <a:spcPct val="100000"/>
              </a:lnSpc>
              <a:spcBef>
                <a:spcPts val="0"/>
              </a:spcBef>
              <a:spcAft>
                <a:spcPts val="0"/>
              </a:spcAft>
              <a:buSzPct val="100000"/>
              <a:buNone/>
              <a:defRPr lang="en-US" sz="2205" dirty="0"/>
            </a:lvl1pPr>
            <a:lvl2pPr lvl="1" algn="l">
              <a:lnSpc>
                <a:spcPct val="100000"/>
              </a:lnSpc>
              <a:spcBef>
                <a:spcPts val="0"/>
              </a:spcBef>
              <a:spcAft>
                <a:spcPts val="0"/>
              </a:spcAft>
              <a:buSzPct val="100000"/>
              <a:buNone/>
            </a:lvl2pPr>
            <a:lvl3pPr lvl="2" algn="l">
              <a:lnSpc>
                <a:spcPct val="100000"/>
              </a:lnSpc>
              <a:spcBef>
                <a:spcPts val="0"/>
              </a:spcBef>
              <a:spcAft>
                <a:spcPts val="0"/>
              </a:spcAft>
              <a:buSzPct val="100000"/>
              <a:buNone/>
            </a:lvl3pPr>
            <a:lvl4pPr lvl="3" algn="l">
              <a:lnSpc>
                <a:spcPct val="100000"/>
              </a:lnSpc>
              <a:spcBef>
                <a:spcPts val="0"/>
              </a:spcBef>
              <a:spcAft>
                <a:spcPts val="0"/>
              </a:spcAft>
              <a:buSzPct val="100000"/>
              <a:buNone/>
            </a:lvl4pPr>
            <a:lvl5pPr lvl="4" algn="l">
              <a:lnSpc>
                <a:spcPct val="100000"/>
              </a:lnSpc>
              <a:spcBef>
                <a:spcPts val="0"/>
              </a:spcBef>
              <a:spcAft>
                <a:spcPts val="0"/>
              </a:spcAft>
              <a:buSzPct val="100000"/>
              <a:buNone/>
            </a:lvl5pPr>
            <a:lvl6pPr lvl="5" algn="l">
              <a:lnSpc>
                <a:spcPct val="100000"/>
              </a:lnSpc>
              <a:spcBef>
                <a:spcPts val="0"/>
              </a:spcBef>
              <a:spcAft>
                <a:spcPts val="0"/>
              </a:spcAft>
              <a:buSzPct val="100000"/>
              <a:buNone/>
            </a:lvl6pPr>
            <a:lvl7pPr lvl="6" algn="l">
              <a:lnSpc>
                <a:spcPct val="100000"/>
              </a:lnSpc>
              <a:spcBef>
                <a:spcPts val="0"/>
              </a:spcBef>
              <a:spcAft>
                <a:spcPts val="0"/>
              </a:spcAft>
              <a:buSzPct val="100000"/>
              <a:buNone/>
            </a:lvl7pPr>
            <a:lvl8pPr lvl="7" algn="l">
              <a:lnSpc>
                <a:spcPct val="100000"/>
              </a:lnSpc>
              <a:spcBef>
                <a:spcPts val="0"/>
              </a:spcBef>
              <a:spcAft>
                <a:spcPts val="0"/>
              </a:spcAft>
              <a:buSzPct val="100000"/>
              <a:buNone/>
            </a:lvl8pPr>
            <a:lvl9pPr lvl="8" algn="l">
              <a:lnSpc>
                <a:spcPct val="100000"/>
              </a:lnSpc>
              <a:spcBef>
                <a:spcPts val="0"/>
              </a:spcBef>
              <a:spcAft>
                <a:spcPts val="0"/>
              </a:spcAft>
              <a:buSzPct val="100000"/>
              <a:buNone/>
            </a:lvl9pPr>
          </a:lstStyle>
          <a:p>
            <a:endParaRPr lang="en-US" dirty="0"/>
          </a:p>
        </p:txBody>
      </p:sp>
      <p:sp>
        <p:nvSpPr>
          <p:cNvPr id="3" name="Google Shape;72;p9">
            <a:extLst>
              <a:ext uri="{C1344A67-F2C5-4A41-9D4B-C105CB0A2C51}"/>
            </a:extLst>
          </p:cNvPr>
          <p:cNvSpPr>
            <a:spLocks noGrp="1"/>
          </p:cNvSpPr>
          <p:nvPr>
            <p:ph type="body" idx="1"/>
          </p:nvPr>
        </p:nvSpPr>
        <p:spPr>
          <a:xfrm>
            <a:off x="3937083" y="567609"/>
            <a:ext cx="3732900" cy="6091800"/>
          </a:xfrm>
          <a:prstGeom prst="rect">
            <a:avLst/>
          </a:prstGeom>
          <a:noFill/>
          <a:ln>
            <a:noFill/>
          </a:ln>
        </p:spPr>
        <p:txBody>
          <a:bodyPr spcFirstLastPara="1" rtlCol="0">
            <a:noAutofit/>
          </a:bodyPr>
          <a:lstStyle>
            <a:lvl1pPr marL="457200" lvl="0" indent="-320039" algn="l">
              <a:lnSpc>
                <a:spcPct val="100000"/>
              </a:lnSpc>
              <a:spcBef>
                <a:spcPts val="1100"/>
              </a:spcBef>
              <a:spcAft>
                <a:spcPts val="0"/>
              </a:spcAft>
              <a:buSzPct val="100000"/>
              <a:buChar char="►"/>
            </a:lvl1pPr>
            <a:lvl2pPr marL="914400" lvl="1" indent="-320039" algn="l">
              <a:lnSpc>
                <a:spcPct val="100000"/>
              </a:lnSpc>
              <a:spcBef>
                <a:spcPts val="1100"/>
              </a:spcBef>
              <a:spcAft>
                <a:spcPts val="0"/>
              </a:spcAft>
              <a:buSzPct val="100000"/>
              <a:buChar char="►"/>
            </a:lvl2pPr>
            <a:lvl3pPr marL="1371600" lvl="2" indent="-320039" algn="l">
              <a:lnSpc>
                <a:spcPct val="100000"/>
              </a:lnSpc>
              <a:spcBef>
                <a:spcPts val="1100"/>
              </a:spcBef>
              <a:spcAft>
                <a:spcPts val="0"/>
              </a:spcAft>
              <a:buSzPct val="100000"/>
              <a:buChar char="►"/>
            </a:lvl3pPr>
            <a:lvl4pPr marL="1828800" lvl="3" indent="-320039" algn="l">
              <a:lnSpc>
                <a:spcPct val="100000"/>
              </a:lnSpc>
              <a:spcBef>
                <a:spcPts val="1100"/>
              </a:spcBef>
              <a:spcAft>
                <a:spcPts val="0"/>
              </a:spcAft>
              <a:buSzPct val="100000"/>
              <a:buChar char="►"/>
            </a:lvl4pPr>
            <a:lvl5pPr marL="2286000" lvl="4" indent="-320039" algn="l">
              <a:lnSpc>
                <a:spcPct val="100000"/>
              </a:lnSpc>
              <a:spcBef>
                <a:spcPts val="1100"/>
              </a:spcBef>
              <a:spcAft>
                <a:spcPts val="0"/>
              </a:spcAft>
              <a:buSzPct val="100000"/>
              <a:buChar char="►"/>
            </a:lvl5pPr>
            <a:lvl6pPr marL="2743200" lvl="5" indent="-320039" algn="l">
              <a:lnSpc>
                <a:spcPct val="100000"/>
              </a:lnSpc>
              <a:spcBef>
                <a:spcPts val="1102"/>
              </a:spcBef>
              <a:spcAft>
                <a:spcPts val="0"/>
              </a:spcAft>
              <a:buSzPct val="100000"/>
              <a:buChar char="►"/>
            </a:lvl6pPr>
            <a:lvl7pPr marL="3200400" lvl="6" indent="-320039" algn="l">
              <a:lnSpc>
                <a:spcPct val="100000"/>
              </a:lnSpc>
              <a:spcBef>
                <a:spcPts val="1102"/>
              </a:spcBef>
              <a:spcAft>
                <a:spcPts val="0"/>
              </a:spcAft>
              <a:buSzPct val="100000"/>
              <a:buChar char="►"/>
            </a:lvl7pPr>
            <a:lvl8pPr marL="3657600" lvl="7" indent="-320039" algn="l">
              <a:lnSpc>
                <a:spcPct val="100000"/>
              </a:lnSpc>
              <a:spcBef>
                <a:spcPts val="1102"/>
              </a:spcBef>
              <a:spcAft>
                <a:spcPts val="0"/>
              </a:spcAft>
              <a:buSzPct val="100000"/>
              <a:buChar char="►"/>
            </a:lvl8pPr>
            <a:lvl9pPr marL="4114800" lvl="8" indent="-320039" algn="l">
              <a:lnSpc>
                <a:spcPct val="100000"/>
              </a:lnSpc>
              <a:spcBef>
                <a:spcPts val="1102"/>
              </a:spcBef>
              <a:spcAft>
                <a:spcPts val="0"/>
              </a:spcAft>
              <a:buSzPct val="100000"/>
              <a:buChar char="►"/>
            </a:lvl9pPr>
          </a:lstStyle>
          <a:p>
            <a:endParaRPr lang="en-US" dirty="0"/>
          </a:p>
        </p:txBody>
      </p:sp>
      <p:sp>
        <p:nvSpPr>
          <p:cNvPr id="4" name="Google Shape;73;p9">
            <a:extLst>
              <a:ext uri="{CE58CBD4-FA4F-4F7D-BA93-1F9511280BDC}"/>
            </a:extLst>
          </p:cNvPr>
          <p:cNvSpPr>
            <a:spLocks noGrp="1"/>
          </p:cNvSpPr>
          <p:nvPr>
            <p:ph type="body" idx="2"/>
          </p:nvPr>
        </p:nvSpPr>
        <p:spPr>
          <a:xfrm>
            <a:off x="672041" y="3061205"/>
            <a:ext cx="3075900" cy="2848800"/>
          </a:xfrm>
          <a:prstGeom prst="rect">
            <a:avLst/>
          </a:prstGeom>
          <a:noFill/>
          <a:ln>
            <a:noFill/>
          </a:ln>
        </p:spPr>
        <p:txBody>
          <a:bodyPr spcFirstLastPara="1" rtlCol="0">
            <a:noAutofit/>
          </a:bodyPr>
          <a:lstStyle>
            <a:lvl1pPr marL="457200" lvl="0" indent="-228600" algn="l">
              <a:lnSpc>
                <a:spcPct val="100000"/>
              </a:lnSpc>
              <a:spcBef>
                <a:spcPts val="1100"/>
              </a:spcBef>
              <a:spcAft>
                <a:spcPts val="0"/>
              </a:spcAft>
              <a:buSzPct val="100000"/>
              <a:buNone/>
              <a:defRPr lang="en-US" sz="1543" dirty="0"/>
            </a:lvl1pPr>
            <a:lvl2pPr marL="914400" lvl="1" indent="-228600" algn="l">
              <a:lnSpc>
                <a:spcPct val="100000"/>
              </a:lnSpc>
              <a:spcBef>
                <a:spcPts val="1100"/>
              </a:spcBef>
              <a:spcAft>
                <a:spcPts val="0"/>
              </a:spcAft>
              <a:buSzPct val="100000"/>
              <a:buNone/>
              <a:defRPr lang="en-US" sz="1157" dirty="0"/>
            </a:lvl2pPr>
            <a:lvl3pPr marL="1371600" lvl="2" indent="-228600" algn="l">
              <a:lnSpc>
                <a:spcPct val="100000"/>
              </a:lnSpc>
              <a:spcBef>
                <a:spcPts val="1100"/>
              </a:spcBef>
              <a:spcAft>
                <a:spcPts val="0"/>
              </a:spcAft>
              <a:buSzPct val="100000"/>
              <a:buNone/>
              <a:defRPr lang="en-US" sz="992" dirty="0"/>
            </a:lvl3pPr>
            <a:lvl4pPr marL="1828800" lvl="3" indent="-228600" algn="l">
              <a:lnSpc>
                <a:spcPct val="100000"/>
              </a:lnSpc>
              <a:spcBef>
                <a:spcPts val="1100"/>
              </a:spcBef>
              <a:spcAft>
                <a:spcPts val="0"/>
              </a:spcAft>
              <a:buSzPct val="100000"/>
              <a:buNone/>
              <a:defRPr lang="en-US" sz="827" dirty="0"/>
            </a:lvl4pPr>
            <a:lvl5pPr marL="2286000" lvl="4" indent="-228600" algn="l">
              <a:lnSpc>
                <a:spcPct val="100000"/>
              </a:lnSpc>
              <a:spcBef>
                <a:spcPts val="1100"/>
              </a:spcBef>
              <a:spcAft>
                <a:spcPts val="0"/>
              </a:spcAft>
              <a:buSzPct val="100000"/>
              <a:buNone/>
              <a:defRPr lang="en-US" sz="827" dirty="0"/>
            </a:lvl5pPr>
            <a:lvl6pPr marL="2743200" lvl="5" indent="-228600" algn="l">
              <a:lnSpc>
                <a:spcPct val="100000"/>
              </a:lnSpc>
              <a:spcBef>
                <a:spcPts val="1102"/>
              </a:spcBef>
              <a:spcAft>
                <a:spcPts val="0"/>
              </a:spcAft>
              <a:buSzPct val="100000"/>
              <a:buNone/>
              <a:defRPr lang="en-US" sz="827" dirty="0"/>
            </a:lvl6pPr>
            <a:lvl7pPr marL="3200400" lvl="6" indent="-228600" algn="l">
              <a:lnSpc>
                <a:spcPct val="100000"/>
              </a:lnSpc>
              <a:spcBef>
                <a:spcPts val="1102"/>
              </a:spcBef>
              <a:spcAft>
                <a:spcPts val="0"/>
              </a:spcAft>
              <a:buSzPct val="100000"/>
              <a:buNone/>
              <a:defRPr lang="en-US" sz="827" dirty="0"/>
            </a:lvl7pPr>
            <a:lvl8pPr marL="3657600" lvl="7" indent="-228600" algn="l">
              <a:lnSpc>
                <a:spcPct val="100000"/>
              </a:lnSpc>
              <a:spcBef>
                <a:spcPts val="1102"/>
              </a:spcBef>
              <a:spcAft>
                <a:spcPts val="0"/>
              </a:spcAft>
              <a:buSzPct val="100000"/>
              <a:buNone/>
              <a:defRPr lang="en-US" sz="827" dirty="0"/>
            </a:lvl8pPr>
            <a:lvl9pPr marL="4114800" lvl="8" indent="-228600" algn="l">
              <a:lnSpc>
                <a:spcPct val="100000"/>
              </a:lnSpc>
              <a:spcBef>
                <a:spcPts val="1102"/>
              </a:spcBef>
              <a:spcAft>
                <a:spcPts val="0"/>
              </a:spcAft>
              <a:buSzPct val="100000"/>
              <a:buNone/>
              <a:defRPr lang="en-US" sz="827" dirty="0"/>
            </a:lvl9pPr>
          </a:lstStyle>
          <a:p>
            <a:endParaRPr lang="en-US" dirty="0"/>
          </a:p>
        </p:txBody>
      </p:sp>
      <p:sp>
        <p:nvSpPr>
          <p:cNvPr id="5" name="Google Shape;23;p1">
            <a:extLst>
              <a:ext uri="{FF2B5EF4-FFF2-40B4-BE49-F238E27FC236}">
                <a16:creationId xmlns:a16="http://schemas.microsoft.com/office/drawing/2014/main" id="{91EFEEAE-D7E3-71C1-0514-F6638D4C7EDB}"/>
              </a:ext>
            </a:extLst>
          </p:cNvPr>
          <p:cNvSpPr>
            <a:spLocks noGrp="1"/>
          </p:cNvSpPr>
          <p:nvPr>
            <p:ph type="dt" sz="half" idx="10"/>
          </p:nvPr>
        </p:nvSpPr>
        <p:spPr>
          <a:ln/>
        </p:spPr>
        <p:txBody>
          <a:bodyPr/>
          <a:lstStyle>
            <a:lvl1pPr>
              <a:defRPr/>
            </a:lvl1pPr>
          </a:lstStyle>
          <a:p>
            <a:pPr>
              <a:defRPr/>
            </a:pPr>
            <a:endParaRPr lang="en-US"/>
          </a:p>
        </p:txBody>
      </p:sp>
      <p:sp>
        <p:nvSpPr>
          <p:cNvPr id="6" name="Google Shape;24;p1">
            <a:extLst>
              <a:ext uri="{FF2B5EF4-FFF2-40B4-BE49-F238E27FC236}">
                <a16:creationId xmlns:a16="http://schemas.microsoft.com/office/drawing/2014/main" id="{A9FB979A-5995-8E79-C5A0-92322BCFC421}"/>
              </a:ext>
            </a:extLst>
          </p:cNvPr>
          <p:cNvSpPr>
            <a:spLocks noGrp="1"/>
          </p:cNvSpPr>
          <p:nvPr>
            <p:ph type="ftr" sz="quarter" idx="11"/>
          </p:nvPr>
        </p:nvSpPr>
        <p:spPr>
          <a:ln/>
        </p:spPr>
        <p:txBody>
          <a:bodyPr/>
          <a:lstStyle>
            <a:lvl1pPr>
              <a:defRPr/>
            </a:lvl1pPr>
          </a:lstStyle>
          <a:p>
            <a:pPr>
              <a:defRPr/>
            </a:pPr>
            <a:endParaRPr lang="en-US"/>
          </a:p>
        </p:txBody>
      </p:sp>
      <p:sp>
        <p:nvSpPr>
          <p:cNvPr id="7" name="Google Shape;25;p1">
            <a:extLst>
              <a:ext uri="{FF2B5EF4-FFF2-40B4-BE49-F238E27FC236}">
                <a16:creationId xmlns:a16="http://schemas.microsoft.com/office/drawing/2014/main" id="{F3150108-F6F4-3670-A0A2-A018CB494B93}"/>
              </a:ext>
            </a:extLst>
          </p:cNvPr>
          <p:cNvSpPr>
            <a:spLocks noGrp="1"/>
          </p:cNvSpPr>
          <p:nvPr>
            <p:ph type="sldNum" sz="quarter" idx="12"/>
          </p:nvPr>
        </p:nvSpPr>
        <p:spPr>
          <a:ln/>
        </p:spPr>
        <p:txBody>
          <a:bodyPr/>
          <a:lstStyle>
            <a:lvl1pPr>
              <a:defRPr/>
            </a:lvl1pPr>
          </a:lstStyle>
          <a:p>
            <a:fld id="{A62DF52E-1CA2-4414-8E4A-8B6E50ECF37E}" type="slidenum">
              <a:rPr lang="en-US" altLang="en-US"/>
              <a:pPr/>
              <a:t>‹#›</a:t>
            </a:fld>
            <a:endParaRPr lang="en-US" altLang="en-US"/>
          </a:p>
        </p:txBody>
      </p:sp>
    </p:spTree>
    <p:extLst>
      <p:ext uri="{BB962C8B-B14F-4D97-AF65-F5344CB8AC3E}">
        <p14:creationId xmlns:p14="http://schemas.microsoft.com/office/powerpoint/2010/main" val="139527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Google Shape;23;p1">
            <a:extLst>
              <a:ext uri="{FF2B5EF4-FFF2-40B4-BE49-F238E27FC236}">
                <a16:creationId xmlns:a16="http://schemas.microsoft.com/office/drawing/2014/main" id="{AECCFCE0-57EE-2BEB-380C-C79CDEB3B9BA}"/>
              </a:ext>
            </a:extLst>
          </p:cNvPr>
          <p:cNvSpPr>
            <a:spLocks noGrp="1"/>
          </p:cNvSpPr>
          <p:nvPr>
            <p:ph type="dt" sz="half" idx="10"/>
          </p:nvPr>
        </p:nvSpPr>
        <p:spPr>
          <a:ln/>
        </p:spPr>
        <p:txBody>
          <a:bodyPr/>
          <a:lstStyle>
            <a:lvl1pPr>
              <a:defRPr/>
            </a:lvl1pPr>
          </a:lstStyle>
          <a:p>
            <a:pPr>
              <a:defRPr/>
            </a:pPr>
            <a:endParaRPr lang="en-US"/>
          </a:p>
        </p:txBody>
      </p:sp>
      <p:sp>
        <p:nvSpPr>
          <p:cNvPr id="3" name="Google Shape;24;p1">
            <a:extLst>
              <a:ext uri="{FF2B5EF4-FFF2-40B4-BE49-F238E27FC236}">
                <a16:creationId xmlns:a16="http://schemas.microsoft.com/office/drawing/2014/main" id="{1F2362CB-E23B-D051-54B6-017812816B47}"/>
              </a:ext>
            </a:extLst>
          </p:cNvPr>
          <p:cNvSpPr>
            <a:spLocks noGrp="1"/>
          </p:cNvSpPr>
          <p:nvPr>
            <p:ph type="ftr" sz="quarter" idx="11"/>
          </p:nvPr>
        </p:nvSpPr>
        <p:spPr>
          <a:ln/>
        </p:spPr>
        <p:txBody>
          <a:bodyPr/>
          <a:lstStyle>
            <a:lvl1pPr>
              <a:defRPr/>
            </a:lvl1pPr>
          </a:lstStyle>
          <a:p>
            <a:pPr>
              <a:defRPr/>
            </a:pPr>
            <a:endParaRPr lang="en-US"/>
          </a:p>
        </p:txBody>
      </p:sp>
      <p:sp>
        <p:nvSpPr>
          <p:cNvPr id="4" name="Google Shape;25;p1">
            <a:extLst>
              <a:ext uri="{FF2B5EF4-FFF2-40B4-BE49-F238E27FC236}">
                <a16:creationId xmlns:a16="http://schemas.microsoft.com/office/drawing/2014/main" id="{1B2E9D28-D614-E779-E30D-C7640BD8D3B5}"/>
              </a:ext>
            </a:extLst>
          </p:cNvPr>
          <p:cNvSpPr>
            <a:spLocks noGrp="1"/>
          </p:cNvSpPr>
          <p:nvPr>
            <p:ph type="sldNum" sz="quarter" idx="12"/>
          </p:nvPr>
        </p:nvSpPr>
        <p:spPr>
          <a:ln/>
        </p:spPr>
        <p:txBody>
          <a:bodyPr/>
          <a:lstStyle>
            <a:lvl1pPr>
              <a:defRPr/>
            </a:lvl1pPr>
          </a:lstStyle>
          <a:p>
            <a:fld id="{E90A8FF3-B81A-4347-82EB-B557ACA74311}" type="slidenum">
              <a:rPr lang="en-US" altLang="en-US"/>
              <a:pPr/>
              <a:t>‹#›</a:t>
            </a:fld>
            <a:endParaRPr lang="en-US" altLang="en-US"/>
          </a:p>
        </p:txBody>
      </p:sp>
    </p:spTree>
    <p:extLst>
      <p:ext uri="{BB962C8B-B14F-4D97-AF65-F5344CB8AC3E}">
        <p14:creationId xmlns:p14="http://schemas.microsoft.com/office/powerpoint/2010/main" val="3020555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Google Shape;82;p11">
            <a:extLst>
              <a:ext uri="{EC045548-EE14-4B79-B0DA-31DC0C3F8653}"/>
            </a:extLst>
          </p:cNvPr>
          <p:cNvSpPr>
            <a:spLocks noGrp="1"/>
          </p:cNvSpPr>
          <p:nvPr>
            <p:ph type="title"/>
          </p:nvPr>
        </p:nvSpPr>
        <p:spPr>
          <a:xfrm>
            <a:off x="672041" y="671970"/>
            <a:ext cx="6997800" cy="1455900"/>
          </a:xfrm>
          <a:prstGeom prst="rect">
            <a:avLst/>
          </a:prstGeom>
          <a:noFill/>
          <a:ln>
            <a:noFill/>
          </a:ln>
        </p:spPr>
        <p:txBody>
          <a:bodyPr spcFirstLastPara="1" rtlCol="0">
            <a:noAutofit/>
          </a:bodyPr>
          <a:lstStyle>
            <a:lvl1pPr lvl="0" algn="l">
              <a:lnSpc>
                <a:spcPct val="100000"/>
              </a:lnSpc>
              <a:spcBef>
                <a:spcPts val="0"/>
              </a:spcBef>
              <a:spcAft>
                <a:spcPts val="0"/>
              </a:spcAft>
              <a:buSzPct val="100000"/>
              <a:buNone/>
            </a:lvl1pPr>
            <a:lvl2pPr lvl="1" algn="l">
              <a:lnSpc>
                <a:spcPct val="100000"/>
              </a:lnSpc>
              <a:spcBef>
                <a:spcPts val="0"/>
              </a:spcBef>
              <a:spcAft>
                <a:spcPts val="0"/>
              </a:spcAft>
              <a:buSzPct val="100000"/>
              <a:buNone/>
            </a:lvl2pPr>
            <a:lvl3pPr lvl="2" algn="l">
              <a:lnSpc>
                <a:spcPct val="100000"/>
              </a:lnSpc>
              <a:spcBef>
                <a:spcPts val="0"/>
              </a:spcBef>
              <a:spcAft>
                <a:spcPts val="0"/>
              </a:spcAft>
              <a:buSzPct val="100000"/>
              <a:buNone/>
            </a:lvl3pPr>
            <a:lvl4pPr lvl="3" algn="l">
              <a:lnSpc>
                <a:spcPct val="100000"/>
              </a:lnSpc>
              <a:spcBef>
                <a:spcPts val="0"/>
              </a:spcBef>
              <a:spcAft>
                <a:spcPts val="0"/>
              </a:spcAft>
              <a:buSzPct val="100000"/>
              <a:buNone/>
            </a:lvl4pPr>
            <a:lvl5pPr lvl="4" algn="l">
              <a:lnSpc>
                <a:spcPct val="100000"/>
              </a:lnSpc>
              <a:spcBef>
                <a:spcPts val="0"/>
              </a:spcBef>
              <a:spcAft>
                <a:spcPts val="0"/>
              </a:spcAft>
              <a:buSzPct val="100000"/>
              <a:buNone/>
            </a:lvl5pPr>
            <a:lvl6pPr lvl="5" algn="l">
              <a:lnSpc>
                <a:spcPct val="100000"/>
              </a:lnSpc>
              <a:spcBef>
                <a:spcPts val="0"/>
              </a:spcBef>
              <a:spcAft>
                <a:spcPts val="0"/>
              </a:spcAft>
              <a:buSzPct val="100000"/>
              <a:buNone/>
            </a:lvl6pPr>
            <a:lvl7pPr lvl="6" algn="l">
              <a:lnSpc>
                <a:spcPct val="100000"/>
              </a:lnSpc>
              <a:spcBef>
                <a:spcPts val="0"/>
              </a:spcBef>
              <a:spcAft>
                <a:spcPts val="0"/>
              </a:spcAft>
              <a:buSzPct val="100000"/>
              <a:buNone/>
            </a:lvl7pPr>
            <a:lvl8pPr lvl="7" algn="l">
              <a:lnSpc>
                <a:spcPct val="100000"/>
              </a:lnSpc>
              <a:spcBef>
                <a:spcPts val="0"/>
              </a:spcBef>
              <a:spcAft>
                <a:spcPts val="0"/>
              </a:spcAft>
              <a:buSzPct val="100000"/>
              <a:buNone/>
            </a:lvl8pPr>
            <a:lvl9pPr lvl="8" algn="l">
              <a:lnSpc>
                <a:spcPct val="100000"/>
              </a:lnSpc>
              <a:spcBef>
                <a:spcPts val="0"/>
              </a:spcBef>
              <a:spcAft>
                <a:spcPts val="0"/>
              </a:spcAft>
              <a:buSzPct val="100000"/>
              <a:buNone/>
            </a:lvl9pPr>
          </a:lstStyle>
          <a:p>
            <a:endParaRPr lang="en-US" dirty="0"/>
          </a:p>
        </p:txBody>
      </p:sp>
      <p:sp>
        <p:nvSpPr>
          <p:cNvPr id="3" name="Google Shape;23;p1">
            <a:extLst>
              <a:ext uri="{FF2B5EF4-FFF2-40B4-BE49-F238E27FC236}">
                <a16:creationId xmlns:a16="http://schemas.microsoft.com/office/drawing/2014/main" id="{6532115D-0A40-FCCD-D997-2DE31DF21D70}"/>
              </a:ext>
            </a:extLst>
          </p:cNvPr>
          <p:cNvSpPr>
            <a:spLocks noGrp="1"/>
          </p:cNvSpPr>
          <p:nvPr>
            <p:ph type="dt" sz="half" idx="10"/>
          </p:nvPr>
        </p:nvSpPr>
        <p:spPr>
          <a:ln/>
        </p:spPr>
        <p:txBody>
          <a:bodyPr/>
          <a:lstStyle>
            <a:lvl1pPr>
              <a:defRPr/>
            </a:lvl1pPr>
          </a:lstStyle>
          <a:p>
            <a:pPr>
              <a:defRPr/>
            </a:pPr>
            <a:endParaRPr lang="en-US"/>
          </a:p>
        </p:txBody>
      </p:sp>
      <p:sp>
        <p:nvSpPr>
          <p:cNvPr id="4" name="Google Shape;24;p1">
            <a:extLst>
              <a:ext uri="{FF2B5EF4-FFF2-40B4-BE49-F238E27FC236}">
                <a16:creationId xmlns:a16="http://schemas.microsoft.com/office/drawing/2014/main" id="{FBAAE777-8F82-FB21-45DD-95DE576307F1}"/>
              </a:ext>
            </a:extLst>
          </p:cNvPr>
          <p:cNvSpPr>
            <a:spLocks noGrp="1"/>
          </p:cNvSpPr>
          <p:nvPr>
            <p:ph type="ftr" sz="quarter" idx="11"/>
          </p:nvPr>
        </p:nvSpPr>
        <p:spPr>
          <a:ln/>
        </p:spPr>
        <p:txBody>
          <a:bodyPr/>
          <a:lstStyle>
            <a:lvl1pPr>
              <a:defRPr/>
            </a:lvl1pPr>
          </a:lstStyle>
          <a:p>
            <a:pPr>
              <a:defRPr/>
            </a:pPr>
            <a:endParaRPr lang="en-US"/>
          </a:p>
        </p:txBody>
      </p:sp>
      <p:sp>
        <p:nvSpPr>
          <p:cNvPr id="5" name="Google Shape;25;p1">
            <a:extLst>
              <a:ext uri="{FF2B5EF4-FFF2-40B4-BE49-F238E27FC236}">
                <a16:creationId xmlns:a16="http://schemas.microsoft.com/office/drawing/2014/main" id="{5254E3BD-F9F9-C21A-8CB9-B807DFD0AD74}"/>
              </a:ext>
            </a:extLst>
          </p:cNvPr>
          <p:cNvSpPr>
            <a:spLocks noGrp="1"/>
          </p:cNvSpPr>
          <p:nvPr>
            <p:ph type="sldNum" sz="quarter" idx="12"/>
          </p:nvPr>
        </p:nvSpPr>
        <p:spPr>
          <a:ln/>
        </p:spPr>
        <p:txBody>
          <a:bodyPr/>
          <a:lstStyle>
            <a:lvl1pPr>
              <a:defRPr/>
            </a:lvl1pPr>
          </a:lstStyle>
          <a:p>
            <a:fld id="{3C8B0FBC-74EA-49CE-ABE4-504B9E691A89}" type="slidenum">
              <a:rPr lang="en-US" altLang="en-US"/>
              <a:pPr/>
              <a:t>‹#›</a:t>
            </a:fld>
            <a:endParaRPr lang="en-US" altLang="en-US"/>
          </a:p>
        </p:txBody>
      </p:sp>
    </p:spTree>
    <p:extLst>
      <p:ext uri="{BB962C8B-B14F-4D97-AF65-F5344CB8AC3E}">
        <p14:creationId xmlns:p14="http://schemas.microsoft.com/office/powerpoint/2010/main" val="2841200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50" name="Google Shape;10;p1">
            <a:extLst>
              <a:ext uri="{FF2B5EF4-FFF2-40B4-BE49-F238E27FC236}">
                <a16:creationId xmlns:a16="http://schemas.microsoft.com/office/drawing/2014/main" id="{CCEF25FD-A311-E259-4BEA-C557D3F38203}"/>
              </a:ext>
            </a:extLst>
          </p:cNvPr>
          <p:cNvGrpSpPr>
            <a:grpSpLocks/>
          </p:cNvGrpSpPr>
          <p:nvPr/>
        </p:nvGrpSpPr>
        <p:grpSpPr bwMode="auto">
          <a:xfrm>
            <a:off x="-9525" y="-9525"/>
            <a:ext cx="10109200" cy="7578725"/>
            <a:chOff x="-8467" y="-8468"/>
            <a:chExt cx="9169889" cy="6875407"/>
          </a:xfrm>
        </p:grpSpPr>
        <p:sp>
          <p:nvSpPr>
            <p:cNvPr id="2056" name="Google Shape;11;p1">
              <a:extLst>
                <a:ext uri="{FF2B5EF4-FFF2-40B4-BE49-F238E27FC236}">
                  <a16:creationId xmlns:a16="http://schemas.microsoft.com/office/drawing/2014/main" id="{FB3C6C89-F373-7BAC-F597-348352DB4700}"/>
                </a:ext>
              </a:extLst>
            </p:cNvPr>
            <p:cNvSpPr>
              <a:spLocks/>
            </p:cNvSpPr>
            <p:nvPr/>
          </p:nvSpPr>
          <p:spPr bwMode="auto">
            <a:xfrm>
              <a:off x="-8467" y="4013948"/>
              <a:ext cx="457918" cy="2852991"/>
            </a:xfrm>
            <a:custGeom>
              <a:avLst/>
              <a:gdLst>
                <a:gd name="T0" fmla="*/ 0 w 457200"/>
                <a:gd name="T1" fmla="*/ 0 h 2853267"/>
                <a:gd name="T2" fmla="*/ 457200 w 457200"/>
                <a:gd name="T3" fmla="*/ 2853267 h 2853267"/>
                <a:gd name="T4" fmla="*/ 0 w 457200"/>
                <a:gd name="T5" fmla="*/ 2844800 h 2853267"/>
                <a:gd name="T6" fmla="*/ 0 w 457200"/>
                <a:gd name="T7" fmla="*/ 0 h 285326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57200" h="2853267">
                  <a:moveTo>
                    <a:pt x="0" y="0"/>
                  </a:moveTo>
                  <a:lnTo>
                    <a:pt x="457200" y="2853267"/>
                  </a:lnTo>
                  <a:lnTo>
                    <a:pt x="0" y="2844800"/>
                  </a:lnTo>
                  <a:cubicBezTo>
                    <a:pt x="2822" y="1905000"/>
                    <a:pt x="5645" y="965200"/>
                    <a:pt x="0" y="0"/>
                  </a:cubicBezTo>
                  <a:close/>
                </a:path>
              </a:pathLst>
            </a:custGeom>
            <a:solidFill>
              <a:schemeClr val="accent1">
                <a:alpha val="69411"/>
              </a:schemeClr>
            </a:solidFill>
            <a:ln w="9525">
              <a:noFill/>
              <a:round/>
              <a:headEnd/>
              <a:tailEnd/>
            </a:ln>
          </p:spPr>
          <p:txBody>
            <a:bodyPr lIns="91425" tIns="45700" rIns="91425" bIns="45700"/>
            <a:lstStyle/>
            <a:p>
              <a:pPr>
                <a:defRPr/>
              </a:pPr>
              <a:endParaRPr lang="en-US">
                <a:latin typeface="Arial" charset="0"/>
              </a:endParaRPr>
            </a:p>
          </p:txBody>
        </p:sp>
        <p:cxnSp>
          <p:nvCxnSpPr>
            <p:cNvPr id="2057" name="Google Shape;12;p1">
              <a:extLst>
                <a:ext uri="{FF2B5EF4-FFF2-40B4-BE49-F238E27FC236}">
                  <a16:creationId xmlns:a16="http://schemas.microsoft.com/office/drawing/2014/main" id="{B1ABD5F8-369F-B503-F708-8849D21D6CB9}"/>
                </a:ext>
              </a:extLst>
            </p:cNvPr>
            <p:cNvCxnSpPr>
              <a:cxnSpLocks noChangeShapeType="1"/>
            </p:cNvCxnSpPr>
            <p:nvPr/>
          </p:nvCxnSpPr>
          <p:spPr bwMode="auto">
            <a:xfrm rot="10800000" flipH="1">
              <a:off x="5130868" y="4174927"/>
              <a:ext cx="4021800" cy="2682899"/>
            </a:xfrm>
            <a:prstGeom prst="line">
              <a:avLst/>
            </a:prstGeom>
            <a:noFill/>
            <a:ln w="9525" cap="rnd">
              <a:solidFill>
                <a:schemeClr val="accent1">
                  <a:alpha val="69411"/>
                </a:schemeClr>
              </a:solidFill>
              <a:miter lim="800000"/>
              <a:headEnd/>
              <a:tailEnd/>
            </a:ln>
            <a:extLst>
              <a:ext uri="{909E8E84-426E-40DD-AFC4-6F175D3DCCD1}">
                <a14:hiddenFill xmlns:a14="http://schemas.microsoft.com/office/drawing/2010/main">
                  <a:noFill/>
                </a14:hiddenFill>
              </a:ext>
            </a:extLst>
          </p:spPr>
        </p:cxnSp>
        <p:cxnSp>
          <p:nvCxnSpPr>
            <p:cNvPr id="2058" name="Google Shape;13;p1">
              <a:extLst>
                <a:ext uri="{FF2B5EF4-FFF2-40B4-BE49-F238E27FC236}">
                  <a16:creationId xmlns:a16="http://schemas.microsoft.com/office/drawing/2014/main" id="{7C523E90-E104-C35E-AC17-9576BB190635}"/>
                </a:ext>
              </a:extLst>
            </p:cNvPr>
            <p:cNvCxnSpPr>
              <a:cxnSpLocks noChangeShapeType="1"/>
            </p:cNvCxnSpPr>
            <p:nvPr/>
          </p:nvCxnSpPr>
          <p:spPr bwMode="auto">
            <a:xfrm>
              <a:off x="7043180" y="172"/>
              <a:ext cx="1218300" cy="6857700"/>
            </a:xfrm>
            <a:prstGeom prst="line">
              <a:avLst/>
            </a:prstGeom>
            <a:noFill/>
            <a:ln w="9525" cap="rnd">
              <a:solidFill>
                <a:schemeClr val="accent1">
                  <a:alpha val="69411"/>
                </a:schemeClr>
              </a:solidFill>
              <a:miter lim="800000"/>
              <a:headEnd/>
              <a:tailEnd/>
            </a:ln>
            <a:extLst>
              <a:ext uri="{909E8E84-426E-40DD-AFC4-6F175D3DCCD1}">
                <a14:hiddenFill xmlns:a14="http://schemas.microsoft.com/office/drawing/2010/main">
                  <a:noFill/>
                </a14:hiddenFill>
              </a:ext>
            </a:extLst>
          </p:spPr>
        </p:cxnSp>
        <p:sp>
          <p:nvSpPr>
            <p:cNvPr id="2059" name="Google Shape;14;p1">
              <a:extLst>
                <a:ext uri="{FF2B5EF4-FFF2-40B4-BE49-F238E27FC236}">
                  <a16:creationId xmlns:a16="http://schemas.microsoft.com/office/drawing/2014/main" id="{03636C65-B7E6-53EA-4541-4066EBD2EEC5}"/>
                </a:ext>
              </a:extLst>
            </p:cNvPr>
            <p:cNvSpPr>
              <a:spLocks/>
            </p:cNvSpPr>
            <p:nvPr/>
          </p:nvSpPr>
          <p:spPr bwMode="auto">
            <a:xfrm>
              <a:off x="6891990" y="173"/>
              <a:ext cx="2269432" cy="6866766"/>
            </a:xfrm>
            <a:custGeom>
              <a:avLst/>
              <a:gdLst>
                <a:gd name="T0" fmla="*/ 2023534 w 2269442"/>
                <a:gd name="T1" fmla="*/ 0 h 6866466"/>
                <a:gd name="T2" fmla="*/ 0 w 2269442"/>
                <a:gd name="T3" fmla="*/ 6858000 h 6866466"/>
                <a:gd name="T4" fmla="*/ 2269067 w 2269442"/>
                <a:gd name="T5" fmla="*/ 6866467 h 6866466"/>
                <a:gd name="T6" fmla="*/ 2260600 w 2269442"/>
                <a:gd name="T7" fmla="*/ 8466 h 6866466"/>
                <a:gd name="T8" fmla="*/ 2023534 w 2269442"/>
                <a:gd name="T9" fmla="*/ 0 h 68664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69442" h="6866466">
                  <a:moveTo>
                    <a:pt x="2023534" y="0"/>
                  </a:moveTo>
                  <a:lnTo>
                    <a:pt x="0" y="6858000"/>
                  </a:lnTo>
                  <a:lnTo>
                    <a:pt x="2269067" y="6866467"/>
                  </a:lnTo>
                  <a:cubicBezTo>
                    <a:pt x="2271889" y="4580467"/>
                    <a:pt x="2257778" y="2294466"/>
                    <a:pt x="2260600" y="8466"/>
                  </a:cubicBezTo>
                  <a:lnTo>
                    <a:pt x="2023534" y="0"/>
                  </a:lnTo>
                  <a:close/>
                </a:path>
              </a:pathLst>
            </a:custGeom>
            <a:solidFill>
              <a:schemeClr val="accent1">
                <a:alpha val="35686"/>
              </a:schemeClr>
            </a:solidFill>
            <a:ln w="9525">
              <a:noFill/>
              <a:round/>
              <a:headEnd/>
              <a:tailEnd/>
            </a:ln>
          </p:spPr>
          <p:txBody>
            <a:bodyPr lIns="91425" tIns="45700" rIns="91425" bIns="45700"/>
            <a:lstStyle/>
            <a:p>
              <a:pPr>
                <a:defRPr/>
              </a:pPr>
              <a:endParaRPr lang="en-US">
                <a:latin typeface="Arial" charset="0"/>
              </a:endParaRPr>
            </a:p>
          </p:txBody>
        </p:sp>
        <p:sp>
          <p:nvSpPr>
            <p:cNvPr id="2060" name="Google Shape;15;p1">
              <a:extLst>
                <a:ext uri="{FF2B5EF4-FFF2-40B4-BE49-F238E27FC236}">
                  <a16:creationId xmlns:a16="http://schemas.microsoft.com/office/drawing/2014/main" id="{A55142F1-FE42-FFEB-E056-BCF3A4193783}"/>
                </a:ext>
              </a:extLst>
            </p:cNvPr>
            <p:cNvSpPr>
              <a:spLocks/>
            </p:cNvSpPr>
            <p:nvPr/>
          </p:nvSpPr>
          <p:spPr bwMode="auto">
            <a:xfrm>
              <a:off x="7204469" y="-8468"/>
              <a:ext cx="1948313" cy="6866766"/>
            </a:xfrm>
            <a:custGeom>
              <a:avLst/>
              <a:gdLst>
                <a:gd name="T0" fmla="*/ 0 w 1948147"/>
                <a:gd name="T1" fmla="*/ 0 h 6866467"/>
                <a:gd name="T2" fmla="*/ 1202267 w 1948147"/>
                <a:gd name="T3" fmla="*/ 6866467 h 6866467"/>
                <a:gd name="T4" fmla="*/ 1947333 w 1948147"/>
                <a:gd name="T5" fmla="*/ 6866467 h 6866467"/>
                <a:gd name="T6" fmla="*/ 1947333 w 1948147"/>
                <a:gd name="T7" fmla="*/ 0 h 6866467"/>
                <a:gd name="T8" fmla="*/ 0 w 1948147"/>
                <a:gd name="T9" fmla="*/ 0 h 68664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19608"/>
              </a:schemeClr>
            </a:solidFill>
            <a:ln w="9525">
              <a:noFill/>
              <a:round/>
              <a:headEnd/>
              <a:tailEnd/>
            </a:ln>
          </p:spPr>
          <p:txBody>
            <a:bodyPr lIns="91425" tIns="45700" rIns="91425" bIns="45700"/>
            <a:lstStyle/>
            <a:p>
              <a:pPr>
                <a:defRPr/>
              </a:pPr>
              <a:endParaRPr lang="en-US">
                <a:latin typeface="Arial" charset="0"/>
              </a:endParaRPr>
            </a:p>
          </p:txBody>
        </p:sp>
        <p:sp>
          <p:nvSpPr>
            <p:cNvPr id="2061" name="Google Shape;16;p1">
              <a:extLst>
                <a:ext uri="{FF2B5EF4-FFF2-40B4-BE49-F238E27FC236}">
                  <a16:creationId xmlns:a16="http://schemas.microsoft.com/office/drawing/2014/main" id="{4FD05351-61D2-9E89-E0BD-F9D440D5A104}"/>
                </a:ext>
              </a:extLst>
            </p:cNvPr>
            <p:cNvSpPr>
              <a:spLocks/>
            </p:cNvSpPr>
            <p:nvPr/>
          </p:nvSpPr>
          <p:spPr bwMode="auto">
            <a:xfrm>
              <a:off x="6638551" y="3920336"/>
              <a:ext cx="2509912" cy="2933642"/>
            </a:xfrm>
            <a:custGeom>
              <a:avLst/>
              <a:gdLst>
                <a:gd name="T0" fmla="*/ 0 w 3259667"/>
                <a:gd name="T1" fmla="*/ 3810000 h 3810000"/>
                <a:gd name="T2" fmla="*/ 3251200 w 3259667"/>
                <a:gd name="T3" fmla="*/ 0 h 3810000"/>
                <a:gd name="T4" fmla="*/ 3259667 w 3259667"/>
                <a:gd name="T5" fmla="*/ 3810000 h 3810000"/>
                <a:gd name="T6" fmla="*/ 0 w 3259667"/>
                <a:gd name="T7" fmla="*/ 3810000 h 3810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259667" h="3810000">
                  <a:moveTo>
                    <a:pt x="0" y="3810000"/>
                  </a:moveTo>
                  <a:lnTo>
                    <a:pt x="3251200" y="0"/>
                  </a:lnTo>
                  <a:cubicBezTo>
                    <a:pt x="3254022" y="1270000"/>
                    <a:pt x="3256845" y="2540000"/>
                    <a:pt x="3259667" y="3810000"/>
                  </a:cubicBezTo>
                  <a:lnTo>
                    <a:pt x="0" y="3810000"/>
                  </a:lnTo>
                  <a:close/>
                </a:path>
              </a:pathLst>
            </a:custGeom>
            <a:solidFill>
              <a:srgbClr val="17B0E4">
                <a:alpha val="65097"/>
              </a:srgbClr>
            </a:solidFill>
            <a:ln w="9525">
              <a:noFill/>
              <a:round/>
              <a:headEnd/>
              <a:tailEnd/>
            </a:ln>
          </p:spPr>
          <p:txBody>
            <a:bodyPr lIns="91425" tIns="45700" rIns="91425" bIns="45700"/>
            <a:lstStyle/>
            <a:p>
              <a:pPr>
                <a:defRPr/>
              </a:pPr>
              <a:endParaRPr lang="en-US">
                <a:latin typeface="Arial" charset="0"/>
              </a:endParaRPr>
            </a:p>
          </p:txBody>
        </p:sp>
        <p:sp>
          <p:nvSpPr>
            <p:cNvPr id="2062" name="Google Shape;17;p1">
              <a:extLst>
                <a:ext uri="{FF2B5EF4-FFF2-40B4-BE49-F238E27FC236}">
                  <a16:creationId xmlns:a16="http://schemas.microsoft.com/office/drawing/2014/main" id="{B114C256-E709-AA10-AC79-68D8EF619AE6}"/>
                </a:ext>
              </a:extLst>
            </p:cNvPr>
            <p:cNvSpPr>
              <a:spLocks/>
            </p:cNvSpPr>
            <p:nvPr/>
          </p:nvSpPr>
          <p:spPr bwMode="auto">
            <a:xfrm>
              <a:off x="7010069" y="-8468"/>
              <a:ext cx="2139833" cy="6866766"/>
            </a:xfrm>
            <a:custGeom>
              <a:avLst/>
              <a:gdLst>
                <a:gd name="T0" fmla="*/ 0 w 2853267"/>
                <a:gd name="T1" fmla="*/ 0 h 6866467"/>
                <a:gd name="T2" fmla="*/ 2472267 w 2853267"/>
                <a:gd name="T3" fmla="*/ 6866467 h 6866467"/>
                <a:gd name="T4" fmla="*/ 2853267 w 2853267"/>
                <a:gd name="T5" fmla="*/ 6858000 h 6866467"/>
                <a:gd name="T6" fmla="*/ 2853267 w 2853267"/>
                <a:gd name="T7" fmla="*/ 0 h 6866467"/>
                <a:gd name="T8" fmla="*/ 0 w 2853267"/>
                <a:gd name="T9" fmla="*/ 0 h 68664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53267" h="6866467">
                  <a:moveTo>
                    <a:pt x="0" y="0"/>
                  </a:moveTo>
                  <a:lnTo>
                    <a:pt x="2472267" y="6866467"/>
                  </a:lnTo>
                  <a:lnTo>
                    <a:pt x="2853267" y="6858000"/>
                  </a:lnTo>
                  <a:lnTo>
                    <a:pt x="2853267" y="0"/>
                  </a:lnTo>
                  <a:lnTo>
                    <a:pt x="0" y="0"/>
                  </a:lnTo>
                  <a:close/>
                </a:path>
              </a:pathLst>
            </a:custGeom>
            <a:solidFill>
              <a:srgbClr val="17B0E4">
                <a:alpha val="49411"/>
              </a:srgbClr>
            </a:solidFill>
            <a:ln w="9525">
              <a:noFill/>
              <a:round/>
              <a:headEnd/>
              <a:tailEnd/>
            </a:ln>
          </p:spPr>
          <p:txBody>
            <a:bodyPr lIns="91425" tIns="45700" rIns="91425" bIns="45700"/>
            <a:lstStyle/>
            <a:p>
              <a:pPr>
                <a:defRPr/>
              </a:pPr>
              <a:endParaRPr lang="en-US">
                <a:latin typeface="Arial" charset="0"/>
              </a:endParaRPr>
            </a:p>
          </p:txBody>
        </p:sp>
        <p:sp>
          <p:nvSpPr>
            <p:cNvPr id="2063" name="Google Shape;18;p1">
              <a:extLst>
                <a:ext uri="{FF2B5EF4-FFF2-40B4-BE49-F238E27FC236}">
                  <a16:creationId xmlns:a16="http://schemas.microsoft.com/office/drawing/2014/main" id="{653E7855-3368-8130-E160-8E9B1BC4A979}"/>
                </a:ext>
              </a:extLst>
            </p:cNvPr>
            <p:cNvSpPr>
              <a:spLocks/>
            </p:cNvSpPr>
            <p:nvPr/>
          </p:nvSpPr>
          <p:spPr bwMode="auto">
            <a:xfrm>
              <a:off x="8295985" y="-8468"/>
              <a:ext cx="855357" cy="6866766"/>
            </a:xfrm>
            <a:custGeom>
              <a:avLst/>
              <a:gdLst>
                <a:gd name="T0" fmla="*/ 1016000 w 1286933"/>
                <a:gd name="T1" fmla="*/ 0 h 6866467"/>
                <a:gd name="T2" fmla="*/ 0 w 1286933"/>
                <a:gd name="T3" fmla="*/ 6866467 h 6866467"/>
                <a:gd name="T4" fmla="*/ 1286933 w 1286933"/>
                <a:gd name="T5" fmla="*/ 6866467 h 6866467"/>
                <a:gd name="T6" fmla="*/ 1278466 w 1286933"/>
                <a:gd name="T7" fmla="*/ 0 h 6866467"/>
                <a:gd name="T8" fmla="*/ 1016000 w 1286933"/>
                <a:gd name="T9" fmla="*/ 0 h 68664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69411"/>
              </a:schemeClr>
            </a:solidFill>
            <a:ln w="9525">
              <a:noFill/>
              <a:round/>
              <a:headEnd/>
              <a:tailEnd/>
            </a:ln>
          </p:spPr>
          <p:txBody>
            <a:bodyPr lIns="91425" tIns="45700" rIns="91425" bIns="45700"/>
            <a:lstStyle/>
            <a:p>
              <a:pPr>
                <a:defRPr/>
              </a:pPr>
              <a:endParaRPr lang="en-US">
                <a:latin typeface="Arial" charset="0"/>
              </a:endParaRPr>
            </a:p>
          </p:txBody>
        </p:sp>
        <p:sp>
          <p:nvSpPr>
            <p:cNvPr id="2064" name="Google Shape;19;p1">
              <a:extLst>
                <a:ext uri="{FF2B5EF4-FFF2-40B4-BE49-F238E27FC236}">
                  <a16:creationId xmlns:a16="http://schemas.microsoft.com/office/drawing/2014/main" id="{6051FDE7-C5BB-6E2E-BDCD-F37547417EF2}"/>
                </a:ext>
              </a:extLst>
            </p:cNvPr>
            <p:cNvSpPr>
              <a:spLocks/>
            </p:cNvSpPr>
            <p:nvPr/>
          </p:nvSpPr>
          <p:spPr bwMode="auto">
            <a:xfrm>
              <a:off x="8094386" y="-8468"/>
              <a:ext cx="1067036" cy="6866766"/>
            </a:xfrm>
            <a:custGeom>
              <a:avLst/>
              <a:gdLst>
                <a:gd name="T0" fmla="*/ 0 w 1270244"/>
                <a:gd name="T1" fmla="*/ 0 h 6866467"/>
                <a:gd name="T2" fmla="*/ 1117600 w 1270244"/>
                <a:gd name="T3" fmla="*/ 6866467 h 6866467"/>
                <a:gd name="T4" fmla="*/ 1270000 w 1270244"/>
                <a:gd name="T5" fmla="*/ 6866467 h 6866467"/>
                <a:gd name="T6" fmla="*/ 1253067 w 1270244"/>
                <a:gd name="T7" fmla="*/ 0 h 6866467"/>
                <a:gd name="T8" fmla="*/ 0 w 1270244"/>
                <a:gd name="T9" fmla="*/ 0 h 68664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rgbClr val="236292">
                <a:alpha val="81567"/>
              </a:srgbClr>
            </a:solidFill>
            <a:ln w="9525">
              <a:noFill/>
              <a:round/>
              <a:headEnd/>
              <a:tailEnd/>
            </a:ln>
          </p:spPr>
          <p:txBody>
            <a:bodyPr lIns="91425" tIns="45700" rIns="91425" bIns="45700"/>
            <a:lstStyle/>
            <a:p>
              <a:pPr>
                <a:defRPr/>
              </a:pPr>
              <a:endParaRPr lang="en-US">
                <a:latin typeface="Arial" charset="0"/>
              </a:endParaRPr>
            </a:p>
          </p:txBody>
        </p:sp>
        <p:sp>
          <p:nvSpPr>
            <p:cNvPr id="2065" name="Google Shape;20;p1">
              <a:extLst>
                <a:ext uri="{FF2B5EF4-FFF2-40B4-BE49-F238E27FC236}">
                  <a16:creationId xmlns:a16="http://schemas.microsoft.com/office/drawing/2014/main" id="{1F34F95C-AD20-E21A-B90D-34E5F145619B}"/>
                </a:ext>
              </a:extLst>
            </p:cNvPr>
            <p:cNvSpPr>
              <a:spLocks/>
            </p:cNvSpPr>
            <p:nvPr/>
          </p:nvSpPr>
          <p:spPr bwMode="auto">
            <a:xfrm>
              <a:off x="8068466" y="4893896"/>
              <a:ext cx="1091516" cy="1960082"/>
            </a:xfrm>
            <a:custGeom>
              <a:avLst/>
              <a:gdLst>
                <a:gd name="T0" fmla="*/ 0 w 1820333"/>
                <a:gd name="T1" fmla="*/ 3268133 h 3268133"/>
                <a:gd name="T2" fmla="*/ 1811866 w 1820333"/>
                <a:gd name="T3" fmla="*/ 0 h 3268133"/>
                <a:gd name="T4" fmla="*/ 1820333 w 1820333"/>
                <a:gd name="T5" fmla="*/ 3259666 h 3268133"/>
                <a:gd name="T6" fmla="*/ 0 w 1820333"/>
                <a:gd name="T7" fmla="*/ 3268133 h 32681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20333" h="3268133">
                  <a:moveTo>
                    <a:pt x="0" y="3268133"/>
                  </a:moveTo>
                  <a:lnTo>
                    <a:pt x="1811866" y="0"/>
                  </a:lnTo>
                  <a:cubicBezTo>
                    <a:pt x="1814688" y="1086555"/>
                    <a:pt x="1817511" y="2173111"/>
                    <a:pt x="1820333" y="3259666"/>
                  </a:cubicBezTo>
                  <a:lnTo>
                    <a:pt x="0" y="3268133"/>
                  </a:lnTo>
                  <a:close/>
                </a:path>
              </a:pathLst>
            </a:custGeom>
            <a:solidFill>
              <a:srgbClr val="17B0E4">
                <a:alpha val="65097"/>
              </a:srgbClr>
            </a:solidFill>
            <a:ln w="9525">
              <a:noFill/>
              <a:round/>
              <a:headEnd/>
              <a:tailEnd/>
            </a:ln>
          </p:spPr>
          <p:txBody>
            <a:bodyPr lIns="91425" tIns="45700" rIns="91425" bIns="45700"/>
            <a:lstStyle/>
            <a:p>
              <a:pPr>
                <a:defRPr/>
              </a:pPr>
              <a:endParaRPr lang="en-US">
                <a:latin typeface="Arial" charset="0"/>
              </a:endParaRPr>
            </a:p>
          </p:txBody>
        </p:sp>
      </p:grpSp>
      <p:sp>
        <p:nvSpPr>
          <p:cNvPr id="2051" name="Google Shape;21;p1">
            <a:extLst>
              <a:ext uri="{FF2B5EF4-FFF2-40B4-BE49-F238E27FC236}">
                <a16:creationId xmlns:a16="http://schemas.microsoft.com/office/drawing/2014/main" id="{B68D277D-8AAB-BC3A-6FAA-716FE2812A57}"/>
              </a:ext>
            </a:extLst>
          </p:cNvPr>
          <p:cNvSpPr>
            <a:spLocks noGrp="1"/>
          </p:cNvSpPr>
          <p:nvPr>
            <p:ph type="title"/>
          </p:nvPr>
        </p:nvSpPr>
        <p:spPr bwMode="auto">
          <a:xfrm>
            <a:off x="671513" y="671513"/>
            <a:ext cx="6997700" cy="145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t" anchorCtr="0" compatLnSpc="1">
            <a:prstTxWarp prst="textNoShape">
              <a:avLst/>
            </a:prstTxWarp>
          </a:bodyPr>
          <a:lstStyle/>
          <a:p>
            <a:pPr lvl="0"/>
            <a:endParaRPr lang="en-US" altLang="en-US"/>
          </a:p>
        </p:txBody>
      </p:sp>
      <p:sp>
        <p:nvSpPr>
          <p:cNvPr id="2052" name="Google Shape;22;p1">
            <a:extLst>
              <a:ext uri="{FF2B5EF4-FFF2-40B4-BE49-F238E27FC236}">
                <a16:creationId xmlns:a16="http://schemas.microsoft.com/office/drawing/2014/main" id="{A85901ED-1848-31FE-0D43-19098BA615F6}"/>
              </a:ext>
            </a:extLst>
          </p:cNvPr>
          <p:cNvSpPr>
            <a:spLocks noGrp="1"/>
          </p:cNvSpPr>
          <p:nvPr>
            <p:ph type="body" idx="1"/>
          </p:nvPr>
        </p:nvSpPr>
        <p:spPr bwMode="auto">
          <a:xfrm>
            <a:off x="671513" y="2381250"/>
            <a:ext cx="6997700" cy="42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t" anchorCtr="0" compatLnSpc="1">
            <a:prstTxWarp prst="textNoShape">
              <a:avLst/>
            </a:prstTxWarp>
          </a:bodyPr>
          <a:lstStyle/>
          <a:p>
            <a:pPr lvl="0"/>
            <a:endParaRPr lang="en-US" altLang="en-US"/>
          </a:p>
        </p:txBody>
      </p:sp>
      <p:sp>
        <p:nvSpPr>
          <p:cNvPr id="2053" name="Google Shape;23;p1">
            <a:extLst>
              <a:ext uri="{FF2B5EF4-FFF2-40B4-BE49-F238E27FC236}">
                <a16:creationId xmlns:a16="http://schemas.microsoft.com/office/drawing/2014/main" id="{FC67710A-CBBD-A635-4F5F-B15EBAC0B20B}"/>
              </a:ext>
            </a:extLst>
          </p:cNvPr>
          <p:cNvSpPr>
            <a:spLocks noGrp="1"/>
          </p:cNvSpPr>
          <p:nvPr>
            <p:ph type="dt" sz="half" idx="2"/>
          </p:nvPr>
        </p:nvSpPr>
        <p:spPr bwMode="auto">
          <a:xfrm>
            <a:off x="5959475" y="6659563"/>
            <a:ext cx="754063" cy="401637"/>
          </a:xfrm>
          <a:prstGeom prst="rect">
            <a:avLst/>
          </a:prstGeom>
          <a:noFill/>
          <a:ln w="9525">
            <a:noFill/>
            <a:miter lim="800000"/>
            <a:headEnd/>
            <a:tailEnd/>
          </a:ln>
        </p:spPr>
        <p:txBody>
          <a:bodyPr vert="horz" wrap="square" lIns="91425" tIns="45700" rIns="91425" bIns="45700" numCol="1" anchor="ctr" anchorCtr="0" compatLnSpc="1">
            <a:prstTxWarp prst="textNoShape">
              <a:avLst/>
            </a:prstTxWarp>
          </a:bodyPr>
          <a:lstStyle>
            <a:lvl1pPr algn="r" eaLnBrk="1" hangingPunct="1">
              <a:buClr>
                <a:srgbClr val="000000"/>
              </a:buClr>
              <a:buSzPct val="100000"/>
              <a:buFont typeface="Arial" pitchFamily="34" charset="0"/>
              <a:buNone/>
              <a:defRPr sz="900">
                <a:solidFill>
                  <a:srgbClr val="898989"/>
                </a:solidFill>
                <a:latin typeface="Trebuchet MS" pitchFamily="34" charset="0"/>
              </a:defRPr>
            </a:lvl1pPr>
          </a:lstStyle>
          <a:p>
            <a:pPr>
              <a:defRPr/>
            </a:pPr>
            <a:endParaRPr lang="en-US"/>
          </a:p>
        </p:txBody>
      </p:sp>
      <p:sp>
        <p:nvSpPr>
          <p:cNvPr id="2054" name="Google Shape;24;p1">
            <a:extLst>
              <a:ext uri="{FF2B5EF4-FFF2-40B4-BE49-F238E27FC236}">
                <a16:creationId xmlns:a16="http://schemas.microsoft.com/office/drawing/2014/main" id="{A6694BDE-7C85-C163-CB79-582F58021DBE}"/>
              </a:ext>
            </a:extLst>
          </p:cNvPr>
          <p:cNvSpPr>
            <a:spLocks noGrp="1"/>
          </p:cNvSpPr>
          <p:nvPr>
            <p:ph type="ftr" sz="quarter" idx="3"/>
          </p:nvPr>
        </p:nvSpPr>
        <p:spPr bwMode="auto">
          <a:xfrm>
            <a:off x="671513" y="6659563"/>
            <a:ext cx="5097462" cy="401637"/>
          </a:xfrm>
          <a:prstGeom prst="rect">
            <a:avLst/>
          </a:prstGeom>
          <a:noFill/>
          <a:ln w="9525">
            <a:noFill/>
            <a:miter lim="800000"/>
            <a:headEnd/>
            <a:tailEnd/>
          </a:ln>
        </p:spPr>
        <p:txBody>
          <a:bodyPr vert="horz" wrap="square" lIns="91425" tIns="45700" rIns="91425" bIns="45700" numCol="1" anchor="ctr" anchorCtr="0" compatLnSpc="1">
            <a:prstTxWarp prst="textNoShape">
              <a:avLst/>
            </a:prstTxWarp>
          </a:bodyPr>
          <a:lstStyle>
            <a:lvl1pPr eaLnBrk="1" hangingPunct="1">
              <a:buClr>
                <a:srgbClr val="000000"/>
              </a:buClr>
              <a:buSzPct val="100000"/>
              <a:buFont typeface="Arial" pitchFamily="34" charset="0"/>
              <a:buNone/>
              <a:defRPr sz="1800">
                <a:latin typeface="Trebuchet MS" pitchFamily="34" charset="0"/>
              </a:defRPr>
            </a:lvl1pPr>
          </a:lstStyle>
          <a:p>
            <a:pPr>
              <a:defRPr/>
            </a:pPr>
            <a:endParaRPr lang="en-US"/>
          </a:p>
        </p:txBody>
      </p:sp>
      <p:sp>
        <p:nvSpPr>
          <p:cNvPr id="2055" name="Google Shape;25;p1">
            <a:extLst>
              <a:ext uri="{FF2B5EF4-FFF2-40B4-BE49-F238E27FC236}">
                <a16:creationId xmlns:a16="http://schemas.microsoft.com/office/drawing/2014/main" id="{9B4F9F30-0103-A14A-FFB7-59A068BF91CA}"/>
              </a:ext>
            </a:extLst>
          </p:cNvPr>
          <p:cNvSpPr>
            <a:spLocks noGrp="1"/>
          </p:cNvSpPr>
          <p:nvPr>
            <p:ph type="sldNum" sz="quarter" idx="4"/>
          </p:nvPr>
        </p:nvSpPr>
        <p:spPr bwMode="auto">
          <a:xfrm>
            <a:off x="7104063" y="6659563"/>
            <a:ext cx="565150" cy="401637"/>
          </a:xfrm>
          <a:prstGeom prst="rect">
            <a:avLst/>
          </a:prstGeom>
          <a:noFill/>
          <a:ln w="9525">
            <a:noFill/>
            <a:miter lim="800000"/>
            <a:headEnd/>
            <a:tailEnd/>
          </a:ln>
        </p:spPr>
        <p:txBody>
          <a:bodyPr vert="horz" wrap="square" lIns="91425" tIns="45700" rIns="91425" bIns="45700" numCol="1" anchor="ctr" anchorCtr="0" compatLnSpc="1">
            <a:prstTxWarp prst="textNoShape">
              <a:avLst/>
            </a:prstTxWarp>
          </a:bodyPr>
          <a:lstStyle>
            <a:lvl1pPr algn="r" eaLnBrk="1" hangingPunct="1">
              <a:buClr>
                <a:schemeClr val="accent1"/>
              </a:buClr>
              <a:buSzPct val="100000"/>
              <a:buFont typeface="Trebuchet MS" panose="020B0603020202020204" pitchFamily="34" charset="0"/>
              <a:buNone/>
              <a:defRPr sz="900">
                <a:solidFill>
                  <a:schemeClr val="accent1"/>
                </a:solidFill>
                <a:latin typeface="Trebuchet MS" panose="020B0603020202020204" pitchFamily="34" charset="0"/>
              </a:defRPr>
            </a:lvl1pPr>
          </a:lstStyle>
          <a:p>
            <a:fld id="{7D9DA217-43AC-4B54-940D-7D6A3BAABA2A}" type="slidenum">
              <a:rPr lang="en-US" altLang="en-US"/>
              <a:pPr/>
              <a:t>‹#›</a:t>
            </a:fld>
            <a:endParaRPr lang="en-US" altLang="en-US"/>
          </a:p>
        </p:txBody>
      </p:sp>
    </p:spTree>
  </p:cSld>
  <p:clrMap bg1="lt1" tx1="dk1" bg2="dk2"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hf sldNum="0" hdr="0" ftr="0" dt="0"/>
  <p:txStyles>
    <p:titleStyle>
      <a:lvl1pPr algn="l" rtl="0" eaLnBrk="0" fontAlgn="base" hangingPunct="0">
        <a:spcBef>
          <a:spcPct val="0"/>
        </a:spcBef>
        <a:spcAft>
          <a:spcPct val="0"/>
        </a:spcAft>
        <a:buClr>
          <a:srgbClr val="000000"/>
        </a:buClr>
        <a:buFont typeface="Arial" panose="020B0604020202020204" pitchFamily="34" charset="0"/>
        <a:defRPr lang="en-US" sz="1400" dirty="0">
          <a:solidFill>
            <a:srgbClr val="000000"/>
          </a:solidFill>
          <a:latin typeface="Arial"/>
        </a:defRPr>
      </a:lvl1pPr>
      <a:lvl2pPr lvl="1" algn="l" rtl="0" eaLnBrk="0" fontAlgn="base" hangingPunct="0">
        <a:spcBef>
          <a:spcPct val="0"/>
        </a:spcBef>
        <a:spcAft>
          <a:spcPct val="0"/>
        </a:spcAft>
        <a:buClr>
          <a:srgbClr val="000000"/>
        </a:buClr>
        <a:buFont typeface="Arial" panose="020B0604020202020204" pitchFamily="34" charset="0"/>
        <a:defRPr lang="en-US" sz="1400" dirty="0">
          <a:solidFill>
            <a:srgbClr val="000000"/>
          </a:solidFill>
          <a:latin typeface="Arial"/>
        </a:defRPr>
      </a:lvl2pPr>
      <a:lvl3pPr lvl="2" algn="l" rtl="0" eaLnBrk="0" fontAlgn="base" hangingPunct="0">
        <a:spcBef>
          <a:spcPct val="0"/>
        </a:spcBef>
        <a:spcAft>
          <a:spcPct val="0"/>
        </a:spcAft>
        <a:buClr>
          <a:srgbClr val="000000"/>
        </a:buClr>
        <a:buFont typeface="Arial" panose="020B0604020202020204" pitchFamily="34" charset="0"/>
        <a:defRPr lang="en-US" sz="1400" dirty="0">
          <a:solidFill>
            <a:srgbClr val="000000"/>
          </a:solidFill>
          <a:latin typeface="Arial"/>
        </a:defRPr>
      </a:lvl3pPr>
      <a:lvl4pPr lvl="3" algn="l" rtl="0" eaLnBrk="0" fontAlgn="base" hangingPunct="0">
        <a:spcBef>
          <a:spcPct val="0"/>
        </a:spcBef>
        <a:spcAft>
          <a:spcPct val="0"/>
        </a:spcAft>
        <a:buClr>
          <a:srgbClr val="000000"/>
        </a:buClr>
        <a:buFont typeface="Arial" panose="020B0604020202020204" pitchFamily="34" charset="0"/>
        <a:defRPr lang="en-US" sz="1400" dirty="0">
          <a:solidFill>
            <a:srgbClr val="000000"/>
          </a:solidFill>
          <a:latin typeface="Arial"/>
        </a:defRPr>
      </a:lvl4pPr>
      <a:lvl5pPr lvl="4" algn="l" rtl="0" eaLnBrk="0" fontAlgn="base" hangingPunct="0">
        <a:spcBef>
          <a:spcPct val="0"/>
        </a:spcBef>
        <a:spcAft>
          <a:spcPct val="0"/>
        </a:spcAft>
        <a:buClr>
          <a:srgbClr val="000000"/>
        </a:buClr>
        <a:buFont typeface="Arial" panose="020B0604020202020204" pitchFamily="34" charset="0"/>
        <a:defRPr lang="en-US" sz="1400" dirty="0">
          <a:solidFill>
            <a:srgbClr val="000000"/>
          </a:solidFill>
          <a:latin typeface="Arial"/>
        </a:defRPr>
      </a:lvl5pPr>
      <a:lvl6pPr marR="0" lvl="5" algn="l" rtl="0">
        <a:lnSpc>
          <a:spcPct val="100000"/>
        </a:lnSpc>
        <a:spcBef>
          <a:spcPts val="0"/>
        </a:spcBef>
        <a:spcAft>
          <a:spcPts val="0"/>
        </a:spcAft>
        <a:buClr>
          <a:srgbClr val="000000"/>
        </a:buClr>
        <a:buFont typeface="Arial"/>
        <a:defRPr lang="en-US" sz="1400" b="0" i="0" u="none" strike="noStrike" cap="none" dirty="0">
          <a:solidFill>
            <a:srgbClr val="000000"/>
          </a:solidFill>
          <a:latin typeface="Arial"/>
        </a:defRPr>
      </a:lvl6pPr>
      <a:lvl7pPr marR="0" lvl="6" algn="l" rtl="0">
        <a:lnSpc>
          <a:spcPct val="100000"/>
        </a:lnSpc>
        <a:spcBef>
          <a:spcPts val="0"/>
        </a:spcBef>
        <a:spcAft>
          <a:spcPts val="0"/>
        </a:spcAft>
        <a:buClr>
          <a:srgbClr val="000000"/>
        </a:buClr>
        <a:buFont typeface="Arial"/>
        <a:defRPr lang="en-US" sz="1400" b="0" i="0" u="none" strike="noStrike" cap="none" dirty="0">
          <a:solidFill>
            <a:srgbClr val="000000"/>
          </a:solidFill>
          <a:latin typeface="Arial"/>
        </a:defRPr>
      </a:lvl7pPr>
      <a:lvl8pPr marR="0" lvl="7" algn="l" rtl="0">
        <a:lnSpc>
          <a:spcPct val="100000"/>
        </a:lnSpc>
        <a:spcBef>
          <a:spcPts val="0"/>
        </a:spcBef>
        <a:spcAft>
          <a:spcPts val="0"/>
        </a:spcAft>
        <a:buClr>
          <a:srgbClr val="000000"/>
        </a:buClr>
        <a:buFont typeface="Arial"/>
        <a:defRPr lang="en-US" sz="1400" b="0" i="0" u="none" strike="noStrike" cap="none" dirty="0">
          <a:solidFill>
            <a:srgbClr val="000000"/>
          </a:solidFill>
          <a:latin typeface="Arial"/>
        </a:defRPr>
      </a:lvl8pPr>
      <a:lvl9pPr marR="0" lvl="8" algn="l" rtl="0">
        <a:lnSpc>
          <a:spcPct val="100000"/>
        </a:lnSpc>
        <a:spcBef>
          <a:spcPts val="0"/>
        </a:spcBef>
        <a:spcAft>
          <a:spcPts val="0"/>
        </a:spcAft>
        <a:buClr>
          <a:srgbClr val="000000"/>
        </a:buClr>
        <a:buFont typeface="Arial"/>
        <a:defRPr lang="en-US" sz="1400" b="0" i="0" u="none" strike="noStrike" cap="none" dirty="0">
          <a:solidFill>
            <a:srgbClr val="000000"/>
          </a:solidFill>
          <a:latin typeface="Arial"/>
        </a:defRPr>
      </a:lvl9pPr>
    </p:titleStyle>
    <p:bodyStyle>
      <a:lvl1pPr marL="342900" indent="-342900" algn="l" rtl="0" eaLnBrk="0" fontAlgn="base" hangingPunct="0">
        <a:spcBef>
          <a:spcPct val="0"/>
        </a:spcBef>
        <a:spcAft>
          <a:spcPct val="0"/>
        </a:spcAft>
        <a:buClr>
          <a:srgbClr val="000000"/>
        </a:buClr>
        <a:buFont typeface="Arial" panose="020B0604020202020204" pitchFamily="34" charset="0"/>
        <a:buChar char="•"/>
        <a:defRPr lang="en-US" sz="1400" dirty="0">
          <a:solidFill>
            <a:srgbClr val="000000"/>
          </a:solidFill>
          <a:latin typeface="Arial"/>
        </a:defRPr>
      </a:lvl1pPr>
      <a:lvl2pPr marL="742950" lvl="1" indent="-285750" algn="l" rtl="0" eaLnBrk="0" fontAlgn="base" hangingPunct="0">
        <a:spcBef>
          <a:spcPct val="0"/>
        </a:spcBef>
        <a:spcAft>
          <a:spcPct val="0"/>
        </a:spcAft>
        <a:buClr>
          <a:srgbClr val="000000"/>
        </a:buClr>
        <a:buFont typeface="Arial" panose="020B0604020202020204" pitchFamily="34" charset="0"/>
        <a:buChar char="–"/>
        <a:defRPr lang="en-US" sz="1400" dirty="0">
          <a:solidFill>
            <a:srgbClr val="000000"/>
          </a:solidFill>
          <a:latin typeface="Arial"/>
        </a:defRPr>
      </a:lvl2pPr>
      <a:lvl3pPr marL="1143000" lvl="2" indent="-228600" algn="l" rtl="0" eaLnBrk="0" fontAlgn="base" hangingPunct="0">
        <a:spcBef>
          <a:spcPct val="0"/>
        </a:spcBef>
        <a:spcAft>
          <a:spcPct val="0"/>
        </a:spcAft>
        <a:buClr>
          <a:srgbClr val="000000"/>
        </a:buClr>
        <a:buFont typeface="Arial" panose="020B0604020202020204" pitchFamily="34" charset="0"/>
        <a:buChar char="•"/>
        <a:defRPr lang="en-US" sz="1400" dirty="0">
          <a:solidFill>
            <a:srgbClr val="000000"/>
          </a:solidFill>
          <a:latin typeface="Arial"/>
        </a:defRPr>
      </a:lvl3pPr>
      <a:lvl4pPr marL="1600200" lvl="3" indent="-228600" algn="l" rtl="0" eaLnBrk="0" fontAlgn="base" hangingPunct="0">
        <a:spcBef>
          <a:spcPct val="0"/>
        </a:spcBef>
        <a:spcAft>
          <a:spcPct val="0"/>
        </a:spcAft>
        <a:buClr>
          <a:srgbClr val="000000"/>
        </a:buClr>
        <a:buFont typeface="Arial" panose="020B0604020202020204" pitchFamily="34" charset="0"/>
        <a:buChar char="–"/>
        <a:defRPr lang="en-US" sz="1400" dirty="0">
          <a:solidFill>
            <a:srgbClr val="000000"/>
          </a:solidFill>
          <a:latin typeface="Arial"/>
        </a:defRPr>
      </a:lvl4pPr>
      <a:lvl5pPr marL="2057400" lvl="4" indent="-228600" algn="l" rtl="0" eaLnBrk="0" fontAlgn="base" hangingPunct="0">
        <a:spcBef>
          <a:spcPct val="0"/>
        </a:spcBef>
        <a:spcAft>
          <a:spcPct val="0"/>
        </a:spcAft>
        <a:buClr>
          <a:srgbClr val="000000"/>
        </a:buClr>
        <a:buFont typeface="Arial" panose="020B0604020202020204" pitchFamily="34" charset="0"/>
        <a:buChar char="»"/>
        <a:defRPr lang="en-US" sz="1400" dirty="0">
          <a:solidFill>
            <a:srgbClr val="000000"/>
          </a:solidFill>
          <a:latin typeface="Arial"/>
        </a:defRPr>
      </a:lvl5pPr>
      <a:lvl6pPr marR="0" lvl="5" algn="l" rtl="0">
        <a:lnSpc>
          <a:spcPct val="100000"/>
        </a:lnSpc>
        <a:spcBef>
          <a:spcPts val="0"/>
        </a:spcBef>
        <a:spcAft>
          <a:spcPts val="0"/>
        </a:spcAft>
        <a:buClr>
          <a:srgbClr val="000000"/>
        </a:buClr>
        <a:buFont typeface="Arial"/>
        <a:defRPr lang="en-US" sz="1400" b="0" i="0" u="none" strike="noStrike" cap="none" dirty="0">
          <a:solidFill>
            <a:srgbClr val="000000"/>
          </a:solidFill>
          <a:latin typeface="Arial"/>
        </a:defRPr>
      </a:lvl6pPr>
      <a:lvl7pPr marR="0" lvl="6" algn="l" rtl="0">
        <a:lnSpc>
          <a:spcPct val="100000"/>
        </a:lnSpc>
        <a:spcBef>
          <a:spcPts val="0"/>
        </a:spcBef>
        <a:spcAft>
          <a:spcPts val="0"/>
        </a:spcAft>
        <a:buClr>
          <a:srgbClr val="000000"/>
        </a:buClr>
        <a:buFont typeface="Arial"/>
        <a:defRPr lang="en-US" sz="1400" b="0" i="0" u="none" strike="noStrike" cap="none" dirty="0">
          <a:solidFill>
            <a:srgbClr val="000000"/>
          </a:solidFill>
          <a:latin typeface="Arial"/>
        </a:defRPr>
      </a:lvl7pPr>
      <a:lvl8pPr marR="0" lvl="7" algn="l" rtl="0">
        <a:lnSpc>
          <a:spcPct val="100000"/>
        </a:lnSpc>
        <a:spcBef>
          <a:spcPts val="0"/>
        </a:spcBef>
        <a:spcAft>
          <a:spcPts val="0"/>
        </a:spcAft>
        <a:buClr>
          <a:srgbClr val="000000"/>
        </a:buClr>
        <a:buFont typeface="Arial"/>
        <a:defRPr lang="en-US" sz="1400" b="0" i="0" u="none" strike="noStrike" cap="none" dirty="0">
          <a:solidFill>
            <a:srgbClr val="000000"/>
          </a:solidFill>
          <a:latin typeface="Arial"/>
        </a:defRPr>
      </a:lvl8pPr>
      <a:lvl9pPr marR="0" lvl="8" algn="l" rtl="0">
        <a:lnSpc>
          <a:spcPct val="100000"/>
        </a:lnSpc>
        <a:spcBef>
          <a:spcPts val="0"/>
        </a:spcBef>
        <a:spcAft>
          <a:spcPts val="0"/>
        </a:spcAft>
        <a:buClr>
          <a:srgbClr val="000000"/>
        </a:buClr>
        <a:buFont typeface="Arial"/>
        <a:defRPr lang="en-US" sz="1400" b="0" i="0" u="none" strike="noStrike" cap="none" dirty="0">
          <a:solidFill>
            <a:srgbClr val="000000"/>
          </a:solidFill>
          <a:latin typeface="Arial"/>
        </a:defRPr>
      </a:lvl9pPr>
    </p:bodyStyle>
    <p:otherStyle>
      <a:lvl1pPr marR="0" lvl="0" algn="l" rtl="0">
        <a:lnSpc>
          <a:spcPct val="100000"/>
        </a:lnSpc>
        <a:spcBef>
          <a:spcPts val="0"/>
        </a:spcBef>
        <a:spcAft>
          <a:spcPts val="0"/>
        </a:spcAft>
        <a:buClr>
          <a:srgbClr val="000000"/>
        </a:buClr>
        <a:buFont typeface="Arial"/>
        <a:defRPr lang="en-US" sz="1400" b="0" i="0" u="none" strike="noStrike" cap="none" dirty="0">
          <a:solidFill>
            <a:srgbClr val="000000"/>
          </a:solidFill>
          <a:latin typeface="Arial"/>
        </a:defRPr>
      </a:lvl1pPr>
      <a:lvl2pPr marR="0" lvl="1" algn="l" rtl="0">
        <a:lnSpc>
          <a:spcPct val="100000"/>
        </a:lnSpc>
        <a:spcBef>
          <a:spcPts val="0"/>
        </a:spcBef>
        <a:spcAft>
          <a:spcPts val="0"/>
        </a:spcAft>
        <a:buClr>
          <a:srgbClr val="000000"/>
        </a:buClr>
        <a:buFont typeface="Arial"/>
        <a:defRPr lang="en-US" sz="1400" b="0" i="0" u="none" strike="noStrike" cap="none" dirty="0">
          <a:solidFill>
            <a:srgbClr val="000000"/>
          </a:solidFill>
          <a:latin typeface="Arial"/>
        </a:defRPr>
      </a:lvl2pPr>
      <a:lvl3pPr marR="0" lvl="2" algn="l" rtl="0">
        <a:lnSpc>
          <a:spcPct val="100000"/>
        </a:lnSpc>
        <a:spcBef>
          <a:spcPts val="0"/>
        </a:spcBef>
        <a:spcAft>
          <a:spcPts val="0"/>
        </a:spcAft>
        <a:buClr>
          <a:srgbClr val="000000"/>
        </a:buClr>
        <a:buFont typeface="Arial"/>
        <a:defRPr lang="en-US" sz="1400" b="0" i="0" u="none" strike="noStrike" cap="none" dirty="0">
          <a:solidFill>
            <a:srgbClr val="000000"/>
          </a:solidFill>
          <a:latin typeface="Arial"/>
        </a:defRPr>
      </a:lvl3pPr>
      <a:lvl4pPr marR="0" lvl="3" algn="l" rtl="0">
        <a:lnSpc>
          <a:spcPct val="100000"/>
        </a:lnSpc>
        <a:spcBef>
          <a:spcPts val="0"/>
        </a:spcBef>
        <a:spcAft>
          <a:spcPts val="0"/>
        </a:spcAft>
        <a:buClr>
          <a:srgbClr val="000000"/>
        </a:buClr>
        <a:buFont typeface="Arial"/>
        <a:defRPr lang="en-US" sz="1400" b="0" i="0" u="none" strike="noStrike" cap="none" dirty="0">
          <a:solidFill>
            <a:srgbClr val="000000"/>
          </a:solidFill>
          <a:latin typeface="Arial"/>
        </a:defRPr>
      </a:lvl4pPr>
      <a:lvl5pPr marR="0" lvl="4" algn="l" rtl="0">
        <a:lnSpc>
          <a:spcPct val="100000"/>
        </a:lnSpc>
        <a:spcBef>
          <a:spcPts val="0"/>
        </a:spcBef>
        <a:spcAft>
          <a:spcPts val="0"/>
        </a:spcAft>
        <a:buClr>
          <a:srgbClr val="000000"/>
        </a:buClr>
        <a:buFont typeface="Arial"/>
        <a:defRPr lang="en-US" sz="1400" b="0" i="0" u="none" strike="noStrike" cap="none" dirty="0">
          <a:solidFill>
            <a:srgbClr val="000000"/>
          </a:solidFill>
          <a:latin typeface="Arial"/>
        </a:defRPr>
      </a:lvl5pPr>
      <a:lvl6pPr marR="0" lvl="5" algn="l" rtl="0">
        <a:lnSpc>
          <a:spcPct val="100000"/>
        </a:lnSpc>
        <a:spcBef>
          <a:spcPts val="0"/>
        </a:spcBef>
        <a:spcAft>
          <a:spcPts val="0"/>
        </a:spcAft>
        <a:buClr>
          <a:srgbClr val="000000"/>
        </a:buClr>
        <a:buFont typeface="Arial"/>
        <a:defRPr lang="en-US" sz="1400" b="0" i="0" u="none" strike="noStrike" cap="none" dirty="0">
          <a:solidFill>
            <a:srgbClr val="000000"/>
          </a:solidFill>
          <a:latin typeface="Arial"/>
        </a:defRPr>
      </a:lvl6pPr>
      <a:lvl7pPr marR="0" lvl="6" algn="l" rtl="0">
        <a:lnSpc>
          <a:spcPct val="100000"/>
        </a:lnSpc>
        <a:spcBef>
          <a:spcPts val="0"/>
        </a:spcBef>
        <a:spcAft>
          <a:spcPts val="0"/>
        </a:spcAft>
        <a:buClr>
          <a:srgbClr val="000000"/>
        </a:buClr>
        <a:buFont typeface="Arial"/>
        <a:defRPr lang="en-US" sz="1400" b="0" i="0" u="none" strike="noStrike" cap="none" dirty="0">
          <a:solidFill>
            <a:srgbClr val="000000"/>
          </a:solidFill>
          <a:latin typeface="Arial"/>
        </a:defRPr>
      </a:lvl7pPr>
      <a:lvl8pPr marR="0" lvl="7" algn="l" rtl="0">
        <a:lnSpc>
          <a:spcPct val="100000"/>
        </a:lnSpc>
        <a:spcBef>
          <a:spcPts val="0"/>
        </a:spcBef>
        <a:spcAft>
          <a:spcPts val="0"/>
        </a:spcAft>
        <a:buClr>
          <a:srgbClr val="000000"/>
        </a:buClr>
        <a:buFont typeface="Arial"/>
        <a:defRPr lang="en-US" sz="1400" b="0" i="0" u="none" strike="noStrike" cap="none" dirty="0">
          <a:solidFill>
            <a:srgbClr val="000000"/>
          </a:solidFill>
          <a:latin typeface="Arial"/>
        </a:defRPr>
      </a:lvl8pPr>
      <a:lvl9pPr marR="0" lvl="8" algn="l" rtl="0">
        <a:lnSpc>
          <a:spcPct val="100000"/>
        </a:lnSpc>
        <a:spcBef>
          <a:spcPts val="0"/>
        </a:spcBef>
        <a:spcAft>
          <a:spcPts val="0"/>
        </a:spcAft>
        <a:buClr>
          <a:srgbClr val="000000"/>
        </a:buClr>
        <a:buFont typeface="Arial"/>
        <a:defRPr lang="en-US" sz="1400" b="0" i="0" u="none" strike="noStrike" cap="none" dirty="0">
          <a:solidFill>
            <a:srgbClr val="000000"/>
          </a:solidFill>
          <a:latin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oogle Shape;109;p15">
            <a:extLst>
              <a:ext uri="{FF2B5EF4-FFF2-40B4-BE49-F238E27FC236}">
                <a16:creationId xmlns:a16="http://schemas.microsoft.com/office/drawing/2014/main" id="{14355147-FAFD-016A-3D6E-459BF1892B2F}"/>
              </a:ext>
            </a:extLst>
          </p:cNvPr>
          <p:cNvGrpSpPr>
            <a:grpSpLocks/>
          </p:cNvGrpSpPr>
          <p:nvPr/>
        </p:nvGrpSpPr>
        <p:grpSpPr bwMode="auto">
          <a:xfrm>
            <a:off x="-9525" y="-9525"/>
            <a:ext cx="10109200" cy="7578725"/>
            <a:chOff x="-8467" y="-8468"/>
            <a:chExt cx="9169889" cy="6875407"/>
          </a:xfrm>
        </p:grpSpPr>
        <p:sp>
          <p:nvSpPr>
            <p:cNvPr id="1032" name="Google Shape;110;p15">
              <a:extLst>
                <a:ext uri="{FF2B5EF4-FFF2-40B4-BE49-F238E27FC236}">
                  <a16:creationId xmlns:a16="http://schemas.microsoft.com/office/drawing/2014/main" id="{D2010A3D-60D7-36A4-F6CD-C322086C89D3}"/>
                </a:ext>
              </a:extLst>
            </p:cNvPr>
            <p:cNvSpPr>
              <a:spLocks/>
            </p:cNvSpPr>
            <p:nvPr/>
          </p:nvSpPr>
          <p:spPr bwMode="auto">
            <a:xfrm>
              <a:off x="-8467" y="4013948"/>
              <a:ext cx="457918" cy="2852991"/>
            </a:xfrm>
            <a:custGeom>
              <a:avLst/>
              <a:gdLst>
                <a:gd name="T0" fmla="*/ 0 w 457200"/>
                <a:gd name="T1" fmla="*/ 0 h 2853267"/>
                <a:gd name="T2" fmla="*/ 457200 w 457200"/>
                <a:gd name="T3" fmla="*/ 2853267 h 2853267"/>
                <a:gd name="T4" fmla="*/ 0 w 457200"/>
                <a:gd name="T5" fmla="*/ 2844800 h 2853267"/>
                <a:gd name="T6" fmla="*/ 0 w 457200"/>
                <a:gd name="T7" fmla="*/ 0 h 285326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57200" h="2853267">
                  <a:moveTo>
                    <a:pt x="0" y="0"/>
                  </a:moveTo>
                  <a:lnTo>
                    <a:pt x="457200" y="2853267"/>
                  </a:lnTo>
                  <a:lnTo>
                    <a:pt x="0" y="2844800"/>
                  </a:lnTo>
                  <a:cubicBezTo>
                    <a:pt x="2822" y="1905000"/>
                    <a:pt x="5645" y="965200"/>
                    <a:pt x="0" y="0"/>
                  </a:cubicBezTo>
                  <a:close/>
                </a:path>
              </a:pathLst>
            </a:custGeom>
            <a:solidFill>
              <a:schemeClr val="accent1">
                <a:alpha val="69411"/>
              </a:schemeClr>
            </a:solidFill>
            <a:ln w="9525">
              <a:noFill/>
              <a:round/>
              <a:headEnd/>
              <a:tailEnd/>
            </a:ln>
          </p:spPr>
          <p:txBody>
            <a:bodyPr lIns="91425" tIns="45700" rIns="91425" bIns="45700"/>
            <a:lstStyle/>
            <a:p>
              <a:pPr>
                <a:defRPr/>
              </a:pPr>
              <a:endParaRPr lang="en-US">
                <a:latin typeface="Arial" charset="0"/>
              </a:endParaRPr>
            </a:p>
          </p:txBody>
        </p:sp>
        <p:cxnSp>
          <p:nvCxnSpPr>
            <p:cNvPr id="1033" name="Google Shape;111;p15">
              <a:extLst>
                <a:ext uri="{FF2B5EF4-FFF2-40B4-BE49-F238E27FC236}">
                  <a16:creationId xmlns:a16="http://schemas.microsoft.com/office/drawing/2014/main" id="{D263A4B9-4F17-04ED-1B0E-9D992710D339}"/>
                </a:ext>
              </a:extLst>
            </p:cNvPr>
            <p:cNvCxnSpPr>
              <a:cxnSpLocks noChangeShapeType="1"/>
            </p:cNvCxnSpPr>
            <p:nvPr/>
          </p:nvCxnSpPr>
          <p:spPr bwMode="auto">
            <a:xfrm rot="10800000" flipH="1">
              <a:off x="5130868" y="4174927"/>
              <a:ext cx="4021800" cy="2682899"/>
            </a:xfrm>
            <a:prstGeom prst="line">
              <a:avLst/>
            </a:prstGeom>
            <a:noFill/>
            <a:ln w="9525" cap="rnd">
              <a:solidFill>
                <a:schemeClr val="accent1">
                  <a:alpha val="69411"/>
                </a:schemeClr>
              </a:solidFill>
              <a:miter lim="800000"/>
              <a:headEnd/>
              <a:tailEnd/>
            </a:ln>
            <a:extLst>
              <a:ext uri="{909E8E84-426E-40DD-AFC4-6F175D3DCCD1}">
                <a14:hiddenFill xmlns:a14="http://schemas.microsoft.com/office/drawing/2010/main">
                  <a:noFill/>
                </a14:hiddenFill>
              </a:ext>
            </a:extLst>
          </p:spPr>
        </p:cxnSp>
        <p:cxnSp>
          <p:nvCxnSpPr>
            <p:cNvPr id="1034" name="Google Shape;112;p15">
              <a:extLst>
                <a:ext uri="{FF2B5EF4-FFF2-40B4-BE49-F238E27FC236}">
                  <a16:creationId xmlns:a16="http://schemas.microsoft.com/office/drawing/2014/main" id="{5B459829-5E0F-5305-CFB4-273B139554D9}"/>
                </a:ext>
              </a:extLst>
            </p:cNvPr>
            <p:cNvCxnSpPr>
              <a:cxnSpLocks noChangeShapeType="1"/>
            </p:cNvCxnSpPr>
            <p:nvPr/>
          </p:nvCxnSpPr>
          <p:spPr bwMode="auto">
            <a:xfrm>
              <a:off x="7043180" y="172"/>
              <a:ext cx="1218300" cy="6857700"/>
            </a:xfrm>
            <a:prstGeom prst="line">
              <a:avLst/>
            </a:prstGeom>
            <a:noFill/>
            <a:ln w="9525" cap="rnd">
              <a:solidFill>
                <a:schemeClr val="accent1">
                  <a:alpha val="69411"/>
                </a:schemeClr>
              </a:solidFill>
              <a:miter lim="800000"/>
              <a:headEnd/>
              <a:tailEnd/>
            </a:ln>
            <a:extLst>
              <a:ext uri="{909E8E84-426E-40DD-AFC4-6F175D3DCCD1}">
                <a14:hiddenFill xmlns:a14="http://schemas.microsoft.com/office/drawing/2010/main">
                  <a:noFill/>
                </a14:hiddenFill>
              </a:ext>
            </a:extLst>
          </p:spPr>
        </p:cxnSp>
        <p:sp>
          <p:nvSpPr>
            <p:cNvPr id="1035" name="Google Shape;113;p15">
              <a:extLst>
                <a:ext uri="{FF2B5EF4-FFF2-40B4-BE49-F238E27FC236}">
                  <a16:creationId xmlns:a16="http://schemas.microsoft.com/office/drawing/2014/main" id="{63BA3749-4BBF-3D72-E649-E3ED7527369E}"/>
                </a:ext>
              </a:extLst>
            </p:cNvPr>
            <p:cNvSpPr>
              <a:spLocks/>
            </p:cNvSpPr>
            <p:nvPr/>
          </p:nvSpPr>
          <p:spPr bwMode="auto">
            <a:xfrm>
              <a:off x="6891990" y="173"/>
              <a:ext cx="2269432" cy="6866766"/>
            </a:xfrm>
            <a:custGeom>
              <a:avLst/>
              <a:gdLst>
                <a:gd name="T0" fmla="*/ 2023534 w 2269442"/>
                <a:gd name="T1" fmla="*/ 0 h 6866466"/>
                <a:gd name="T2" fmla="*/ 0 w 2269442"/>
                <a:gd name="T3" fmla="*/ 6858000 h 6866466"/>
                <a:gd name="T4" fmla="*/ 2269067 w 2269442"/>
                <a:gd name="T5" fmla="*/ 6866467 h 6866466"/>
                <a:gd name="T6" fmla="*/ 2260600 w 2269442"/>
                <a:gd name="T7" fmla="*/ 8466 h 6866466"/>
                <a:gd name="T8" fmla="*/ 2023534 w 2269442"/>
                <a:gd name="T9" fmla="*/ 0 h 68664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69442" h="6866466">
                  <a:moveTo>
                    <a:pt x="2023534" y="0"/>
                  </a:moveTo>
                  <a:lnTo>
                    <a:pt x="0" y="6858000"/>
                  </a:lnTo>
                  <a:lnTo>
                    <a:pt x="2269067" y="6866467"/>
                  </a:lnTo>
                  <a:cubicBezTo>
                    <a:pt x="2271889" y="4580467"/>
                    <a:pt x="2257778" y="2294466"/>
                    <a:pt x="2260600" y="8466"/>
                  </a:cubicBezTo>
                  <a:lnTo>
                    <a:pt x="2023534" y="0"/>
                  </a:lnTo>
                  <a:close/>
                </a:path>
              </a:pathLst>
            </a:custGeom>
            <a:solidFill>
              <a:schemeClr val="accent1">
                <a:alpha val="35686"/>
              </a:schemeClr>
            </a:solidFill>
            <a:ln w="9525">
              <a:noFill/>
              <a:round/>
              <a:headEnd/>
              <a:tailEnd/>
            </a:ln>
          </p:spPr>
          <p:txBody>
            <a:bodyPr lIns="91425" tIns="45700" rIns="91425" bIns="45700"/>
            <a:lstStyle/>
            <a:p>
              <a:pPr>
                <a:defRPr/>
              </a:pPr>
              <a:endParaRPr lang="en-US">
                <a:latin typeface="Arial" charset="0"/>
              </a:endParaRPr>
            </a:p>
          </p:txBody>
        </p:sp>
        <p:sp>
          <p:nvSpPr>
            <p:cNvPr id="1036" name="Google Shape;114;p15">
              <a:extLst>
                <a:ext uri="{FF2B5EF4-FFF2-40B4-BE49-F238E27FC236}">
                  <a16:creationId xmlns:a16="http://schemas.microsoft.com/office/drawing/2014/main" id="{F52B99E0-CB36-6A82-0BB6-C1580DA236D5}"/>
                </a:ext>
              </a:extLst>
            </p:cNvPr>
            <p:cNvSpPr>
              <a:spLocks/>
            </p:cNvSpPr>
            <p:nvPr/>
          </p:nvSpPr>
          <p:spPr bwMode="auto">
            <a:xfrm>
              <a:off x="7204469" y="-8468"/>
              <a:ext cx="1948313" cy="6866766"/>
            </a:xfrm>
            <a:custGeom>
              <a:avLst/>
              <a:gdLst>
                <a:gd name="T0" fmla="*/ 0 w 1948147"/>
                <a:gd name="T1" fmla="*/ 0 h 6866467"/>
                <a:gd name="T2" fmla="*/ 1202267 w 1948147"/>
                <a:gd name="T3" fmla="*/ 6866467 h 6866467"/>
                <a:gd name="T4" fmla="*/ 1947333 w 1948147"/>
                <a:gd name="T5" fmla="*/ 6866467 h 6866467"/>
                <a:gd name="T6" fmla="*/ 1947333 w 1948147"/>
                <a:gd name="T7" fmla="*/ 0 h 6866467"/>
                <a:gd name="T8" fmla="*/ 0 w 1948147"/>
                <a:gd name="T9" fmla="*/ 0 h 68664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19608"/>
              </a:schemeClr>
            </a:solidFill>
            <a:ln w="9525">
              <a:noFill/>
              <a:round/>
              <a:headEnd/>
              <a:tailEnd/>
            </a:ln>
          </p:spPr>
          <p:txBody>
            <a:bodyPr lIns="91425" tIns="45700" rIns="91425" bIns="45700"/>
            <a:lstStyle/>
            <a:p>
              <a:pPr>
                <a:defRPr/>
              </a:pPr>
              <a:endParaRPr lang="en-US">
                <a:latin typeface="Arial" charset="0"/>
              </a:endParaRPr>
            </a:p>
          </p:txBody>
        </p:sp>
        <p:sp>
          <p:nvSpPr>
            <p:cNvPr id="1037" name="Google Shape;115;p15">
              <a:extLst>
                <a:ext uri="{FF2B5EF4-FFF2-40B4-BE49-F238E27FC236}">
                  <a16:creationId xmlns:a16="http://schemas.microsoft.com/office/drawing/2014/main" id="{0A7B0311-7030-1FB0-6EB0-66220E4B59BF}"/>
                </a:ext>
              </a:extLst>
            </p:cNvPr>
            <p:cNvSpPr>
              <a:spLocks/>
            </p:cNvSpPr>
            <p:nvPr/>
          </p:nvSpPr>
          <p:spPr bwMode="auto">
            <a:xfrm>
              <a:off x="6638551" y="3920336"/>
              <a:ext cx="2509912" cy="2933642"/>
            </a:xfrm>
            <a:custGeom>
              <a:avLst/>
              <a:gdLst>
                <a:gd name="T0" fmla="*/ 0 w 3259667"/>
                <a:gd name="T1" fmla="*/ 3810000 h 3810000"/>
                <a:gd name="T2" fmla="*/ 3251200 w 3259667"/>
                <a:gd name="T3" fmla="*/ 0 h 3810000"/>
                <a:gd name="T4" fmla="*/ 3259667 w 3259667"/>
                <a:gd name="T5" fmla="*/ 3810000 h 3810000"/>
                <a:gd name="T6" fmla="*/ 0 w 3259667"/>
                <a:gd name="T7" fmla="*/ 3810000 h 3810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259667" h="3810000">
                  <a:moveTo>
                    <a:pt x="0" y="3810000"/>
                  </a:moveTo>
                  <a:lnTo>
                    <a:pt x="3251200" y="0"/>
                  </a:lnTo>
                  <a:cubicBezTo>
                    <a:pt x="3254022" y="1270000"/>
                    <a:pt x="3256845" y="2540000"/>
                    <a:pt x="3259667" y="3810000"/>
                  </a:cubicBezTo>
                  <a:lnTo>
                    <a:pt x="0" y="3810000"/>
                  </a:lnTo>
                  <a:close/>
                </a:path>
              </a:pathLst>
            </a:custGeom>
            <a:solidFill>
              <a:srgbClr val="17B0E4">
                <a:alpha val="65097"/>
              </a:srgbClr>
            </a:solidFill>
            <a:ln w="9525">
              <a:noFill/>
              <a:round/>
              <a:headEnd/>
              <a:tailEnd/>
            </a:ln>
          </p:spPr>
          <p:txBody>
            <a:bodyPr lIns="91425" tIns="45700" rIns="91425" bIns="45700"/>
            <a:lstStyle/>
            <a:p>
              <a:pPr>
                <a:defRPr/>
              </a:pPr>
              <a:endParaRPr lang="en-US">
                <a:latin typeface="Arial" charset="0"/>
              </a:endParaRPr>
            </a:p>
          </p:txBody>
        </p:sp>
        <p:sp>
          <p:nvSpPr>
            <p:cNvPr id="1038" name="Google Shape;116;p15">
              <a:extLst>
                <a:ext uri="{FF2B5EF4-FFF2-40B4-BE49-F238E27FC236}">
                  <a16:creationId xmlns:a16="http://schemas.microsoft.com/office/drawing/2014/main" id="{24CFEDE9-BFA4-36E7-DC56-54885130C9F3}"/>
                </a:ext>
              </a:extLst>
            </p:cNvPr>
            <p:cNvSpPr>
              <a:spLocks/>
            </p:cNvSpPr>
            <p:nvPr/>
          </p:nvSpPr>
          <p:spPr bwMode="auto">
            <a:xfrm>
              <a:off x="7010069" y="-8468"/>
              <a:ext cx="2139833" cy="6866766"/>
            </a:xfrm>
            <a:custGeom>
              <a:avLst/>
              <a:gdLst>
                <a:gd name="T0" fmla="*/ 0 w 2853267"/>
                <a:gd name="T1" fmla="*/ 0 h 6866467"/>
                <a:gd name="T2" fmla="*/ 2472267 w 2853267"/>
                <a:gd name="T3" fmla="*/ 6866467 h 6866467"/>
                <a:gd name="T4" fmla="*/ 2853267 w 2853267"/>
                <a:gd name="T5" fmla="*/ 6858000 h 6866467"/>
                <a:gd name="T6" fmla="*/ 2853267 w 2853267"/>
                <a:gd name="T7" fmla="*/ 0 h 6866467"/>
                <a:gd name="T8" fmla="*/ 0 w 2853267"/>
                <a:gd name="T9" fmla="*/ 0 h 68664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53267" h="6866467">
                  <a:moveTo>
                    <a:pt x="0" y="0"/>
                  </a:moveTo>
                  <a:lnTo>
                    <a:pt x="2472267" y="6866467"/>
                  </a:lnTo>
                  <a:lnTo>
                    <a:pt x="2853267" y="6858000"/>
                  </a:lnTo>
                  <a:lnTo>
                    <a:pt x="2853267" y="0"/>
                  </a:lnTo>
                  <a:lnTo>
                    <a:pt x="0" y="0"/>
                  </a:lnTo>
                  <a:close/>
                </a:path>
              </a:pathLst>
            </a:custGeom>
            <a:solidFill>
              <a:srgbClr val="17B0E4">
                <a:alpha val="49411"/>
              </a:srgbClr>
            </a:solidFill>
            <a:ln w="9525">
              <a:noFill/>
              <a:round/>
              <a:headEnd/>
              <a:tailEnd/>
            </a:ln>
          </p:spPr>
          <p:txBody>
            <a:bodyPr lIns="91425" tIns="45700" rIns="91425" bIns="45700"/>
            <a:lstStyle/>
            <a:p>
              <a:pPr>
                <a:defRPr/>
              </a:pPr>
              <a:endParaRPr lang="en-US">
                <a:latin typeface="Arial" charset="0"/>
              </a:endParaRPr>
            </a:p>
          </p:txBody>
        </p:sp>
        <p:sp>
          <p:nvSpPr>
            <p:cNvPr id="1039" name="Google Shape;117;p15">
              <a:extLst>
                <a:ext uri="{FF2B5EF4-FFF2-40B4-BE49-F238E27FC236}">
                  <a16:creationId xmlns:a16="http://schemas.microsoft.com/office/drawing/2014/main" id="{7C155235-BA52-99BA-9A9A-3B452ABBE993}"/>
                </a:ext>
              </a:extLst>
            </p:cNvPr>
            <p:cNvSpPr>
              <a:spLocks/>
            </p:cNvSpPr>
            <p:nvPr/>
          </p:nvSpPr>
          <p:spPr bwMode="auto">
            <a:xfrm>
              <a:off x="8295985" y="-8468"/>
              <a:ext cx="855357" cy="6866766"/>
            </a:xfrm>
            <a:custGeom>
              <a:avLst/>
              <a:gdLst>
                <a:gd name="T0" fmla="*/ 1016000 w 1286933"/>
                <a:gd name="T1" fmla="*/ 0 h 6866467"/>
                <a:gd name="T2" fmla="*/ 0 w 1286933"/>
                <a:gd name="T3" fmla="*/ 6866467 h 6866467"/>
                <a:gd name="T4" fmla="*/ 1286933 w 1286933"/>
                <a:gd name="T5" fmla="*/ 6866467 h 6866467"/>
                <a:gd name="T6" fmla="*/ 1278466 w 1286933"/>
                <a:gd name="T7" fmla="*/ 0 h 6866467"/>
                <a:gd name="T8" fmla="*/ 1016000 w 1286933"/>
                <a:gd name="T9" fmla="*/ 0 h 68664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69411"/>
              </a:schemeClr>
            </a:solidFill>
            <a:ln w="9525">
              <a:noFill/>
              <a:round/>
              <a:headEnd/>
              <a:tailEnd/>
            </a:ln>
          </p:spPr>
          <p:txBody>
            <a:bodyPr lIns="91425" tIns="45700" rIns="91425" bIns="45700"/>
            <a:lstStyle/>
            <a:p>
              <a:pPr>
                <a:defRPr/>
              </a:pPr>
              <a:endParaRPr lang="en-US">
                <a:latin typeface="Arial" charset="0"/>
              </a:endParaRPr>
            </a:p>
          </p:txBody>
        </p:sp>
        <p:sp>
          <p:nvSpPr>
            <p:cNvPr id="1040" name="Google Shape;118;p15">
              <a:extLst>
                <a:ext uri="{FF2B5EF4-FFF2-40B4-BE49-F238E27FC236}">
                  <a16:creationId xmlns:a16="http://schemas.microsoft.com/office/drawing/2014/main" id="{37B0F8F2-6C6B-808F-A36A-DC6D8C74CE4F}"/>
                </a:ext>
              </a:extLst>
            </p:cNvPr>
            <p:cNvSpPr>
              <a:spLocks/>
            </p:cNvSpPr>
            <p:nvPr/>
          </p:nvSpPr>
          <p:spPr bwMode="auto">
            <a:xfrm>
              <a:off x="8094386" y="-8468"/>
              <a:ext cx="1067036" cy="6866766"/>
            </a:xfrm>
            <a:custGeom>
              <a:avLst/>
              <a:gdLst>
                <a:gd name="T0" fmla="*/ 0 w 1270244"/>
                <a:gd name="T1" fmla="*/ 0 h 6866467"/>
                <a:gd name="T2" fmla="*/ 1117600 w 1270244"/>
                <a:gd name="T3" fmla="*/ 6866467 h 6866467"/>
                <a:gd name="T4" fmla="*/ 1270000 w 1270244"/>
                <a:gd name="T5" fmla="*/ 6866467 h 6866467"/>
                <a:gd name="T6" fmla="*/ 1253067 w 1270244"/>
                <a:gd name="T7" fmla="*/ 0 h 6866467"/>
                <a:gd name="T8" fmla="*/ 0 w 1270244"/>
                <a:gd name="T9" fmla="*/ 0 h 68664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rgbClr val="236292">
                <a:alpha val="81567"/>
              </a:srgbClr>
            </a:solidFill>
            <a:ln w="9525">
              <a:noFill/>
              <a:round/>
              <a:headEnd/>
              <a:tailEnd/>
            </a:ln>
          </p:spPr>
          <p:txBody>
            <a:bodyPr lIns="91425" tIns="45700" rIns="91425" bIns="45700"/>
            <a:lstStyle/>
            <a:p>
              <a:pPr>
                <a:defRPr/>
              </a:pPr>
              <a:endParaRPr lang="en-US">
                <a:latin typeface="Arial" charset="0"/>
              </a:endParaRPr>
            </a:p>
          </p:txBody>
        </p:sp>
        <p:sp>
          <p:nvSpPr>
            <p:cNvPr id="1041" name="Google Shape;119;p15">
              <a:extLst>
                <a:ext uri="{FF2B5EF4-FFF2-40B4-BE49-F238E27FC236}">
                  <a16:creationId xmlns:a16="http://schemas.microsoft.com/office/drawing/2014/main" id="{14360C59-C3C2-40A4-94E6-49ADF9554D33}"/>
                </a:ext>
              </a:extLst>
            </p:cNvPr>
            <p:cNvSpPr>
              <a:spLocks/>
            </p:cNvSpPr>
            <p:nvPr/>
          </p:nvSpPr>
          <p:spPr bwMode="auto">
            <a:xfrm>
              <a:off x="8068466" y="4893896"/>
              <a:ext cx="1091516" cy="1960082"/>
            </a:xfrm>
            <a:custGeom>
              <a:avLst/>
              <a:gdLst>
                <a:gd name="T0" fmla="*/ 0 w 1820333"/>
                <a:gd name="T1" fmla="*/ 3268133 h 3268133"/>
                <a:gd name="T2" fmla="*/ 1811866 w 1820333"/>
                <a:gd name="T3" fmla="*/ 0 h 3268133"/>
                <a:gd name="T4" fmla="*/ 1820333 w 1820333"/>
                <a:gd name="T5" fmla="*/ 3259666 h 3268133"/>
                <a:gd name="T6" fmla="*/ 0 w 1820333"/>
                <a:gd name="T7" fmla="*/ 3268133 h 32681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20333" h="3268133">
                  <a:moveTo>
                    <a:pt x="0" y="3268133"/>
                  </a:moveTo>
                  <a:lnTo>
                    <a:pt x="1811866" y="0"/>
                  </a:lnTo>
                  <a:cubicBezTo>
                    <a:pt x="1814688" y="1086555"/>
                    <a:pt x="1817511" y="2173111"/>
                    <a:pt x="1820333" y="3259666"/>
                  </a:cubicBezTo>
                  <a:lnTo>
                    <a:pt x="0" y="3268133"/>
                  </a:lnTo>
                  <a:close/>
                </a:path>
              </a:pathLst>
            </a:custGeom>
            <a:solidFill>
              <a:srgbClr val="17B0E4">
                <a:alpha val="65097"/>
              </a:srgbClr>
            </a:solidFill>
            <a:ln w="9525">
              <a:noFill/>
              <a:round/>
              <a:headEnd/>
              <a:tailEnd/>
            </a:ln>
          </p:spPr>
          <p:txBody>
            <a:bodyPr lIns="91425" tIns="45700" rIns="91425" bIns="45700"/>
            <a:lstStyle/>
            <a:p>
              <a:pPr>
                <a:defRPr/>
              </a:pPr>
              <a:endParaRPr lang="en-US">
                <a:latin typeface="Arial" charset="0"/>
              </a:endParaRPr>
            </a:p>
          </p:txBody>
        </p:sp>
      </p:grpSp>
      <p:sp>
        <p:nvSpPr>
          <p:cNvPr id="1027" name="Google Shape;120;p15">
            <a:extLst>
              <a:ext uri="{FF2B5EF4-FFF2-40B4-BE49-F238E27FC236}">
                <a16:creationId xmlns:a16="http://schemas.microsoft.com/office/drawing/2014/main" id="{02002398-6393-6686-687E-EDB3968A1517}"/>
              </a:ext>
            </a:extLst>
          </p:cNvPr>
          <p:cNvSpPr>
            <a:spLocks noGrp="1"/>
          </p:cNvSpPr>
          <p:nvPr>
            <p:ph type="title"/>
          </p:nvPr>
        </p:nvSpPr>
        <p:spPr bwMode="auto">
          <a:xfrm>
            <a:off x="671513" y="671513"/>
            <a:ext cx="6997700" cy="145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t" anchorCtr="0" compatLnSpc="1">
            <a:prstTxWarp prst="textNoShape">
              <a:avLst/>
            </a:prstTxWarp>
          </a:bodyPr>
          <a:lstStyle/>
          <a:p>
            <a:pPr lvl="0"/>
            <a:endParaRPr lang="en-US" altLang="en-US"/>
          </a:p>
        </p:txBody>
      </p:sp>
      <p:sp>
        <p:nvSpPr>
          <p:cNvPr id="1028" name="Google Shape;121;p15">
            <a:extLst>
              <a:ext uri="{FF2B5EF4-FFF2-40B4-BE49-F238E27FC236}">
                <a16:creationId xmlns:a16="http://schemas.microsoft.com/office/drawing/2014/main" id="{65BF0782-A784-83C0-CCE6-2E53C6BDB9E9}"/>
              </a:ext>
            </a:extLst>
          </p:cNvPr>
          <p:cNvSpPr>
            <a:spLocks noGrp="1"/>
          </p:cNvSpPr>
          <p:nvPr>
            <p:ph type="body" idx="1"/>
          </p:nvPr>
        </p:nvSpPr>
        <p:spPr bwMode="auto">
          <a:xfrm>
            <a:off x="671513" y="2381250"/>
            <a:ext cx="6997700" cy="42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t" anchorCtr="0" compatLnSpc="1">
            <a:prstTxWarp prst="textNoShape">
              <a:avLst/>
            </a:prstTxWarp>
          </a:bodyPr>
          <a:lstStyle/>
          <a:p>
            <a:pPr lvl="0"/>
            <a:endParaRPr lang="en-US" altLang="en-US"/>
          </a:p>
        </p:txBody>
      </p:sp>
      <p:sp>
        <p:nvSpPr>
          <p:cNvPr id="1029" name="Google Shape;122;p15">
            <a:extLst>
              <a:ext uri="{FF2B5EF4-FFF2-40B4-BE49-F238E27FC236}">
                <a16:creationId xmlns:a16="http://schemas.microsoft.com/office/drawing/2014/main" id="{EB190FC2-81D0-9A84-47CA-86F5AC0A8AE8}"/>
              </a:ext>
            </a:extLst>
          </p:cNvPr>
          <p:cNvSpPr>
            <a:spLocks noGrp="1"/>
          </p:cNvSpPr>
          <p:nvPr>
            <p:ph type="dt" sz="half" idx="2"/>
          </p:nvPr>
        </p:nvSpPr>
        <p:spPr bwMode="auto">
          <a:xfrm>
            <a:off x="5959475" y="6659563"/>
            <a:ext cx="754063" cy="401637"/>
          </a:xfrm>
          <a:prstGeom prst="rect">
            <a:avLst/>
          </a:prstGeom>
          <a:noFill/>
          <a:ln w="9525">
            <a:noFill/>
            <a:miter lim="800000"/>
            <a:headEnd/>
            <a:tailEnd/>
          </a:ln>
        </p:spPr>
        <p:txBody>
          <a:bodyPr vert="horz" wrap="square" lIns="91425" tIns="45700" rIns="91425" bIns="45700" numCol="1" anchor="ctr" anchorCtr="0" compatLnSpc="1">
            <a:prstTxWarp prst="textNoShape">
              <a:avLst/>
            </a:prstTxWarp>
          </a:bodyPr>
          <a:lstStyle>
            <a:lvl1pPr algn="r" eaLnBrk="1" hangingPunct="1">
              <a:buClr>
                <a:srgbClr val="000000"/>
              </a:buClr>
              <a:buSzPct val="100000"/>
              <a:buFont typeface="Arial" pitchFamily="34" charset="0"/>
              <a:buNone/>
              <a:defRPr sz="900">
                <a:solidFill>
                  <a:srgbClr val="898989"/>
                </a:solidFill>
                <a:latin typeface="Trebuchet MS" pitchFamily="34" charset="0"/>
              </a:defRPr>
            </a:lvl1pPr>
          </a:lstStyle>
          <a:p>
            <a:pPr>
              <a:defRPr/>
            </a:pPr>
            <a:endParaRPr lang="en-US"/>
          </a:p>
        </p:txBody>
      </p:sp>
      <p:sp>
        <p:nvSpPr>
          <p:cNvPr id="1030" name="Google Shape;123;p15">
            <a:extLst>
              <a:ext uri="{FF2B5EF4-FFF2-40B4-BE49-F238E27FC236}">
                <a16:creationId xmlns:a16="http://schemas.microsoft.com/office/drawing/2014/main" id="{7CED9856-283A-B0D0-B1D2-90EBBF5B6F52}"/>
              </a:ext>
            </a:extLst>
          </p:cNvPr>
          <p:cNvSpPr>
            <a:spLocks noGrp="1"/>
          </p:cNvSpPr>
          <p:nvPr>
            <p:ph type="ftr" sz="quarter" idx="3"/>
          </p:nvPr>
        </p:nvSpPr>
        <p:spPr bwMode="auto">
          <a:xfrm>
            <a:off x="671513" y="6659563"/>
            <a:ext cx="5097462" cy="401637"/>
          </a:xfrm>
          <a:prstGeom prst="rect">
            <a:avLst/>
          </a:prstGeom>
          <a:noFill/>
          <a:ln w="9525">
            <a:noFill/>
            <a:miter lim="800000"/>
            <a:headEnd/>
            <a:tailEnd/>
          </a:ln>
        </p:spPr>
        <p:txBody>
          <a:bodyPr vert="horz" wrap="square" lIns="91425" tIns="45700" rIns="91425" bIns="45700" numCol="1" anchor="ctr" anchorCtr="0" compatLnSpc="1">
            <a:prstTxWarp prst="textNoShape">
              <a:avLst/>
            </a:prstTxWarp>
          </a:bodyPr>
          <a:lstStyle>
            <a:lvl1pPr eaLnBrk="1" hangingPunct="1">
              <a:buClr>
                <a:srgbClr val="000000"/>
              </a:buClr>
              <a:buSzPct val="100000"/>
              <a:buFont typeface="Arial" pitchFamily="34" charset="0"/>
              <a:buNone/>
              <a:defRPr sz="1800">
                <a:latin typeface="Trebuchet MS" pitchFamily="34" charset="0"/>
              </a:defRPr>
            </a:lvl1pPr>
          </a:lstStyle>
          <a:p>
            <a:pPr>
              <a:defRPr/>
            </a:pPr>
            <a:endParaRPr lang="en-US"/>
          </a:p>
        </p:txBody>
      </p:sp>
      <p:sp>
        <p:nvSpPr>
          <p:cNvPr id="1031" name="Google Shape;124;p15">
            <a:extLst>
              <a:ext uri="{FF2B5EF4-FFF2-40B4-BE49-F238E27FC236}">
                <a16:creationId xmlns:a16="http://schemas.microsoft.com/office/drawing/2014/main" id="{FC57DF89-A4AF-7EF9-00AB-7CD0BA2EB4FE}"/>
              </a:ext>
            </a:extLst>
          </p:cNvPr>
          <p:cNvSpPr>
            <a:spLocks noGrp="1"/>
          </p:cNvSpPr>
          <p:nvPr>
            <p:ph type="sldNum" sz="quarter" idx="4"/>
          </p:nvPr>
        </p:nvSpPr>
        <p:spPr bwMode="auto">
          <a:xfrm>
            <a:off x="7104063" y="6659563"/>
            <a:ext cx="565150" cy="401637"/>
          </a:xfrm>
          <a:prstGeom prst="rect">
            <a:avLst/>
          </a:prstGeom>
          <a:noFill/>
          <a:ln w="9525">
            <a:noFill/>
            <a:miter lim="800000"/>
            <a:headEnd/>
            <a:tailEnd/>
          </a:ln>
        </p:spPr>
        <p:txBody>
          <a:bodyPr vert="horz" wrap="square" lIns="91425" tIns="45700" rIns="91425" bIns="45700" numCol="1" anchor="ctr" anchorCtr="0" compatLnSpc="1">
            <a:prstTxWarp prst="textNoShape">
              <a:avLst/>
            </a:prstTxWarp>
          </a:bodyPr>
          <a:lstStyle>
            <a:lvl1pPr algn="r" eaLnBrk="1" hangingPunct="1">
              <a:buClr>
                <a:schemeClr val="accent1"/>
              </a:buClr>
              <a:buSzPct val="100000"/>
              <a:buFont typeface="Trebuchet MS" panose="020B0603020202020204" pitchFamily="34" charset="0"/>
              <a:buNone/>
              <a:defRPr sz="900">
                <a:solidFill>
                  <a:schemeClr val="accent1"/>
                </a:solidFill>
                <a:latin typeface="Trebuchet MS" panose="020B0603020202020204" pitchFamily="34" charset="0"/>
              </a:defRPr>
            </a:lvl1pPr>
          </a:lstStyle>
          <a:p>
            <a:fld id="{195F131E-3452-4E40-AF28-3544F637E3AF}" type="slidenum">
              <a:rPr lang="en-US" altLang="en-US"/>
              <a:pPr/>
              <a:t>‹#›</a:t>
            </a:fld>
            <a:endParaRPr lang="en-US" altLang="en-US"/>
          </a:p>
        </p:txBody>
      </p:sp>
    </p:spTree>
  </p:cSld>
  <p:clrMap bg1="lt1" tx1="dk1" bg2="dk2" tx2="lt2" accent1="accent1" accent2="accent2" accent3="accent3" accent4="accent4" accent5="accent5" accent6="accent6" hlink="hlink" folHlink="folHlink"/>
  <p:sldLayoutIdLst>
    <p:sldLayoutId id="2147483651" r:id="rId1"/>
  </p:sldLayoutIdLst>
  <p:hf sldNum="0" hdr="0" ftr="0" dt="0"/>
  <p:txStyles>
    <p:titleStyle>
      <a:lvl1pPr algn="l" rtl="0" eaLnBrk="0" fontAlgn="base" hangingPunct="0">
        <a:spcBef>
          <a:spcPct val="0"/>
        </a:spcBef>
        <a:spcAft>
          <a:spcPct val="0"/>
        </a:spcAft>
        <a:buClr>
          <a:srgbClr val="000000"/>
        </a:buClr>
        <a:buFont typeface="Arial" panose="020B0604020202020204" pitchFamily="34" charset="0"/>
        <a:defRPr lang="en-US" sz="1400" dirty="0">
          <a:solidFill>
            <a:srgbClr val="000000"/>
          </a:solidFill>
          <a:latin typeface="Arial"/>
        </a:defRPr>
      </a:lvl1pPr>
      <a:lvl2pPr lvl="1" algn="l" rtl="0" eaLnBrk="0" fontAlgn="base" hangingPunct="0">
        <a:spcBef>
          <a:spcPct val="0"/>
        </a:spcBef>
        <a:spcAft>
          <a:spcPct val="0"/>
        </a:spcAft>
        <a:buClr>
          <a:srgbClr val="000000"/>
        </a:buClr>
        <a:buFont typeface="Arial" panose="020B0604020202020204" pitchFamily="34" charset="0"/>
        <a:defRPr lang="en-US" sz="1400" dirty="0">
          <a:solidFill>
            <a:srgbClr val="000000"/>
          </a:solidFill>
          <a:latin typeface="Arial"/>
        </a:defRPr>
      </a:lvl2pPr>
      <a:lvl3pPr lvl="2" algn="l" rtl="0" eaLnBrk="0" fontAlgn="base" hangingPunct="0">
        <a:spcBef>
          <a:spcPct val="0"/>
        </a:spcBef>
        <a:spcAft>
          <a:spcPct val="0"/>
        </a:spcAft>
        <a:buClr>
          <a:srgbClr val="000000"/>
        </a:buClr>
        <a:buFont typeface="Arial" panose="020B0604020202020204" pitchFamily="34" charset="0"/>
        <a:defRPr lang="en-US" sz="1400" dirty="0">
          <a:solidFill>
            <a:srgbClr val="000000"/>
          </a:solidFill>
          <a:latin typeface="Arial"/>
        </a:defRPr>
      </a:lvl3pPr>
      <a:lvl4pPr lvl="3" algn="l" rtl="0" eaLnBrk="0" fontAlgn="base" hangingPunct="0">
        <a:spcBef>
          <a:spcPct val="0"/>
        </a:spcBef>
        <a:spcAft>
          <a:spcPct val="0"/>
        </a:spcAft>
        <a:buClr>
          <a:srgbClr val="000000"/>
        </a:buClr>
        <a:buFont typeface="Arial" panose="020B0604020202020204" pitchFamily="34" charset="0"/>
        <a:defRPr lang="en-US" sz="1400" dirty="0">
          <a:solidFill>
            <a:srgbClr val="000000"/>
          </a:solidFill>
          <a:latin typeface="Arial"/>
        </a:defRPr>
      </a:lvl4pPr>
      <a:lvl5pPr lvl="4" algn="l" rtl="0" eaLnBrk="0" fontAlgn="base" hangingPunct="0">
        <a:spcBef>
          <a:spcPct val="0"/>
        </a:spcBef>
        <a:spcAft>
          <a:spcPct val="0"/>
        </a:spcAft>
        <a:buClr>
          <a:srgbClr val="000000"/>
        </a:buClr>
        <a:buFont typeface="Arial" panose="020B0604020202020204" pitchFamily="34" charset="0"/>
        <a:defRPr lang="en-US" sz="1400" dirty="0">
          <a:solidFill>
            <a:srgbClr val="000000"/>
          </a:solidFill>
          <a:latin typeface="Arial"/>
        </a:defRPr>
      </a:lvl5pPr>
      <a:lvl6pPr marR="0" lvl="5" algn="l" rtl="0">
        <a:lnSpc>
          <a:spcPct val="100000"/>
        </a:lnSpc>
        <a:spcBef>
          <a:spcPts val="0"/>
        </a:spcBef>
        <a:spcAft>
          <a:spcPts val="0"/>
        </a:spcAft>
        <a:buClr>
          <a:srgbClr val="000000"/>
        </a:buClr>
        <a:buFont typeface="Arial"/>
        <a:defRPr lang="en-US" sz="1400" b="0" i="0" u="none" strike="noStrike" cap="none" dirty="0">
          <a:solidFill>
            <a:srgbClr val="000000"/>
          </a:solidFill>
          <a:latin typeface="Arial"/>
        </a:defRPr>
      </a:lvl6pPr>
      <a:lvl7pPr marR="0" lvl="6" algn="l" rtl="0">
        <a:lnSpc>
          <a:spcPct val="100000"/>
        </a:lnSpc>
        <a:spcBef>
          <a:spcPts val="0"/>
        </a:spcBef>
        <a:spcAft>
          <a:spcPts val="0"/>
        </a:spcAft>
        <a:buClr>
          <a:srgbClr val="000000"/>
        </a:buClr>
        <a:buFont typeface="Arial"/>
        <a:defRPr lang="en-US" sz="1400" b="0" i="0" u="none" strike="noStrike" cap="none" dirty="0">
          <a:solidFill>
            <a:srgbClr val="000000"/>
          </a:solidFill>
          <a:latin typeface="Arial"/>
        </a:defRPr>
      </a:lvl7pPr>
      <a:lvl8pPr marR="0" lvl="7" algn="l" rtl="0">
        <a:lnSpc>
          <a:spcPct val="100000"/>
        </a:lnSpc>
        <a:spcBef>
          <a:spcPts val="0"/>
        </a:spcBef>
        <a:spcAft>
          <a:spcPts val="0"/>
        </a:spcAft>
        <a:buClr>
          <a:srgbClr val="000000"/>
        </a:buClr>
        <a:buFont typeface="Arial"/>
        <a:defRPr lang="en-US" sz="1400" b="0" i="0" u="none" strike="noStrike" cap="none" dirty="0">
          <a:solidFill>
            <a:srgbClr val="000000"/>
          </a:solidFill>
          <a:latin typeface="Arial"/>
        </a:defRPr>
      </a:lvl8pPr>
      <a:lvl9pPr marR="0" lvl="8" algn="l" rtl="0">
        <a:lnSpc>
          <a:spcPct val="100000"/>
        </a:lnSpc>
        <a:spcBef>
          <a:spcPts val="0"/>
        </a:spcBef>
        <a:spcAft>
          <a:spcPts val="0"/>
        </a:spcAft>
        <a:buClr>
          <a:srgbClr val="000000"/>
        </a:buClr>
        <a:buFont typeface="Arial"/>
        <a:defRPr lang="en-US" sz="1400" b="0" i="0" u="none" strike="noStrike" cap="none" dirty="0">
          <a:solidFill>
            <a:srgbClr val="000000"/>
          </a:solidFill>
          <a:latin typeface="Arial"/>
        </a:defRPr>
      </a:lvl9pPr>
    </p:titleStyle>
    <p:bodyStyle>
      <a:lvl1pPr marL="342900" indent="-342900" algn="l" rtl="0" eaLnBrk="0" fontAlgn="base" hangingPunct="0">
        <a:spcBef>
          <a:spcPct val="0"/>
        </a:spcBef>
        <a:spcAft>
          <a:spcPct val="0"/>
        </a:spcAft>
        <a:buClr>
          <a:srgbClr val="000000"/>
        </a:buClr>
        <a:buFont typeface="Arial" panose="020B0604020202020204" pitchFamily="34" charset="0"/>
        <a:buChar char="•"/>
        <a:defRPr lang="en-US" sz="1400" dirty="0">
          <a:solidFill>
            <a:srgbClr val="000000"/>
          </a:solidFill>
          <a:latin typeface="Arial"/>
        </a:defRPr>
      </a:lvl1pPr>
      <a:lvl2pPr marL="742950" lvl="1" indent="-285750" algn="l" rtl="0" eaLnBrk="0" fontAlgn="base" hangingPunct="0">
        <a:spcBef>
          <a:spcPct val="0"/>
        </a:spcBef>
        <a:spcAft>
          <a:spcPct val="0"/>
        </a:spcAft>
        <a:buClr>
          <a:srgbClr val="000000"/>
        </a:buClr>
        <a:buFont typeface="Arial" panose="020B0604020202020204" pitchFamily="34" charset="0"/>
        <a:buChar char="–"/>
        <a:defRPr lang="en-US" sz="1400" dirty="0">
          <a:solidFill>
            <a:srgbClr val="000000"/>
          </a:solidFill>
          <a:latin typeface="Arial"/>
        </a:defRPr>
      </a:lvl2pPr>
      <a:lvl3pPr marL="1143000" lvl="2" indent="-228600" algn="l" rtl="0" eaLnBrk="0" fontAlgn="base" hangingPunct="0">
        <a:spcBef>
          <a:spcPct val="0"/>
        </a:spcBef>
        <a:spcAft>
          <a:spcPct val="0"/>
        </a:spcAft>
        <a:buClr>
          <a:srgbClr val="000000"/>
        </a:buClr>
        <a:buFont typeface="Arial" panose="020B0604020202020204" pitchFamily="34" charset="0"/>
        <a:buChar char="•"/>
        <a:defRPr lang="en-US" sz="1400" dirty="0">
          <a:solidFill>
            <a:srgbClr val="000000"/>
          </a:solidFill>
          <a:latin typeface="Arial"/>
        </a:defRPr>
      </a:lvl3pPr>
      <a:lvl4pPr marL="1600200" lvl="3" indent="-228600" algn="l" rtl="0" eaLnBrk="0" fontAlgn="base" hangingPunct="0">
        <a:spcBef>
          <a:spcPct val="0"/>
        </a:spcBef>
        <a:spcAft>
          <a:spcPct val="0"/>
        </a:spcAft>
        <a:buClr>
          <a:srgbClr val="000000"/>
        </a:buClr>
        <a:buFont typeface="Arial" panose="020B0604020202020204" pitchFamily="34" charset="0"/>
        <a:buChar char="–"/>
        <a:defRPr lang="en-US" sz="1400" dirty="0">
          <a:solidFill>
            <a:srgbClr val="000000"/>
          </a:solidFill>
          <a:latin typeface="Arial"/>
        </a:defRPr>
      </a:lvl4pPr>
      <a:lvl5pPr marL="2057400" lvl="4" indent="-228600" algn="l" rtl="0" eaLnBrk="0" fontAlgn="base" hangingPunct="0">
        <a:spcBef>
          <a:spcPct val="0"/>
        </a:spcBef>
        <a:spcAft>
          <a:spcPct val="0"/>
        </a:spcAft>
        <a:buClr>
          <a:srgbClr val="000000"/>
        </a:buClr>
        <a:buFont typeface="Arial" panose="020B0604020202020204" pitchFamily="34" charset="0"/>
        <a:buChar char="»"/>
        <a:defRPr lang="en-US" sz="1400" dirty="0">
          <a:solidFill>
            <a:srgbClr val="000000"/>
          </a:solidFill>
          <a:latin typeface="Arial"/>
        </a:defRPr>
      </a:lvl5pPr>
      <a:lvl6pPr marR="0" lvl="5" algn="l" rtl="0">
        <a:lnSpc>
          <a:spcPct val="100000"/>
        </a:lnSpc>
        <a:spcBef>
          <a:spcPts val="0"/>
        </a:spcBef>
        <a:spcAft>
          <a:spcPts val="0"/>
        </a:spcAft>
        <a:buClr>
          <a:srgbClr val="000000"/>
        </a:buClr>
        <a:buFont typeface="Arial"/>
        <a:defRPr lang="en-US" sz="1400" b="0" i="0" u="none" strike="noStrike" cap="none" dirty="0">
          <a:solidFill>
            <a:srgbClr val="000000"/>
          </a:solidFill>
          <a:latin typeface="Arial"/>
        </a:defRPr>
      </a:lvl6pPr>
      <a:lvl7pPr marR="0" lvl="6" algn="l" rtl="0">
        <a:lnSpc>
          <a:spcPct val="100000"/>
        </a:lnSpc>
        <a:spcBef>
          <a:spcPts val="0"/>
        </a:spcBef>
        <a:spcAft>
          <a:spcPts val="0"/>
        </a:spcAft>
        <a:buClr>
          <a:srgbClr val="000000"/>
        </a:buClr>
        <a:buFont typeface="Arial"/>
        <a:defRPr lang="en-US" sz="1400" b="0" i="0" u="none" strike="noStrike" cap="none" dirty="0">
          <a:solidFill>
            <a:srgbClr val="000000"/>
          </a:solidFill>
          <a:latin typeface="Arial"/>
        </a:defRPr>
      </a:lvl7pPr>
      <a:lvl8pPr marR="0" lvl="7" algn="l" rtl="0">
        <a:lnSpc>
          <a:spcPct val="100000"/>
        </a:lnSpc>
        <a:spcBef>
          <a:spcPts val="0"/>
        </a:spcBef>
        <a:spcAft>
          <a:spcPts val="0"/>
        </a:spcAft>
        <a:buClr>
          <a:srgbClr val="000000"/>
        </a:buClr>
        <a:buFont typeface="Arial"/>
        <a:defRPr lang="en-US" sz="1400" b="0" i="0" u="none" strike="noStrike" cap="none" dirty="0">
          <a:solidFill>
            <a:srgbClr val="000000"/>
          </a:solidFill>
          <a:latin typeface="Arial"/>
        </a:defRPr>
      </a:lvl8pPr>
      <a:lvl9pPr marR="0" lvl="8" algn="l" rtl="0">
        <a:lnSpc>
          <a:spcPct val="100000"/>
        </a:lnSpc>
        <a:spcBef>
          <a:spcPts val="0"/>
        </a:spcBef>
        <a:spcAft>
          <a:spcPts val="0"/>
        </a:spcAft>
        <a:buClr>
          <a:srgbClr val="000000"/>
        </a:buClr>
        <a:buFont typeface="Arial"/>
        <a:defRPr lang="en-US" sz="1400" b="0" i="0" u="none" strike="noStrike" cap="none" dirty="0">
          <a:solidFill>
            <a:srgbClr val="000000"/>
          </a:solidFill>
          <a:latin typeface="Arial"/>
        </a:defRPr>
      </a:lvl9pPr>
    </p:bodyStyle>
    <p:otherStyle>
      <a:lvl1pPr marR="0" lvl="0" algn="l" rtl="0">
        <a:lnSpc>
          <a:spcPct val="100000"/>
        </a:lnSpc>
        <a:spcBef>
          <a:spcPts val="0"/>
        </a:spcBef>
        <a:spcAft>
          <a:spcPts val="0"/>
        </a:spcAft>
        <a:buClr>
          <a:srgbClr val="000000"/>
        </a:buClr>
        <a:buFont typeface="Arial"/>
        <a:defRPr lang="en-US" sz="1400" b="0" i="0" u="none" strike="noStrike" cap="none" dirty="0">
          <a:solidFill>
            <a:srgbClr val="000000"/>
          </a:solidFill>
          <a:latin typeface="Arial"/>
        </a:defRPr>
      </a:lvl1pPr>
      <a:lvl2pPr marR="0" lvl="1" algn="l" rtl="0">
        <a:lnSpc>
          <a:spcPct val="100000"/>
        </a:lnSpc>
        <a:spcBef>
          <a:spcPts val="0"/>
        </a:spcBef>
        <a:spcAft>
          <a:spcPts val="0"/>
        </a:spcAft>
        <a:buClr>
          <a:srgbClr val="000000"/>
        </a:buClr>
        <a:buFont typeface="Arial"/>
        <a:defRPr lang="en-US" sz="1400" b="0" i="0" u="none" strike="noStrike" cap="none" dirty="0">
          <a:solidFill>
            <a:srgbClr val="000000"/>
          </a:solidFill>
          <a:latin typeface="Arial"/>
        </a:defRPr>
      </a:lvl2pPr>
      <a:lvl3pPr marR="0" lvl="2" algn="l" rtl="0">
        <a:lnSpc>
          <a:spcPct val="100000"/>
        </a:lnSpc>
        <a:spcBef>
          <a:spcPts val="0"/>
        </a:spcBef>
        <a:spcAft>
          <a:spcPts val="0"/>
        </a:spcAft>
        <a:buClr>
          <a:srgbClr val="000000"/>
        </a:buClr>
        <a:buFont typeface="Arial"/>
        <a:defRPr lang="en-US" sz="1400" b="0" i="0" u="none" strike="noStrike" cap="none" dirty="0">
          <a:solidFill>
            <a:srgbClr val="000000"/>
          </a:solidFill>
          <a:latin typeface="Arial"/>
        </a:defRPr>
      </a:lvl3pPr>
      <a:lvl4pPr marR="0" lvl="3" algn="l" rtl="0">
        <a:lnSpc>
          <a:spcPct val="100000"/>
        </a:lnSpc>
        <a:spcBef>
          <a:spcPts val="0"/>
        </a:spcBef>
        <a:spcAft>
          <a:spcPts val="0"/>
        </a:spcAft>
        <a:buClr>
          <a:srgbClr val="000000"/>
        </a:buClr>
        <a:buFont typeface="Arial"/>
        <a:defRPr lang="en-US" sz="1400" b="0" i="0" u="none" strike="noStrike" cap="none" dirty="0">
          <a:solidFill>
            <a:srgbClr val="000000"/>
          </a:solidFill>
          <a:latin typeface="Arial"/>
        </a:defRPr>
      </a:lvl4pPr>
      <a:lvl5pPr marR="0" lvl="4" algn="l" rtl="0">
        <a:lnSpc>
          <a:spcPct val="100000"/>
        </a:lnSpc>
        <a:spcBef>
          <a:spcPts val="0"/>
        </a:spcBef>
        <a:spcAft>
          <a:spcPts val="0"/>
        </a:spcAft>
        <a:buClr>
          <a:srgbClr val="000000"/>
        </a:buClr>
        <a:buFont typeface="Arial"/>
        <a:defRPr lang="en-US" sz="1400" b="0" i="0" u="none" strike="noStrike" cap="none" dirty="0">
          <a:solidFill>
            <a:srgbClr val="000000"/>
          </a:solidFill>
          <a:latin typeface="Arial"/>
        </a:defRPr>
      </a:lvl5pPr>
      <a:lvl6pPr marR="0" lvl="5" algn="l" rtl="0">
        <a:lnSpc>
          <a:spcPct val="100000"/>
        </a:lnSpc>
        <a:spcBef>
          <a:spcPts val="0"/>
        </a:spcBef>
        <a:spcAft>
          <a:spcPts val="0"/>
        </a:spcAft>
        <a:buClr>
          <a:srgbClr val="000000"/>
        </a:buClr>
        <a:buFont typeface="Arial"/>
        <a:defRPr lang="en-US" sz="1400" b="0" i="0" u="none" strike="noStrike" cap="none" dirty="0">
          <a:solidFill>
            <a:srgbClr val="000000"/>
          </a:solidFill>
          <a:latin typeface="Arial"/>
        </a:defRPr>
      </a:lvl6pPr>
      <a:lvl7pPr marR="0" lvl="6" algn="l" rtl="0">
        <a:lnSpc>
          <a:spcPct val="100000"/>
        </a:lnSpc>
        <a:spcBef>
          <a:spcPts val="0"/>
        </a:spcBef>
        <a:spcAft>
          <a:spcPts val="0"/>
        </a:spcAft>
        <a:buClr>
          <a:srgbClr val="000000"/>
        </a:buClr>
        <a:buFont typeface="Arial"/>
        <a:defRPr lang="en-US" sz="1400" b="0" i="0" u="none" strike="noStrike" cap="none" dirty="0">
          <a:solidFill>
            <a:srgbClr val="000000"/>
          </a:solidFill>
          <a:latin typeface="Arial"/>
        </a:defRPr>
      </a:lvl7pPr>
      <a:lvl8pPr marR="0" lvl="7" algn="l" rtl="0">
        <a:lnSpc>
          <a:spcPct val="100000"/>
        </a:lnSpc>
        <a:spcBef>
          <a:spcPts val="0"/>
        </a:spcBef>
        <a:spcAft>
          <a:spcPts val="0"/>
        </a:spcAft>
        <a:buClr>
          <a:srgbClr val="000000"/>
        </a:buClr>
        <a:buFont typeface="Arial"/>
        <a:defRPr lang="en-US" sz="1400" b="0" i="0" u="none" strike="noStrike" cap="none" dirty="0">
          <a:solidFill>
            <a:srgbClr val="000000"/>
          </a:solidFill>
          <a:latin typeface="Arial"/>
        </a:defRPr>
      </a:lvl8pPr>
      <a:lvl9pPr marR="0" lvl="8" algn="l" rtl="0">
        <a:lnSpc>
          <a:spcPct val="100000"/>
        </a:lnSpc>
        <a:spcBef>
          <a:spcPts val="0"/>
        </a:spcBef>
        <a:spcAft>
          <a:spcPts val="0"/>
        </a:spcAft>
        <a:buClr>
          <a:srgbClr val="000000"/>
        </a:buClr>
        <a:buFont typeface="Arial"/>
        <a:defRPr lang="en-US" sz="1400" b="0" i="0" u="none" strike="noStrike" cap="none" dirty="0">
          <a:solidFill>
            <a:srgbClr val="000000"/>
          </a:solidFill>
          <a:latin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hyperlink" Target="https://www.irjmets.com/uploadedfiles/paper/volume3/issue_3_march_2021/6681/1628083284.pdf" TargetMode="External"/><Relationship Id="rId2" Type="http://schemas.openxmlformats.org/officeDocument/2006/relationships/hyperlink" Target="https://ijirase.com/assets/paper/issue_1/volume_4/V4-Issue-2-629-632.pdf" TargetMode="Externa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Google Shape;136;p17">
            <a:extLst>
              <a:ext uri="{FF2B5EF4-FFF2-40B4-BE49-F238E27FC236}">
                <a16:creationId xmlns:a16="http://schemas.microsoft.com/office/drawing/2014/main" id="{37D2CA7B-60FF-6AE1-1F3B-C6E103DE891D}"/>
              </a:ext>
            </a:extLst>
          </p:cNvPr>
          <p:cNvSpPr txBox="1">
            <a:spLocks noChangeArrowheads="1"/>
          </p:cNvSpPr>
          <p:nvPr/>
        </p:nvSpPr>
        <p:spPr bwMode="auto">
          <a:xfrm>
            <a:off x="504825" y="1743075"/>
            <a:ext cx="9070975" cy="546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1675" rIns="0" bIns="0" anchor="ctr"/>
          <a:lstStyle>
            <a:lvl1pPr>
              <a:defRPr sz="1400">
                <a:solidFill>
                  <a:srgbClr val="000000"/>
                </a:solidFill>
                <a:latin typeface="Arial" panose="020B0604020202020204" pitchFamily="34" charset="0"/>
              </a:defRPr>
            </a:lvl1pPr>
            <a:lvl2pPr marL="742950" indent="-285750">
              <a:defRPr sz="1400">
                <a:solidFill>
                  <a:srgbClr val="000000"/>
                </a:solidFill>
                <a:latin typeface="Arial" panose="020B0604020202020204" pitchFamily="34" charset="0"/>
              </a:defRPr>
            </a:lvl2pPr>
            <a:lvl3pPr marL="1143000" indent="-228600">
              <a:defRPr sz="14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defRPr>
            </a:lvl9pPr>
          </a:lstStyle>
          <a:p>
            <a:pPr algn="ctr" eaLnBrk="1" hangingPunct="1">
              <a:lnSpc>
                <a:spcPct val="93000"/>
              </a:lnSpc>
              <a:buClr>
                <a:srgbClr val="000000"/>
              </a:buClr>
            </a:pPr>
            <a:r>
              <a:rPr lang="en-US" altLang="en-US" sz="3600" b="1" dirty="0">
                <a:latin typeface="Times New Roman"/>
                <a:cs typeface="Times New Roman"/>
              </a:rPr>
              <a:t>Car Price Prediction </a:t>
            </a:r>
            <a:endParaRPr lang="en-US" altLang="en-US" sz="3600" b="1">
              <a:latin typeface="Times New Roman" panose="02020603050405020304" pitchFamily="18" charset="0"/>
            </a:endParaRPr>
          </a:p>
          <a:p>
            <a:pPr algn="ctr" eaLnBrk="1" hangingPunct="1">
              <a:lnSpc>
                <a:spcPct val="93000"/>
              </a:lnSpc>
              <a:buClr>
                <a:srgbClr val="000000"/>
              </a:buClr>
              <a:buFont typeface="Times New Roman" panose="02020603050405020304" pitchFamily="18" charset="0"/>
              <a:buNone/>
            </a:pPr>
            <a:endParaRPr lang="en-US" altLang="en-US" sz="3600" b="1">
              <a:latin typeface="Times New Roman" panose="02020603050405020304" pitchFamily="18" charset="0"/>
            </a:endParaRPr>
          </a:p>
          <a:p>
            <a:pPr algn="ctr" eaLnBrk="1" hangingPunct="1">
              <a:lnSpc>
                <a:spcPct val="93000"/>
              </a:lnSpc>
              <a:buClr>
                <a:srgbClr val="000000"/>
              </a:buClr>
            </a:pPr>
            <a:r>
              <a:rPr lang="en-US" altLang="en-US" sz="3200" b="1" dirty="0">
                <a:latin typeface="Times New Roman"/>
                <a:cs typeface="Times New Roman"/>
              </a:rPr>
              <a:t>1.Meet Bohra       (20104057)</a:t>
            </a:r>
          </a:p>
          <a:p>
            <a:pPr algn="ctr" eaLnBrk="1" hangingPunct="1">
              <a:lnSpc>
                <a:spcPct val="93000"/>
              </a:lnSpc>
              <a:buClr>
                <a:srgbClr val="000000"/>
              </a:buClr>
              <a:buFont typeface="Times New Roman" panose="02020603050405020304" pitchFamily="18" charset="0"/>
            </a:pPr>
            <a:r>
              <a:rPr lang="en-US" altLang="en-US" sz="3200" b="1" dirty="0">
                <a:latin typeface="Times New Roman"/>
                <a:cs typeface="Times New Roman"/>
              </a:rPr>
              <a:t>2.Shivam Gupta   (20104110)</a:t>
            </a:r>
          </a:p>
          <a:p>
            <a:pPr algn="ctr">
              <a:lnSpc>
                <a:spcPct val="93000"/>
              </a:lnSpc>
              <a:buFont typeface="Times New Roman" panose="02020603050405020304" pitchFamily="18" charset="0"/>
            </a:pPr>
            <a:r>
              <a:rPr lang="en-US" altLang="en-US" sz="3200" b="1" dirty="0">
                <a:latin typeface="Times New Roman"/>
                <a:cs typeface="Times New Roman"/>
              </a:rPr>
              <a:t> 3.Yashab </a:t>
            </a:r>
            <a:r>
              <a:rPr lang="en-US" altLang="en-US" sz="3200" b="1" dirty="0" err="1">
                <a:latin typeface="Times New Roman"/>
                <a:cs typeface="Times New Roman"/>
              </a:rPr>
              <a:t>Mahimi</a:t>
            </a:r>
            <a:r>
              <a:rPr lang="en-US" altLang="en-US" sz="3200" b="1" dirty="0">
                <a:latin typeface="Times New Roman"/>
                <a:cs typeface="Times New Roman"/>
              </a:rPr>
              <a:t> (20104026)</a:t>
            </a:r>
            <a:endParaRPr lang="en-US" dirty="0">
              <a:cs typeface="Arial" panose="020B0604020202020204" pitchFamily="34" charset="0"/>
            </a:endParaRPr>
          </a:p>
          <a:p>
            <a:pPr algn="ctr" eaLnBrk="1" hangingPunct="1">
              <a:lnSpc>
                <a:spcPct val="93000"/>
              </a:lnSpc>
              <a:buClr>
                <a:srgbClr val="000000"/>
              </a:buClr>
            </a:pPr>
            <a:r>
              <a:rPr lang="en-US" altLang="en-US" sz="3200" b="1" dirty="0">
                <a:latin typeface="Times New Roman"/>
                <a:cs typeface="Times New Roman"/>
              </a:rPr>
              <a:t> 4. Kaif Khan         (20104128)</a:t>
            </a:r>
          </a:p>
          <a:p>
            <a:pPr algn="ctr" eaLnBrk="1" hangingPunct="1">
              <a:lnSpc>
                <a:spcPct val="93000"/>
              </a:lnSpc>
              <a:buClr>
                <a:srgbClr val="000000"/>
              </a:buClr>
              <a:buFont typeface="Trebuchet MS" panose="020B0603020202020204" pitchFamily="34" charset="0"/>
              <a:buNone/>
            </a:pPr>
            <a:endParaRPr lang="en-US" altLang="en-US" sz="3200" b="1">
              <a:latin typeface="Times New Roman" panose="02020603050405020304" pitchFamily="18" charset="0"/>
            </a:endParaRPr>
          </a:p>
          <a:p>
            <a:pPr algn="ctr" eaLnBrk="1" hangingPunct="1">
              <a:lnSpc>
                <a:spcPct val="93000"/>
              </a:lnSpc>
              <a:buClr>
                <a:srgbClr val="000000"/>
              </a:buClr>
              <a:buFont typeface="Trebuchet MS" panose="020B0603020202020204" pitchFamily="34" charset="0"/>
              <a:buNone/>
            </a:pPr>
            <a:endParaRPr lang="en-US" altLang="en-US" sz="3200" b="1">
              <a:latin typeface="Times New Roman" panose="02020603050405020304" pitchFamily="18" charset="0"/>
            </a:endParaRPr>
          </a:p>
          <a:p>
            <a:pPr algn="ctr" eaLnBrk="1" hangingPunct="1">
              <a:lnSpc>
                <a:spcPct val="93000"/>
              </a:lnSpc>
              <a:buClr>
                <a:srgbClr val="000000"/>
              </a:buClr>
              <a:buFont typeface="Trebuchet MS" panose="020B0603020202020204" pitchFamily="34" charset="0"/>
              <a:buNone/>
            </a:pPr>
            <a:endParaRPr lang="en-US" altLang="en-US" sz="3200" b="1">
              <a:latin typeface="Times New Roman" panose="02020603050405020304" pitchFamily="18" charset="0"/>
            </a:endParaRPr>
          </a:p>
          <a:p>
            <a:pPr algn="ctr" eaLnBrk="1" hangingPunct="1">
              <a:lnSpc>
                <a:spcPct val="93000"/>
              </a:lnSpc>
              <a:buClr>
                <a:srgbClr val="000000"/>
              </a:buClr>
              <a:buFont typeface="Trebuchet MS" panose="020B0603020202020204" pitchFamily="34" charset="0"/>
              <a:buNone/>
            </a:pPr>
            <a:endParaRPr lang="en-US" altLang="en-US" sz="3200" b="1">
              <a:latin typeface="Times New Roman" panose="02020603050405020304" pitchFamily="18" charset="0"/>
            </a:endParaRPr>
          </a:p>
          <a:p>
            <a:pPr algn="ctr" eaLnBrk="1" hangingPunct="1">
              <a:lnSpc>
                <a:spcPct val="93000"/>
              </a:lnSpc>
              <a:buClr>
                <a:srgbClr val="000000"/>
              </a:buClr>
              <a:buFont typeface="Times New Roman" panose="02020603050405020304" pitchFamily="18" charset="0"/>
              <a:buNone/>
            </a:pPr>
            <a:r>
              <a:rPr lang="en-US" altLang="en-US" sz="2800" b="1" dirty="0">
                <a:latin typeface="Times New Roman"/>
                <a:cs typeface="Times New Roman"/>
              </a:rPr>
              <a:t>Project Guide</a:t>
            </a:r>
          </a:p>
          <a:p>
            <a:pPr eaLnBrk="1" hangingPunct="1">
              <a:lnSpc>
                <a:spcPct val="93000"/>
              </a:lnSpc>
              <a:buClr>
                <a:srgbClr val="000000"/>
              </a:buClr>
            </a:pPr>
            <a:r>
              <a:rPr lang="en-US" altLang="en-US" sz="2400" b="1" dirty="0">
                <a:latin typeface="Times New Roman"/>
                <a:cs typeface="Times New Roman"/>
              </a:rPr>
              <a:t>                                          Ms. Geetanjali Kalme</a:t>
            </a:r>
          </a:p>
        </p:txBody>
      </p:sp>
      <p:pic>
        <p:nvPicPr>
          <p:cNvPr id="3075" name="Google Shape;137;p17">
            <a:extLst>
              <a:ext uri="{FF2B5EF4-FFF2-40B4-BE49-F238E27FC236}">
                <a16:creationId xmlns:a16="http://schemas.microsoft.com/office/drawing/2014/main" id="{7D00FED2-85CE-046D-BED7-7732724B2A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463" y="1588"/>
            <a:ext cx="9936162" cy="187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Google Shape;138;p17">
            <a:extLst>
              <a:ext uri="{FF2B5EF4-FFF2-40B4-BE49-F238E27FC236}">
                <a16:creationId xmlns:a16="http://schemas.microsoft.com/office/drawing/2014/main" id="{07EB2507-76F9-B290-5290-34DB61790308}"/>
              </a:ext>
              <a:ext uri="{45F20CFD-2F91-40C1-B56A-F2DB00AFC078}"/>
            </a:extLst>
          </p:cNvPr>
          <p:cNvCxnSpPr/>
          <p:nvPr/>
        </p:nvCxnSpPr>
        <p:spPr>
          <a:xfrm>
            <a:off x="0" y="1743075"/>
            <a:ext cx="10080625" cy="0"/>
          </a:xfrm>
          <a:prstGeom prst="line">
            <a:avLst/>
          </a:prstGeom>
          <a:noFill/>
          <a:ln w="25400" cap="rnd">
            <a:solidFill>
              <a:schemeClr val="dk1"/>
            </a:solidFill>
            <a:prstDash val="solid"/>
            <a:miter lim="800000"/>
          </a:ln>
          <a:effectLst>
            <a:outerShdw blurRad="63500" dist="25400" dir="5400000">
              <a:srgbClr val="000000">
                <a:alpha val="34509"/>
              </a:srgbClr>
            </a:outerShdw>
          </a:effectLst>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65996-6F61-6C3B-D4FF-81EF7E319FB1}"/>
              </a:ext>
            </a:extLst>
          </p:cNvPr>
          <p:cNvSpPr>
            <a:spLocks noGrp="1"/>
          </p:cNvSpPr>
          <p:nvPr>
            <p:ph type="title"/>
          </p:nvPr>
        </p:nvSpPr>
        <p:spPr>
          <a:xfrm>
            <a:off x="671512" y="671512"/>
            <a:ext cx="6997800" cy="993529"/>
          </a:xfrm>
        </p:spPr>
        <p:txBody>
          <a:bodyPr/>
          <a:lstStyle/>
          <a:p>
            <a:r>
              <a:rPr lang="en-US" sz="3600" b="1" dirty="0">
                <a:latin typeface="Times New Roman"/>
                <a:cs typeface="Times New Roman"/>
              </a:rPr>
              <a:t>8. DFD</a:t>
            </a:r>
            <a:endParaRPr lang="en-US" sz="3600" dirty="0">
              <a:cs typeface="Arial"/>
            </a:endParaRPr>
          </a:p>
        </p:txBody>
      </p:sp>
      <p:pic>
        <p:nvPicPr>
          <p:cNvPr id="5" name="Picture 4">
            <a:extLst>
              <a:ext uri="{FF2B5EF4-FFF2-40B4-BE49-F238E27FC236}">
                <a16:creationId xmlns:a16="http://schemas.microsoft.com/office/drawing/2014/main" id="{9B637DAE-577D-24C6-8758-6DEE3F7DE43D}"/>
              </a:ext>
            </a:extLst>
          </p:cNvPr>
          <p:cNvPicPr>
            <a:picLocks noChangeAspect="1"/>
          </p:cNvPicPr>
          <p:nvPr/>
        </p:nvPicPr>
        <p:blipFill rotWithShape="1">
          <a:blip r:embed="rId2"/>
          <a:srcRect l="25214" t="42240" r="23921" b="14432"/>
          <a:stretch/>
        </p:blipFill>
        <p:spPr>
          <a:xfrm>
            <a:off x="960894" y="1503336"/>
            <a:ext cx="7377194" cy="5384827"/>
          </a:xfrm>
          <a:prstGeom prst="rect">
            <a:avLst/>
          </a:prstGeom>
        </p:spPr>
      </p:pic>
    </p:spTree>
    <p:extLst>
      <p:ext uri="{BB962C8B-B14F-4D97-AF65-F5344CB8AC3E}">
        <p14:creationId xmlns:p14="http://schemas.microsoft.com/office/powerpoint/2010/main" val="2106414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5">
            <a:extLst>
              <a:ext uri="{FF2B5EF4-FFF2-40B4-BE49-F238E27FC236}">
                <a16:creationId xmlns:a16="http://schemas.microsoft.com/office/drawing/2014/main" id="{A603464A-4E7D-611C-2AD9-CEAC4E1935EE}"/>
              </a:ext>
            </a:extLst>
          </p:cNvPr>
          <p:cNvSpPr>
            <a:spLocks noGrp="1"/>
          </p:cNvSpPr>
          <p:nvPr>
            <p:ph type="title"/>
          </p:nvPr>
        </p:nvSpPr>
        <p:spPr>
          <a:xfrm>
            <a:off x="671513" y="671513"/>
            <a:ext cx="6997700" cy="1455737"/>
          </a:xfrm>
        </p:spPr>
        <p:txBody>
          <a:bodyPr/>
          <a:lstStyle/>
          <a:p>
            <a:pPr eaLnBrk="1" hangingPunct="1">
              <a:spcBef>
                <a:spcPct val="0"/>
              </a:spcBef>
              <a:spcAft>
                <a:spcPct val="0"/>
              </a:spcAft>
              <a:buSzTx/>
            </a:pPr>
            <a:r>
              <a:rPr lang="en-IN" altLang="en-US" sz="3600" b="1">
                <a:solidFill>
                  <a:schemeClr val="tx1"/>
                </a:solidFill>
                <a:latin typeface="Times New Roman"/>
                <a:cs typeface="Times New Roman"/>
              </a:rPr>
              <a:t>9. Flow Chart</a:t>
            </a:r>
          </a:p>
        </p:txBody>
      </p:sp>
      <p:sp>
        <p:nvSpPr>
          <p:cNvPr id="2" name="Oval 1">
            <a:extLst>
              <a:ext uri="{FF2B5EF4-FFF2-40B4-BE49-F238E27FC236}">
                <a16:creationId xmlns:a16="http://schemas.microsoft.com/office/drawing/2014/main" id="{588EEAE0-D095-9B3C-CEB8-AD0F380A24CA}"/>
              </a:ext>
            </a:extLst>
          </p:cNvPr>
          <p:cNvSpPr/>
          <p:nvPr/>
        </p:nvSpPr>
        <p:spPr>
          <a:xfrm>
            <a:off x="3757613" y="1341438"/>
            <a:ext cx="1066800" cy="533400"/>
          </a:xfrm>
          <a:prstGeom prst="ellipse">
            <a:avLst/>
          </a:prstGeom>
          <a:ln/>
        </p:spPr>
        <p:style>
          <a:lnRef idx="2">
            <a:schemeClr val="dk1"/>
          </a:lnRef>
          <a:fillRef idx="1">
            <a:schemeClr val="lt1"/>
          </a:fillRef>
          <a:effectRef idx="0">
            <a:schemeClr val="dk1"/>
          </a:effectRef>
          <a:fontRef idx="minor">
            <a:schemeClr val="dk1"/>
          </a:fontRef>
        </p:style>
        <p:txBody>
          <a:bodyPr anchor="ctr"/>
          <a:lstStyle/>
          <a:p>
            <a:pPr algn="ctr">
              <a:defRPr/>
            </a:pPr>
            <a:r>
              <a:rPr lang="en-IN" dirty="0"/>
              <a:t>Start</a:t>
            </a:r>
          </a:p>
        </p:txBody>
      </p:sp>
      <p:sp>
        <p:nvSpPr>
          <p:cNvPr id="4" name="Rectangle 3">
            <a:extLst>
              <a:ext uri="{FF2B5EF4-FFF2-40B4-BE49-F238E27FC236}">
                <a16:creationId xmlns:a16="http://schemas.microsoft.com/office/drawing/2014/main" id="{91FE75DB-C9BA-48F4-E96E-4275FED5712B}"/>
              </a:ext>
            </a:extLst>
          </p:cNvPr>
          <p:cNvSpPr/>
          <p:nvPr/>
        </p:nvSpPr>
        <p:spPr>
          <a:xfrm>
            <a:off x="3646488" y="2941638"/>
            <a:ext cx="1320800" cy="685800"/>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IN" dirty="0"/>
              <a:t>Data Processing</a:t>
            </a:r>
          </a:p>
        </p:txBody>
      </p:sp>
      <p:sp>
        <p:nvSpPr>
          <p:cNvPr id="5" name="Rectangle 4">
            <a:extLst>
              <a:ext uri="{FF2B5EF4-FFF2-40B4-BE49-F238E27FC236}">
                <a16:creationId xmlns:a16="http://schemas.microsoft.com/office/drawing/2014/main" id="{1CAE8A1F-9037-9957-5033-B19A9751D89A}"/>
              </a:ext>
            </a:extLst>
          </p:cNvPr>
          <p:cNvSpPr/>
          <p:nvPr/>
        </p:nvSpPr>
        <p:spPr>
          <a:xfrm>
            <a:off x="3646488" y="4864100"/>
            <a:ext cx="1303337" cy="685800"/>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IN" dirty="0"/>
              <a:t>Select the best model</a:t>
            </a:r>
          </a:p>
        </p:txBody>
      </p:sp>
      <p:sp>
        <p:nvSpPr>
          <p:cNvPr id="6" name="Rectangle 5">
            <a:extLst>
              <a:ext uri="{FF2B5EF4-FFF2-40B4-BE49-F238E27FC236}">
                <a16:creationId xmlns:a16="http://schemas.microsoft.com/office/drawing/2014/main" id="{3DE179F1-590B-0758-C339-DB0185C81C5E}"/>
              </a:ext>
            </a:extLst>
          </p:cNvPr>
          <p:cNvSpPr/>
          <p:nvPr/>
        </p:nvSpPr>
        <p:spPr>
          <a:xfrm>
            <a:off x="3646488" y="5811838"/>
            <a:ext cx="1303337" cy="708025"/>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IN" dirty="0"/>
              <a:t>Display  the Predicted price</a:t>
            </a:r>
          </a:p>
        </p:txBody>
      </p:sp>
      <p:sp>
        <p:nvSpPr>
          <p:cNvPr id="7" name="Oval 6">
            <a:extLst>
              <a:ext uri="{FF2B5EF4-FFF2-40B4-BE49-F238E27FC236}">
                <a16:creationId xmlns:a16="http://schemas.microsoft.com/office/drawing/2014/main" id="{A77B3517-898A-388C-700D-78378D1D6C22}"/>
              </a:ext>
            </a:extLst>
          </p:cNvPr>
          <p:cNvSpPr/>
          <p:nvPr/>
        </p:nvSpPr>
        <p:spPr>
          <a:xfrm>
            <a:off x="3757613" y="6783388"/>
            <a:ext cx="1066800" cy="533400"/>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IN" dirty="0"/>
              <a:t>Stop</a:t>
            </a:r>
          </a:p>
        </p:txBody>
      </p:sp>
      <p:sp>
        <p:nvSpPr>
          <p:cNvPr id="8" name="Rectangle 7">
            <a:extLst>
              <a:ext uri="{FF2B5EF4-FFF2-40B4-BE49-F238E27FC236}">
                <a16:creationId xmlns:a16="http://schemas.microsoft.com/office/drawing/2014/main" id="{F6E1A7A1-DCCD-8999-F3C9-F9A0510D9E0C}"/>
              </a:ext>
            </a:extLst>
          </p:cNvPr>
          <p:cNvSpPr/>
          <p:nvPr/>
        </p:nvSpPr>
        <p:spPr>
          <a:xfrm>
            <a:off x="3646488" y="2073275"/>
            <a:ext cx="1320800" cy="609600"/>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IN" dirty="0"/>
              <a:t>Collect Dataset</a:t>
            </a:r>
          </a:p>
        </p:txBody>
      </p:sp>
      <p:cxnSp>
        <p:nvCxnSpPr>
          <p:cNvPr id="10" name="Straight Arrow Connector 9">
            <a:extLst>
              <a:ext uri="{FF2B5EF4-FFF2-40B4-BE49-F238E27FC236}">
                <a16:creationId xmlns:a16="http://schemas.microsoft.com/office/drawing/2014/main" id="{0619AFAB-6A0F-0848-2AF3-8F1887A65B94}"/>
              </a:ext>
            </a:extLst>
          </p:cNvPr>
          <p:cNvCxnSpPr>
            <a:endCxn id="8" idx="0"/>
          </p:cNvCxnSpPr>
          <p:nvPr/>
        </p:nvCxnSpPr>
        <p:spPr>
          <a:xfrm>
            <a:off x="4291013" y="1874838"/>
            <a:ext cx="15875" cy="1984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C0BF8DA2-F94F-6673-324D-B760ECC19A6B}"/>
              </a:ext>
            </a:extLst>
          </p:cNvPr>
          <p:cNvCxnSpPr>
            <a:stCxn id="8" idx="2"/>
            <a:endCxn id="4" idx="0"/>
          </p:cNvCxnSpPr>
          <p:nvPr/>
        </p:nvCxnSpPr>
        <p:spPr>
          <a:xfrm>
            <a:off x="4306888" y="2682875"/>
            <a:ext cx="0" cy="2587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4F1E633E-CDFE-6F4E-862D-892F771CAA86}"/>
              </a:ext>
            </a:extLst>
          </p:cNvPr>
          <p:cNvCxnSpPr>
            <a:stCxn id="5" idx="2"/>
            <a:endCxn id="6" idx="0"/>
          </p:cNvCxnSpPr>
          <p:nvPr/>
        </p:nvCxnSpPr>
        <p:spPr>
          <a:xfrm>
            <a:off x="4298950" y="5549900"/>
            <a:ext cx="0" cy="2619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2F4C6DF7-BCC6-01FF-BC5C-44F9411B13E8}"/>
              </a:ext>
            </a:extLst>
          </p:cNvPr>
          <p:cNvCxnSpPr>
            <a:stCxn id="6" idx="2"/>
          </p:cNvCxnSpPr>
          <p:nvPr/>
        </p:nvCxnSpPr>
        <p:spPr>
          <a:xfrm flipH="1">
            <a:off x="4291013" y="6519863"/>
            <a:ext cx="7937" cy="2635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CE0422FF-6B4D-9384-9A83-2385FC078389}"/>
              </a:ext>
            </a:extLst>
          </p:cNvPr>
          <p:cNvCxnSpPr/>
          <p:nvPr/>
        </p:nvCxnSpPr>
        <p:spPr>
          <a:xfrm rot="5400000">
            <a:off x="4202113" y="3703638"/>
            <a:ext cx="1524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006CDB4B-D600-3DBB-9D6B-A8FCFE906B30}"/>
              </a:ext>
            </a:extLst>
          </p:cNvPr>
          <p:cNvCxnSpPr/>
          <p:nvPr/>
        </p:nvCxnSpPr>
        <p:spPr>
          <a:xfrm>
            <a:off x="2068513" y="3779838"/>
            <a:ext cx="4343400" cy="1587"/>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2F87BA81-C2F0-603A-4BD0-82BB30B3CEF9}"/>
              </a:ext>
            </a:extLst>
          </p:cNvPr>
          <p:cNvCxnSpPr>
            <a:endCxn id="31" idx="0"/>
          </p:cNvCxnSpPr>
          <p:nvPr/>
        </p:nvCxnSpPr>
        <p:spPr>
          <a:xfrm rot="5400000">
            <a:off x="1954213" y="3894138"/>
            <a:ext cx="2286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033EDA1C-32F3-03EE-F650-59743EB47F1E}"/>
              </a:ext>
            </a:extLst>
          </p:cNvPr>
          <p:cNvCxnSpPr>
            <a:endCxn id="32" idx="0"/>
          </p:cNvCxnSpPr>
          <p:nvPr/>
        </p:nvCxnSpPr>
        <p:spPr>
          <a:xfrm rot="5400000">
            <a:off x="6297613" y="3894138"/>
            <a:ext cx="2286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1" name="Rectangle 30">
            <a:extLst>
              <a:ext uri="{FF2B5EF4-FFF2-40B4-BE49-F238E27FC236}">
                <a16:creationId xmlns:a16="http://schemas.microsoft.com/office/drawing/2014/main" id="{A4045752-49FC-4BE9-DBDF-F99B11D7660A}"/>
              </a:ext>
            </a:extLst>
          </p:cNvPr>
          <p:cNvSpPr/>
          <p:nvPr/>
        </p:nvSpPr>
        <p:spPr>
          <a:xfrm>
            <a:off x="1230313" y="4008438"/>
            <a:ext cx="1676400" cy="533400"/>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dirty="0"/>
              <a:t>Random Forest  Regression</a:t>
            </a:r>
          </a:p>
        </p:txBody>
      </p:sp>
      <p:sp>
        <p:nvSpPr>
          <p:cNvPr id="32" name="Rectangle 31">
            <a:extLst>
              <a:ext uri="{FF2B5EF4-FFF2-40B4-BE49-F238E27FC236}">
                <a16:creationId xmlns:a16="http://schemas.microsoft.com/office/drawing/2014/main" id="{9C0018F8-F7A1-B026-5C8E-23709029B780}"/>
              </a:ext>
            </a:extLst>
          </p:cNvPr>
          <p:cNvSpPr/>
          <p:nvPr/>
        </p:nvSpPr>
        <p:spPr>
          <a:xfrm>
            <a:off x="5497513" y="4008438"/>
            <a:ext cx="1828800" cy="533400"/>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dirty="0"/>
              <a:t>Linear Regression</a:t>
            </a:r>
          </a:p>
        </p:txBody>
      </p:sp>
      <p:cxnSp>
        <p:nvCxnSpPr>
          <p:cNvPr id="39" name="Elbow Connector 38">
            <a:extLst>
              <a:ext uri="{FF2B5EF4-FFF2-40B4-BE49-F238E27FC236}">
                <a16:creationId xmlns:a16="http://schemas.microsoft.com/office/drawing/2014/main" id="{AA06977B-26F7-62A3-4E29-2EE1C79282BD}"/>
              </a:ext>
            </a:extLst>
          </p:cNvPr>
          <p:cNvCxnSpPr>
            <a:stCxn id="31" idx="2"/>
            <a:endCxn id="5" idx="0"/>
          </p:cNvCxnSpPr>
          <p:nvPr/>
        </p:nvCxnSpPr>
        <p:spPr>
          <a:xfrm rot="16200000" flipH="1">
            <a:off x="3022601" y="3587750"/>
            <a:ext cx="322262" cy="2230437"/>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41" name="Elbow Connector 40">
            <a:extLst>
              <a:ext uri="{FF2B5EF4-FFF2-40B4-BE49-F238E27FC236}">
                <a16:creationId xmlns:a16="http://schemas.microsoft.com/office/drawing/2014/main" id="{E8A2D606-A24B-6F7F-74F1-B1C431FA9FE2}"/>
              </a:ext>
            </a:extLst>
          </p:cNvPr>
          <p:cNvCxnSpPr>
            <a:stCxn id="32" idx="2"/>
            <a:endCxn id="5" idx="0"/>
          </p:cNvCxnSpPr>
          <p:nvPr/>
        </p:nvCxnSpPr>
        <p:spPr>
          <a:xfrm rot="5400000">
            <a:off x="5194301" y="3646487"/>
            <a:ext cx="322262" cy="2112963"/>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Google Shape;277;p28">
            <a:extLst>
              <a:ext uri="{FF2B5EF4-FFF2-40B4-BE49-F238E27FC236}">
                <a16:creationId xmlns:a16="http://schemas.microsoft.com/office/drawing/2014/main" id="{FDBE3B98-4DE7-7727-533B-3BE9F9FDA4D3}"/>
              </a:ext>
            </a:extLst>
          </p:cNvPr>
          <p:cNvSpPr txBox="1">
            <a:spLocks noChangeArrowheads="1"/>
          </p:cNvSpPr>
          <p:nvPr/>
        </p:nvSpPr>
        <p:spPr bwMode="auto">
          <a:xfrm>
            <a:off x="503238" y="301625"/>
            <a:ext cx="9070975"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1675" rIns="0" bIns="0" anchor="ctr"/>
          <a:lstStyle>
            <a:lvl1pPr>
              <a:defRPr sz="1400">
                <a:solidFill>
                  <a:srgbClr val="000000"/>
                </a:solidFill>
                <a:latin typeface="Arial" panose="020B0604020202020204" pitchFamily="34" charset="0"/>
              </a:defRPr>
            </a:lvl1pPr>
            <a:lvl2pPr marL="742950" indent="-285750">
              <a:defRPr sz="1400">
                <a:solidFill>
                  <a:srgbClr val="000000"/>
                </a:solidFill>
                <a:latin typeface="Arial" panose="020B0604020202020204" pitchFamily="34" charset="0"/>
              </a:defRPr>
            </a:lvl2pPr>
            <a:lvl3pPr marL="1143000" indent="-228600">
              <a:defRPr sz="14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defRPr>
            </a:lvl9pPr>
          </a:lstStyle>
          <a:p>
            <a:pPr eaLnBrk="1" hangingPunct="1">
              <a:lnSpc>
                <a:spcPct val="93000"/>
              </a:lnSpc>
              <a:buClr>
                <a:srgbClr val="000000"/>
              </a:buClr>
              <a:buFont typeface="Times New Roman" panose="02020603050405020304" pitchFamily="18" charset="0"/>
              <a:buNone/>
            </a:pPr>
            <a:r>
              <a:rPr lang="en-US" altLang="en-US" sz="3600" b="1" dirty="0">
                <a:latin typeface="Times New Roman"/>
                <a:cs typeface="Times New Roman"/>
              </a:rPr>
              <a:t>10. Technology Stack</a:t>
            </a:r>
          </a:p>
        </p:txBody>
      </p:sp>
      <p:sp>
        <p:nvSpPr>
          <p:cNvPr id="13315" name="Google Shape;278;p28">
            <a:extLst>
              <a:ext uri="{FF2B5EF4-FFF2-40B4-BE49-F238E27FC236}">
                <a16:creationId xmlns:a16="http://schemas.microsoft.com/office/drawing/2014/main" id="{C6DBB3BA-EB6D-50C7-AF79-367CB33351D9}"/>
              </a:ext>
            </a:extLst>
          </p:cNvPr>
          <p:cNvSpPr txBox="1">
            <a:spLocks noChangeArrowheads="1"/>
          </p:cNvSpPr>
          <p:nvPr/>
        </p:nvSpPr>
        <p:spPr bwMode="auto">
          <a:xfrm>
            <a:off x="503238" y="1563688"/>
            <a:ext cx="9070975"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25" rIns="0" bIns="0"/>
          <a:lstStyle>
            <a:lvl1pPr marL="107950">
              <a:defRPr sz="1400">
                <a:solidFill>
                  <a:srgbClr val="000000"/>
                </a:solidFill>
                <a:latin typeface="Arial" panose="020B0604020202020204" pitchFamily="34" charset="0"/>
              </a:defRPr>
            </a:lvl1pPr>
            <a:lvl2pPr marL="742950" indent="-285750">
              <a:defRPr sz="1400">
                <a:solidFill>
                  <a:srgbClr val="000000"/>
                </a:solidFill>
                <a:latin typeface="Arial" panose="020B0604020202020204" pitchFamily="34" charset="0"/>
              </a:defRPr>
            </a:lvl2pPr>
            <a:lvl3pPr marL="1143000" indent="-228600">
              <a:defRPr sz="14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defRPr>
            </a:lvl9pPr>
          </a:lstStyle>
          <a:p>
            <a:pPr eaLnBrk="1" hangingPunct="1">
              <a:lnSpc>
                <a:spcPct val="93000"/>
              </a:lnSpc>
              <a:buClr>
                <a:srgbClr val="000000"/>
              </a:buClr>
              <a:buFont typeface="Times New Roman" panose="02020603050405020304" pitchFamily="18" charset="0"/>
              <a:buNone/>
            </a:pPr>
            <a:r>
              <a:rPr lang="en-US" altLang="en-US" sz="2400" dirty="0">
                <a:latin typeface="Times New Roman" panose="02020603050405020304" pitchFamily="18" charset="0"/>
              </a:rPr>
              <a:t>Front end : 1)Python</a:t>
            </a:r>
          </a:p>
          <a:p>
            <a:pPr eaLnBrk="1" hangingPunct="1">
              <a:lnSpc>
                <a:spcPct val="93000"/>
              </a:lnSpc>
              <a:spcBef>
                <a:spcPts val="1400"/>
              </a:spcBef>
              <a:buClr>
                <a:srgbClr val="000000"/>
              </a:buClr>
              <a:buFont typeface="Times New Roman" panose="02020603050405020304" pitchFamily="18" charset="0"/>
              <a:buNone/>
            </a:pPr>
            <a:r>
              <a:rPr lang="en-US" altLang="en-US" sz="2400" dirty="0">
                <a:latin typeface="Times New Roman" panose="02020603050405020304" pitchFamily="18" charset="0"/>
              </a:rPr>
              <a:t>                   2)Html &amp; CSS </a:t>
            </a:r>
          </a:p>
          <a:p>
            <a:pPr eaLnBrk="1" hangingPunct="1">
              <a:lnSpc>
                <a:spcPct val="93000"/>
              </a:lnSpc>
              <a:spcBef>
                <a:spcPts val="1400"/>
              </a:spcBef>
              <a:buClr>
                <a:srgbClr val="000000"/>
              </a:buClr>
              <a:buFont typeface="Times New Roman" panose="02020603050405020304" pitchFamily="18" charset="0"/>
              <a:buNone/>
            </a:pPr>
            <a:r>
              <a:rPr lang="en-US" altLang="en-US" sz="2400" dirty="0">
                <a:latin typeface="Times New Roman" panose="02020603050405020304" pitchFamily="18" charset="0"/>
              </a:rPr>
              <a:t>Back end: 1) MySQL</a:t>
            </a:r>
          </a:p>
          <a:p>
            <a:pPr eaLnBrk="1" hangingPunct="1">
              <a:lnSpc>
                <a:spcPct val="93000"/>
              </a:lnSpc>
              <a:spcBef>
                <a:spcPts val="1400"/>
              </a:spcBef>
              <a:buClr>
                <a:srgbClr val="000000"/>
              </a:buClr>
              <a:buFont typeface="Times New Roman" panose="02020603050405020304" pitchFamily="18" charset="0"/>
              <a:buNone/>
            </a:pPr>
            <a:r>
              <a:rPr lang="en-US" altLang="en-US" sz="2400" dirty="0">
                <a:latin typeface="Times New Roman" panose="02020603050405020304" pitchFamily="18" charset="0"/>
              </a:rPr>
              <a:t>                 2) Flask</a:t>
            </a:r>
          </a:p>
          <a:p>
            <a:pPr eaLnBrk="1" hangingPunct="1">
              <a:lnSpc>
                <a:spcPct val="93000"/>
              </a:lnSpc>
              <a:spcBef>
                <a:spcPts val="1400"/>
              </a:spcBef>
              <a:buClr>
                <a:srgbClr val="000000"/>
              </a:buClr>
              <a:buFont typeface="Times New Roman" panose="02020603050405020304" pitchFamily="18" charset="0"/>
              <a:buNone/>
            </a:pPr>
            <a:r>
              <a:rPr lang="en-US" altLang="en-US" sz="2400" dirty="0">
                <a:latin typeface="Times New Roman" panose="02020603050405020304" pitchFamily="18" charset="0"/>
              </a:rPr>
              <a:t>Operating System: Windows 11</a:t>
            </a:r>
          </a:p>
          <a:p>
            <a:pPr eaLnBrk="1" hangingPunct="1">
              <a:lnSpc>
                <a:spcPct val="93000"/>
              </a:lnSpc>
              <a:spcBef>
                <a:spcPts val="1400"/>
              </a:spcBef>
              <a:buClr>
                <a:srgbClr val="000000"/>
              </a:buClr>
              <a:buFont typeface="Times New Roman" panose="02020603050405020304" pitchFamily="18" charset="0"/>
              <a:buNone/>
            </a:pPr>
            <a:r>
              <a:rPr lang="en-US" altLang="en-US" sz="2400" dirty="0">
                <a:latin typeface="Times New Roman" panose="02020603050405020304" pitchFamily="18" charset="0"/>
              </a:rPr>
              <a:t>Development environment : </a:t>
            </a:r>
            <a:r>
              <a:rPr lang="en-US" altLang="en-US" sz="2400" dirty="0" err="1">
                <a:latin typeface="Times New Roman" panose="02020603050405020304" pitchFamily="18" charset="0"/>
              </a:rPr>
              <a:t>Jupyter</a:t>
            </a:r>
            <a:r>
              <a:rPr lang="en-US" altLang="en-US" sz="2400" dirty="0">
                <a:latin typeface="Times New Roman" panose="02020603050405020304" pitchFamily="18" charset="0"/>
              </a:rPr>
              <a:t> Notebook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7DDAC-33C3-3F7B-4424-8DC51625CB65}"/>
              </a:ext>
            </a:extLst>
          </p:cNvPr>
          <p:cNvSpPr>
            <a:spLocks noGrp="1"/>
          </p:cNvSpPr>
          <p:nvPr>
            <p:ph type="title"/>
          </p:nvPr>
        </p:nvSpPr>
        <p:spPr/>
        <p:txBody>
          <a:bodyPr/>
          <a:lstStyle/>
          <a:p>
            <a:r>
              <a:rPr lang="en-US" sz="3600" b="1">
                <a:latin typeface="Times New Roman"/>
                <a:cs typeface="Arial"/>
              </a:rPr>
              <a:t>Suggestions in Review-1</a:t>
            </a:r>
            <a:endParaRPr lang="en-US" sz="3600" b="1">
              <a:latin typeface="Times New Roman"/>
            </a:endParaRPr>
          </a:p>
        </p:txBody>
      </p:sp>
      <p:sp>
        <p:nvSpPr>
          <p:cNvPr id="3" name="Text Placeholder 2">
            <a:extLst>
              <a:ext uri="{FF2B5EF4-FFF2-40B4-BE49-F238E27FC236}">
                <a16:creationId xmlns:a16="http://schemas.microsoft.com/office/drawing/2014/main" id="{68BAAB43-EB1E-4CBD-7D9D-C9B8D127DA89}"/>
              </a:ext>
            </a:extLst>
          </p:cNvPr>
          <p:cNvSpPr>
            <a:spLocks noGrp="1"/>
          </p:cNvSpPr>
          <p:nvPr>
            <p:ph type="body" idx="1"/>
          </p:nvPr>
        </p:nvSpPr>
        <p:spPr/>
        <p:txBody>
          <a:bodyPr/>
          <a:lstStyle/>
          <a:p>
            <a:pPr indent="-319405">
              <a:buChar char="•"/>
            </a:pPr>
            <a:r>
              <a:rPr lang="en-US" sz="2200" b="1" dirty="0">
                <a:latin typeface="Times New Roman"/>
                <a:cs typeface="Arial"/>
              </a:rPr>
              <a:t>Make the User Interface better</a:t>
            </a:r>
          </a:p>
          <a:p>
            <a:pPr indent="-319405">
              <a:buChar char="•"/>
            </a:pPr>
            <a:r>
              <a:rPr lang="en-US" sz="2200" b="1" dirty="0">
                <a:latin typeface="Times New Roman"/>
                <a:cs typeface="Arial"/>
              </a:rPr>
              <a:t>Add More Attributes to the Data set</a:t>
            </a:r>
          </a:p>
          <a:p>
            <a:pPr marL="137795" indent="0">
              <a:buNone/>
            </a:pPr>
            <a:endParaRPr lang="en-US" sz="2200" b="1" dirty="0">
              <a:latin typeface="Times New Roman"/>
              <a:cs typeface="Arial"/>
            </a:endParaRPr>
          </a:p>
          <a:p>
            <a:pPr indent="-319405">
              <a:buChar char="•"/>
            </a:pPr>
            <a:endParaRPr lang="en-US" sz="2200" b="1" dirty="0">
              <a:latin typeface="Times New Roman"/>
              <a:cs typeface="Arial"/>
            </a:endParaRPr>
          </a:p>
          <a:p>
            <a:pPr marL="137795" indent="0">
              <a:buNone/>
            </a:pPr>
            <a:endParaRPr lang="en-US" sz="2200" b="1" dirty="0">
              <a:latin typeface="Times New Roman"/>
              <a:cs typeface="Arial"/>
            </a:endParaRPr>
          </a:p>
        </p:txBody>
      </p:sp>
    </p:spTree>
    <p:extLst>
      <p:ext uri="{BB962C8B-B14F-4D97-AF65-F5344CB8AC3E}">
        <p14:creationId xmlns:p14="http://schemas.microsoft.com/office/powerpoint/2010/main" val="544644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C595F-766A-D567-8A49-AAF4B777F632}"/>
              </a:ext>
            </a:extLst>
          </p:cNvPr>
          <p:cNvSpPr>
            <a:spLocks noGrp="1"/>
          </p:cNvSpPr>
          <p:nvPr>
            <p:ph type="title"/>
          </p:nvPr>
        </p:nvSpPr>
        <p:spPr/>
        <p:txBody>
          <a:bodyPr/>
          <a:lstStyle/>
          <a:p>
            <a:r>
              <a:rPr lang="en-US" sz="3600" b="1">
                <a:latin typeface="Times New Roman"/>
                <a:cs typeface="Arial"/>
              </a:rPr>
              <a:t>Result and Discussion</a:t>
            </a:r>
            <a:endParaRPr lang="en-US" sz="3600" b="1">
              <a:latin typeface="Times New Roman"/>
            </a:endParaRPr>
          </a:p>
        </p:txBody>
      </p:sp>
      <p:sp>
        <p:nvSpPr>
          <p:cNvPr id="3" name="Text Placeholder 2">
            <a:extLst>
              <a:ext uri="{FF2B5EF4-FFF2-40B4-BE49-F238E27FC236}">
                <a16:creationId xmlns:a16="http://schemas.microsoft.com/office/drawing/2014/main" id="{010FB6AB-2D88-39D9-EDDE-1D7D9FE1CD1A}"/>
              </a:ext>
            </a:extLst>
          </p:cNvPr>
          <p:cNvSpPr>
            <a:spLocks noGrp="1"/>
          </p:cNvSpPr>
          <p:nvPr>
            <p:ph type="body" idx="1"/>
          </p:nvPr>
        </p:nvSpPr>
        <p:spPr>
          <a:xfrm>
            <a:off x="671512" y="1419766"/>
            <a:ext cx="6997800" cy="5239784"/>
          </a:xfrm>
        </p:spPr>
        <p:txBody>
          <a:bodyPr/>
          <a:lstStyle/>
          <a:p>
            <a:pPr marL="137795" indent="0">
              <a:buNone/>
            </a:pPr>
            <a:r>
              <a:rPr lang="en-US" sz="2200" b="1">
                <a:latin typeface="Times New Roman"/>
                <a:cs typeface="Arial"/>
              </a:rPr>
              <a:t>Result</a:t>
            </a:r>
            <a:endParaRPr lang="en-US" sz="2200" b="1" dirty="0">
              <a:latin typeface="Times New Roman"/>
              <a:cs typeface="Arial"/>
            </a:endParaRPr>
          </a:p>
        </p:txBody>
      </p:sp>
      <p:graphicFrame>
        <p:nvGraphicFramePr>
          <p:cNvPr id="5" name="Table 4">
            <a:extLst>
              <a:ext uri="{FF2B5EF4-FFF2-40B4-BE49-F238E27FC236}">
                <a16:creationId xmlns:a16="http://schemas.microsoft.com/office/drawing/2014/main" id="{1C3181D1-08D4-E7D7-792F-158913C34423}"/>
              </a:ext>
            </a:extLst>
          </p:cNvPr>
          <p:cNvGraphicFramePr>
            <a:graphicFrameLocks noGrp="1"/>
          </p:cNvGraphicFramePr>
          <p:nvPr>
            <p:extLst>
              <p:ext uri="{D42A27DB-BD31-4B8C-83A1-F6EECF244321}">
                <p14:modId xmlns:p14="http://schemas.microsoft.com/office/powerpoint/2010/main" val="1593971747"/>
              </p:ext>
            </p:extLst>
          </p:nvPr>
        </p:nvGraphicFramePr>
        <p:xfrm>
          <a:off x="841053" y="2055173"/>
          <a:ext cx="6015564" cy="1408325"/>
        </p:xfrm>
        <a:graphic>
          <a:graphicData uri="http://schemas.openxmlformats.org/drawingml/2006/table">
            <a:tbl>
              <a:tblPr firstRow="1" bandRow="1"/>
              <a:tblGrid>
                <a:gridCol w="3007782">
                  <a:extLst>
                    <a:ext uri="{9D8B030D-6E8A-4147-A177-3AD203B41FA5}">
                      <a16:colId xmlns:a16="http://schemas.microsoft.com/office/drawing/2014/main" val="169050579"/>
                    </a:ext>
                  </a:extLst>
                </a:gridCol>
                <a:gridCol w="3007782">
                  <a:extLst>
                    <a:ext uri="{9D8B030D-6E8A-4147-A177-3AD203B41FA5}">
                      <a16:colId xmlns:a16="http://schemas.microsoft.com/office/drawing/2014/main" val="1594519785"/>
                    </a:ext>
                  </a:extLst>
                </a:gridCol>
              </a:tblGrid>
              <a:tr h="388502">
                <a:tc>
                  <a:txBody>
                    <a:bodyPr/>
                    <a:lstStyle/>
                    <a:p>
                      <a:pPr fontAlgn="b"/>
                      <a:r>
                        <a:rPr lang="en-US">
                          <a:effectLst/>
                        </a:rPr>
                        <a:t>Metric</a:t>
                      </a:r>
                      <a:endParaRPr lang="en-US" b="1">
                        <a:effectLst/>
                      </a:endParaRPr>
                    </a:p>
                  </a:txBody>
                  <a:tcPr anchor="b"/>
                </a:tc>
                <a:tc>
                  <a:txBody>
                    <a:bodyPr/>
                    <a:lstStyle/>
                    <a:p>
                      <a:pPr fontAlgn="b"/>
                      <a:r>
                        <a:rPr lang="en-US">
                          <a:effectLst/>
                        </a:rPr>
                        <a:t>Value</a:t>
                      </a:r>
                      <a:endParaRPr lang="en-US" b="1">
                        <a:effectLst/>
                      </a:endParaRPr>
                    </a:p>
                  </a:txBody>
                  <a:tcPr anchor="b"/>
                </a:tc>
                <a:extLst>
                  <a:ext uri="{0D108BD9-81ED-4DB2-BD59-A6C34878D82A}">
                    <a16:rowId xmlns:a16="http://schemas.microsoft.com/office/drawing/2014/main" val="3497658609"/>
                  </a:ext>
                </a:extLst>
              </a:tr>
              <a:tr h="339941">
                <a:tc>
                  <a:txBody>
                    <a:bodyPr/>
                    <a:lstStyle/>
                    <a:p>
                      <a:pPr fontAlgn="base"/>
                      <a:r>
                        <a:rPr lang="en-US">
                          <a:effectLst/>
                        </a:rPr>
                        <a:t>MSE</a:t>
                      </a:r>
                    </a:p>
                  </a:txBody>
                  <a:tcPr anchor="ctr"/>
                </a:tc>
                <a:tc>
                  <a:txBody>
                    <a:bodyPr/>
                    <a:lstStyle/>
                    <a:p>
                      <a:pPr fontAlgn="base"/>
                      <a:r>
                        <a:rPr lang="en-US">
                          <a:effectLst/>
                        </a:rPr>
                        <a:t>0.034</a:t>
                      </a:r>
                    </a:p>
                  </a:txBody>
                  <a:tcPr anchor="ctr"/>
                </a:tc>
                <a:extLst>
                  <a:ext uri="{0D108BD9-81ED-4DB2-BD59-A6C34878D82A}">
                    <a16:rowId xmlns:a16="http://schemas.microsoft.com/office/drawing/2014/main" val="1599615443"/>
                  </a:ext>
                </a:extLst>
              </a:tr>
              <a:tr h="339941">
                <a:tc>
                  <a:txBody>
                    <a:bodyPr/>
                    <a:lstStyle/>
                    <a:p>
                      <a:pPr fontAlgn="base"/>
                      <a:r>
                        <a:rPr lang="en-US">
                          <a:effectLst/>
                        </a:rPr>
                        <a:t>MAE</a:t>
                      </a:r>
                    </a:p>
                  </a:txBody>
                  <a:tcPr anchor="ctr"/>
                </a:tc>
                <a:tc>
                  <a:txBody>
                    <a:bodyPr/>
                    <a:lstStyle/>
                    <a:p>
                      <a:pPr fontAlgn="base"/>
                      <a:r>
                        <a:rPr lang="en-US">
                          <a:effectLst/>
                        </a:rPr>
                        <a:t>0.148</a:t>
                      </a:r>
                    </a:p>
                  </a:txBody>
                  <a:tcPr anchor="ctr"/>
                </a:tc>
                <a:extLst>
                  <a:ext uri="{0D108BD9-81ED-4DB2-BD59-A6C34878D82A}">
                    <a16:rowId xmlns:a16="http://schemas.microsoft.com/office/drawing/2014/main" val="688474097"/>
                  </a:ext>
                </a:extLst>
              </a:tr>
              <a:tr h="339941">
                <a:tc>
                  <a:txBody>
                    <a:bodyPr/>
                    <a:lstStyle/>
                    <a:p>
                      <a:pPr fontAlgn="base"/>
                      <a:r>
                        <a:rPr lang="en-US">
                          <a:effectLst/>
                        </a:rPr>
                        <a:t>R2</a:t>
                      </a:r>
                    </a:p>
                  </a:txBody>
                  <a:tcPr anchor="ctr"/>
                </a:tc>
                <a:tc>
                  <a:txBody>
                    <a:bodyPr/>
                    <a:lstStyle/>
                    <a:p>
                      <a:pPr fontAlgn="base"/>
                      <a:r>
                        <a:rPr lang="en-US">
                          <a:effectLst/>
                        </a:rPr>
                        <a:t>0.947</a:t>
                      </a:r>
                    </a:p>
                  </a:txBody>
                  <a:tcPr anchor="ctr"/>
                </a:tc>
                <a:extLst>
                  <a:ext uri="{0D108BD9-81ED-4DB2-BD59-A6C34878D82A}">
                    <a16:rowId xmlns:a16="http://schemas.microsoft.com/office/drawing/2014/main" val="3806639980"/>
                  </a:ext>
                </a:extLst>
              </a:tr>
            </a:tbl>
          </a:graphicData>
        </a:graphic>
      </p:graphicFrame>
      <p:sp>
        <p:nvSpPr>
          <p:cNvPr id="7" name="TextBox 6">
            <a:extLst>
              <a:ext uri="{FF2B5EF4-FFF2-40B4-BE49-F238E27FC236}">
                <a16:creationId xmlns:a16="http://schemas.microsoft.com/office/drawing/2014/main" id="{8EBCA3E7-7407-7D74-A692-6A2ECDB49DC8}"/>
              </a:ext>
            </a:extLst>
          </p:cNvPr>
          <p:cNvSpPr txBox="1"/>
          <p:nvPr/>
        </p:nvSpPr>
        <p:spPr>
          <a:xfrm>
            <a:off x="681241" y="3597189"/>
            <a:ext cx="7368991"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200" dirty="0">
                <a:solidFill>
                  <a:schemeClr val="tx1">
                    <a:lumMod val="85000"/>
                    <a:lumOff val="15000"/>
                  </a:schemeClr>
                </a:solidFill>
                <a:latin typeface="Times New Roman"/>
                <a:cs typeface="Arial"/>
              </a:rPr>
              <a:t>Discussion</a:t>
            </a:r>
          </a:p>
          <a:p>
            <a:pPr marL="285750" indent="-285750">
              <a:buFont typeface="Arial"/>
              <a:buChar char="•"/>
            </a:pPr>
            <a:r>
              <a:rPr lang="en-US" sz="2200" dirty="0">
                <a:solidFill>
                  <a:schemeClr val="tx1">
                    <a:lumMod val="85000"/>
                    <a:lumOff val="15000"/>
                  </a:schemeClr>
                </a:solidFill>
                <a:latin typeface="Times New Roman"/>
                <a:cs typeface="Arial"/>
              </a:rPr>
              <a:t>Overall, Random Forest Regression is a promising model for car price prediction with high accuracy and low error rates.</a:t>
            </a:r>
          </a:p>
          <a:p>
            <a:pPr marL="285750" indent="-285750">
              <a:buFont typeface="Arial"/>
              <a:buChar char="•"/>
            </a:pPr>
            <a:r>
              <a:rPr lang="en-US" sz="2200" dirty="0">
                <a:solidFill>
                  <a:schemeClr val="tx1">
                    <a:lumMod val="85000"/>
                    <a:lumOff val="15000"/>
                  </a:schemeClr>
                </a:solidFill>
                <a:latin typeface="Times New Roman"/>
                <a:cs typeface="Arial"/>
              </a:rPr>
              <a:t>Future research could explore other regression models or compare the performance of Random Forest Regression to other models on different datasets.</a:t>
            </a:r>
          </a:p>
          <a:p>
            <a:br>
              <a:rPr lang="en-US" dirty="0"/>
            </a:br>
            <a:endParaRPr lang="en-US" dirty="0"/>
          </a:p>
        </p:txBody>
      </p:sp>
    </p:spTree>
    <p:extLst>
      <p:ext uri="{BB962C8B-B14F-4D97-AF65-F5344CB8AC3E}">
        <p14:creationId xmlns:p14="http://schemas.microsoft.com/office/powerpoint/2010/main" val="990938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Google Shape;301;p31">
            <a:extLst>
              <a:ext uri="{FF2B5EF4-FFF2-40B4-BE49-F238E27FC236}">
                <a16:creationId xmlns:a16="http://schemas.microsoft.com/office/drawing/2014/main" id="{CA0EF5EE-92F0-7DB4-1913-DDC495252A62}"/>
              </a:ext>
            </a:extLst>
          </p:cNvPr>
          <p:cNvSpPr txBox="1">
            <a:spLocks noChangeArrowheads="1"/>
          </p:cNvSpPr>
          <p:nvPr/>
        </p:nvSpPr>
        <p:spPr bwMode="auto">
          <a:xfrm>
            <a:off x="503238" y="301625"/>
            <a:ext cx="9070975"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1675" rIns="0" bIns="0" anchor="ctr"/>
          <a:lstStyle>
            <a:lvl1pPr>
              <a:defRPr sz="1400">
                <a:solidFill>
                  <a:srgbClr val="000000"/>
                </a:solidFill>
                <a:latin typeface="Arial" panose="020B0604020202020204" pitchFamily="34" charset="0"/>
              </a:defRPr>
            </a:lvl1pPr>
            <a:lvl2pPr marL="742950" indent="-285750">
              <a:defRPr sz="1400">
                <a:solidFill>
                  <a:srgbClr val="000000"/>
                </a:solidFill>
                <a:latin typeface="Arial" panose="020B0604020202020204" pitchFamily="34" charset="0"/>
              </a:defRPr>
            </a:lvl2pPr>
            <a:lvl3pPr marL="1143000" indent="-228600">
              <a:defRPr sz="14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defRPr>
            </a:lvl9pPr>
          </a:lstStyle>
          <a:p>
            <a:pPr eaLnBrk="1" hangingPunct="1">
              <a:lnSpc>
                <a:spcPct val="93000"/>
              </a:lnSpc>
              <a:buClr>
                <a:srgbClr val="000000"/>
              </a:buClr>
              <a:buFont typeface="Times New Roman" panose="02020603050405020304" pitchFamily="18" charset="0"/>
              <a:buNone/>
            </a:pPr>
            <a:r>
              <a:rPr lang="en-US" altLang="en-US" sz="3600" b="1" dirty="0">
                <a:latin typeface="Times New Roman"/>
                <a:cs typeface="Times New Roman"/>
              </a:rPr>
              <a:t>11. Conclusion and Future Scope</a:t>
            </a:r>
          </a:p>
        </p:txBody>
      </p:sp>
      <p:sp>
        <p:nvSpPr>
          <p:cNvPr id="14339" name="Google Shape;302;p31">
            <a:extLst>
              <a:ext uri="{FF2B5EF4-FFF2-40B4-BE49-F238E27FC236}">
                <a16:creationId xmlns:a16="http://schemas.microsoft.com/office/drawing/2014/main" id="{79986AD3-3E8C-5F96-B2CB-7BCDA9A39B16}"/>
              </a:ext>
            </a:extLst>
          </p:cNvPr>
          <p:cNvSpPr txBox="1">
            <a:spLocks noChangeArrowheads="1"/>
          </p:cNvSpPr>
          <p:nvPr/>
        </p:nvSpPr>
        <p:spPr bwMode="auto">
          <a:xfrm>
            <a:off x="503238" y="1563688"/>
            <a:ext cx="9070975"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25" rIns="0" bIns="0"/>
          <a:lstStyle>
            <a:lvl1pPr>
              <a:defRPr sz="1400">
                <a:solidFill>
                  <a:srgbClr val="000000"/>
                </a:solidFill>
                <a:latin typeface="Arial" panose="020B0604020202020204" pitchFamily="34" charset="0"/>
              </a:defRPr>
            </a:lvl1pPr>
            <a:lvl2pPr marL="742950" indent="-285750">
              <a:defRPr sz="1400">
                <a:solidFill>
                  <a:srgbClr val="000000"/>
                </a:solidFill>
                <a:latin typeface="Arial" panose="020B0604020202020204" pitchFamily="34" charset="0"/>
              </a:defRPr>
            </a:lvl2pPr>
            <a:lvl3pPr marL="1143000" indent="-228600">
              <a:defRPr sz="14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defRPr>
            </a:lvl9pPr>
          </a:lstStyle>
          <a:p>
            <a:pPr eaLnBrk="1" hangingPunct="1">
              <a:buClr>
                <a:srgbClr val="000000"/>
              </a:buClr>
              <a:buFont typeface="Arial" panose="020B0604020202020204" pitchFamily="34" charset="0"/>
              <a:buNone/>
            </a:pPr>
            <a:r>
              <a:rPr lang="en-US" altLang="en-US" sz="2200" b="1">
                <a:latin typeface="Times New Roman" panose="02020603050405020304" pitchFamily="18" charset="0"/>
                <a:cs typeface="Times New Roman" panose="02020603050405020304" pitchFamily="18" charset="0"/>
              </a:rPr>
              <a:t>Conclusion:</a:t>
            </a:r>
          </a:p>
          <a:p>
            <a:pPr eaLnBrk="1" hangingPunct="1">
              <a:buClr>
                <a:srgbClr val="000000"/>
              </a:buClr>
              <a:buFont typeface="Arial" panose="020B0604020202020204" pitchFamily="34" charset="0"/>
              <a:buNone/>
            </a:pPr>
            <a:r>
              <a:rPr lang="en-US" altLang="en-US" sz="2200" b="1">
                <a:latin typeface="Times New Roman" panose="02020603050405020304" pitchFamily="18" charset="0"/>
                <a:cs typeface="Times New Roman" panose="02020603050405020304" pitchFamily="18" charset="0"/>
              </a:rPr>
              <a:t>     </a:t>
            </a:r>
            <a:r>
              <a:rPr lang="en-US" altLang="en-US" sz="2200">
                <a:latin typeface="Times New Roman" panose="02020603050405020304" pitchFamily="18" charset="0"/>
                <a:cs typeface="Times New Roman" panose="02020603050405020304" pitchFamily="18" charset="0"/>
              </a:rPr>
              <a:t> Car price prediction can be a challenging task due to the high number of attributes that should be considered for the accurate prediction. Our Prediction will help the Customers to buy or sell their cars according to the market value.  </a:t>
            </a:r>
          </a:p>
          <a:p>
            <a:pPr eaLnBrk="1" hangingPunct="1">
              <a:buClr>
                <a:srgbClr val="000000"/>
              </a:buClr>
              <a:buFont typeface="Arial" panose="020B0604020202020204" pitchFamily="34" charset="0"/>
              <a:buNone/>
            </a:pPr>
            <a:endParaRPr lang="en-US" altLang="en-US" sz="2200">
              <a:latin typeface="Times New Roman" panose="02020603050405020304" pitchFamily="18" charset="0"/>
              <a:cs typeface="Times New Roman" panose="02020603050405020304" pitchFamily="18" charset="0"/>
            </a:endParaRPr>
          </a:p>
          <a:p>
            <a:pPr eaLnBrk="1" hangingPunct="1">
              <a:buClr>
                <a:srgbClr val="000000"/>
              </a:buClr>
              <a:buFont typeface="Arial" panose="020B0604020202020204" pitchFamily="34" charset="0"/>
              <a:buNone/>
            </a:pPr>
            <a:r>
              <a:rPr lang="en-US" altLang="en-US" sz="2200" b="1">
                <a:latin typeface="Times New Roman" panose="02020603050405020304" pitchFamily="18" charset="0"/>
                <a:cs typeface="Times New Roman" panose="02020603050405020304" pitchFamily="18" charset="0"/>
              </a:rPr>
              <a:t>Future Scope:</a:t>
            </a:r>
          </a:p>
          <a:p>
            <a:pPr eaLnBrk="1" hangingPunct="1">
              <a:buClr>
                <a:srgbClr val="000000"/>
              </a:buClr>
              <a:buFont typeface="Arial" panose="020B0604020202020204" pitchFamily="34" charset="0"/>
              <a:buNone/>
            </a:pPr>
            <a:r>
              <a:rPr lang="en-US" altLang="en-US" sz="2200">
                <a:latin typeface="Times New Roman" panose="02020603050405020304" pitchFamily="18" charset="0"/>
                <a:cs typeface="Times New Roman" panose="02020603050405020304" pitchFamily="18" charset="0"/>
              </a:rPr>
              <a:t>       In future this machine learning model may bind with various website </a:t>
            </a:r>
          </a:p>
          <a:p>
            <a:pPr eaLnBrk="1" hangingPunct="1">
              <a:buClr>
                <a:srgbClr val="000000"/>
              </a:buClr>
              <a:buFont typeface="Arial" panose="020B0604020202020204" pitchFamily="34" charset="0"/>
              <a:buNone/>
            </a:pPr>
            <a:r>
              <a:rPr lang="en-US" altLang="en-US" sz="2200">
                <a:latin typeface="Times New Roman" panose="02020603050405020304" pitchFamily="18" charset="0"/>
                <a:cs typeface="Times New Roman" panose="02020603050405020304" pitchFamily="18" charset="0"/>
              </a:rPr>
              <a:t>which can provide real time data for price prediction. Also we may add large historical data of car price which can help to improve accuracy of the machine learning model. For better performance, we plan to judiciously design deep learning network structures, use adaptive learning rates and train on clusters of data rather than the whole dataset.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latin typeface="Times New Roman" pitchFamily="18" charset="0"/>
                <a:cs typeface="Times New Roman" pitchFamily="18" charset="0"/>
              </a:rPr>
              <a:t>References</a:t>
            </a:r>
            <a:endParaRPr lang="en-US"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lstStyle/>
          <a:p>
            <a:r>
              <a:rPr sz="2200">
                <a:latin typeface="Times New Roman" pitchFamily="18" charset="0"/>
                <a:cs typeface="Times New Roman" pitchFamily="18" charset="0"/>
                <a:hlinkClick r:id="rId2"/>
              </a:rPr>
              <a:t>https://ijirase.com/assets/paper/issue_1/volume_4/V4-Issue-2-629-632.pdf</a:t>
            </a:r>
            <a:endParaRPr sz="2200">
              <a:latin typeface="Times New Roman" pitchFamily="18" charset="0"/>
              <a:cs typeface="Times New Roman" pitchFamily="18" charset="0"/>
            </a:endParaRPr>
          </a:p>
          <a:p>
            <a:r>
              <a:rPr sz="2200">
                <a:latin typeface="Times New Roman" pitchFamily="18" charset="0"/>
                <a:cs typeface="Times New Roman" pitchFamily="18" charset="0"/>
                <a:hlinkClick r:id="rId3"/>
              </a:rPr>
              <a:t>https://www.irjmets.com/uploadedfiles/paper/volume3/issue_3_march_2021/6681/1628083284.pdf</a:t>
            </a:r>
            <a:endParaRPr sz="2200">
              <a:latin typeface="Times New Roman" pitchFamily="18" charset="0"/>
              <a:cs typeface="Times New Roman" pitchFamily="18" charset="0"/>
            </a:endParaRP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Google Shape;308;p32">
            <a:extLst>
              <a:ext uri="{FF2B5EF4-FFF2-40B4-BE49-F238E27FC236}">
                <a16:creationId xmlns:a16="http://schemas.microsoft.com/office/drawing/2014/main" id="{92B9FFCC-353B-4D37-00C8-AFD225024C65}"/>
              </a:ext>
            </a:extLst>
          </p:cNvPr>
          <p:cNvSpPr txBox="1">
            <a:spLocks noChangeArrowheads="1"/>
          </p:cNvSpPr>
          <p:nvPr/>
        </p:nvSpPr>
        <p:spPr bwMode="auto">
          <a:xfrm>
            <a:off x="647700" y="3057525"/>
            <a:ext cx="9070975"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1675" rIns="0" bIns="0" anchor="ctr"/>
          <a:lstStyle>
            <a:lvl1pPr>
              <a:defRPr sz="1400">
                <a:solidFill>
                  <a:srgbClr val="000000"/>
                </a:solidFill>
                <a:latin typeface="Arial" panose="020B0604020202020204" pitchFamily="34" charset="0"/>
              </a:defRPr>
            </a:lvl1pPr>
            <a:lvl2pPr marL="742950" indent="-285750">
              <a:defRPr sz="1400">
                <a:solidFill>
                  <a:srgbClr val="000000"/>
                </a:solidFill>
                <a:latin typeface="Arial" panose="020B0604020202020204" pitchFamily="34" charset="0"/>
              </a:defRPr>
            </a:lvl2pPr>
            <a:lvl3pPr marL="1143000" indent="-228600">
              <a:defRPr sz="14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defRPr>
            </a:lvl9pPr>
          </a:lstStyle>
          <a:p>
            <a:pPr algn="ctr" eaLnBrk="1" hangingPunct="1">
              <a:lnSpc>
                <a:spcPct val="93000"/>
              </a:lnSpc>
              <a:buClr>
                <a:srgbClr val="000000"/>
              </a:buClr>
              <a:buFont typeface="Times New Roman" panose="02020603050405020304" pitchFamily="18" charset="0"/>
              <a:buNone/>
            </a:pPr>
            <a:r>
              <a:rPr lang="en-US" altLang="en-US" sz="3600">
                <a:latin typeface="Times New Roman" panose="02020603050405020304"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7CE36-4E72-D9A4-7131-188DF102BCA5}"/>
              </a:ext>
              <a:ext uri="{F5127F2F-C960-4F0C-8C3B-99355B7793EE}"/>
            </a:extLst>
          </p:cNvPr>
          <p:cNvSpPr>
            <a:spLocks noGrp="1"/>
          </p:cNvSpPr>
          <p:nvPr>
            <p:ph type="title"/>
          </p:nvPr>
        </p:nvSpPr>
        <p:spPr>
          <a:xfrm>
            <a:off x="671513" y="167040"/>
            <a:ext cx="6997700" cy="887412"/>
          </a:xfrm>
        </p:spPr>
        <p:txBody>
          <a:bodyPr/>
          <a:lstStyle/>
          <a:p>
            <a:pPr eaLnBrk="1" fontAlgn="auto" hangingPunct="1">
              <a:buFont typeface="Arial"/>
              <a:buNone/>
              <a:defRPr/>
            </a:pPr>
            <a:r>
              <a:rPr lang="en-IN">
                <a:solidFill>
                  <a:schemeClr val="tx1"/>
                </a:solidFill>
                <a:latin typeface="Trebuchet MS"/>
              </a:rPr>
              <a:t>                    Contents</a:t>
            </a:r>
          </a:p>
        </p:txBody>
      </p:sp>
      <p:sp>
        <p:nvSpPr>
          <p:cNvPr id="4099" name="Text Placeholder 2">
            <a:extLst>
              <a:ext uri="{FF2B5EF4-FFF2-40B4-BE49-F238E27FC236}">
                <a16:creationId xmlns:a16="http://schemas.microsoft.com/office/drawing/2014/main" id="{D94CBD1F-76D8-633E-80FC-D7038FD45525}"/>
              </a:ext>
            </a:extLst>
          </p:cNvPr>
          <p:cNvSpPr>
            <a:spLocks noGrp="1"/>
          </p:cNvSpPr>
          <p:nvPr>
            <p:ph type="body" idx="1"/>
          </p:nvPr>
        </p:nvSpPr>
        <p:spPr>
          <a:xfrm>
            <a:off x="671513" y="1042127"/>
            <a:ext cx="6997700" cy="6521987"/>
          </a:xfrm>
        </p:spPr>
        <p:txBody>
          <a:bodyPr/>
          <a:lstStyle/>
          <a:p>
            <a:pPr indent="-318770" eaLnBrk="1" hangingPunct="1">
              <a:spcAft>
                <a:spcPct val="0"/>
              </a:spcAft>
              <a:buClr>
                <a:schemeClr val="tx1"/>
              </a:buClr>
              <a:buSzTx/>
              <a:buFont typeface="Arial" panose="020B0604020202020204" pitchFamily="34" charset="0"/>
              <a:buChar char="•"/>
            </a:pPr>
            <a:r>
              <a:rPr altLang="en-US" sz="2200" b="1" dirty="0">
                <a:solidFill>
                  <a:schemeClr val="tx1"/>
                </a:solidFill>
                <a:latin typeface="Times New Roman"/>
                <a:cs typeface="Times New Roman"/>
              </a:rPr>
              <a:t>Introduction</a:t>
            </a:r>
            <a:endParaRPr sz="2200" b="1" dirty="0">
              <a:solidFill>
                <a:schemeClr val="tx1"/>
              </a:solidFill>
              <a:latin typeface="Times New Roman"/>
              <a:cs typeface="Arial"/>
            </a:endParaRPr>
          </a:p>
          <a:p>
            <a:pPr indent="-318770" eaLnBrk="1" hangingPunct="1">
              <a:spcAft>
                <a:spcPct val="0"/>
              </a:spcAft>
              <a:buClr>
                <a:schemeClr val="tx1"/>
              </a:buClr>
              <a:buSzTx/>
              <a:buFont typeface="Arial" panose="020B0604020202020204" pitchFamily="34" charset="0"/>
              <a:buChar char="•"/>
            </a:pPr>
            <a:r>
              <a:rPr altLang="en-US" sz="2200" b="1" dirty="0">
                <a:solidFill>
                  <a:schemeClr val="tx1"/>
                </a:solidFill>
                <a:latin typeface="Times New Roman"/>
                <a:cs typeface="Times New Roman"/>
              </a:rPr>
              <a:t>Objectives</a:t>
            </a:r>
            <a:r>
              <a:rPr lang="en-US" altLang="en-US" sz="2200" b="1" dirty="0">
                <a:solidFill>
                  <a:schemeClr val="tx1"/>
                </a:solidFill>
                <a:latin typeface="Times New Roman"/>
                <a:cs typeface="Times New Roman"/>
              </a:rPr>
              <a:t> </a:t>
            </a:r>
            <a:endParaRPr altLang="en-US" sz="2200" b="1" dirty="0">
              <a:solidFill>
                <a:schemeClr val="tx1"/>
              </a:solidFill>
              <a:latin typeface="Times New Roman" panose="02020603050405020304" pitchFamily="18" charset="0"/>
              <a:cs typeface="Times New Roman" panose="02020603050405020304" pitchFamily="18" charset="0"/>
            </a:endParaRPr>
          </a:p>
          <a:p>
            <a:pPr indent="-318770" eaLnBrk="1" hangingPunct="1">
              <a:spcAft>
                <a:spcPct val="0"/>
              </a:spcAft>
              <a:buClr>
                <a:schemeClr val="tx1"/>
              </a:buClr>
              <a:buSzTx/>
              <a:buFont typeface="Arial" panose="020B0604020202020204" pitchFamily="34" charset="0"/>
              <a:buChar char="•"/>
            </a:pPr>
            <a:r>
              <a:rPr altLang="en-US" sz="2200" b="1" dirty="0">
                <a:solidFill>
                  <a:schemeClr val="tx1"/>
                </a:solidFill>
                <a:latin typeface="Times New Roman"/>
                <a:cs typeface="Times New Roman"/>
              </a:rPr>
              <a:t>Scope</a:t>
            </a:r>
          </a:p>
          <a:p>
            <a:pPr indent="-318770" eaLnBrk="1" hangingPunct="1">
              <a:spcAft>
                <a:spcPct val="0"/>
              </a:spcAft>
              <a:buClr>
                <a:schemeClr val="tx1"/>
              </a:buClr>
              <a:buSzTx/>
              <a:buFont typeface="Arial" panose="020B0604020202020204" pitchFamily="34" charset="0"/>
              <a:buChar char="•"/>
            </a:pPr>
            <a:r>
              <a:rPr altLang="en-US" sz="2200" b="1" dirty="0">
                <a:solidFill>
                  <a:schemeClr val="tx1"/>
                </a:solidFill>
                <a:latin typeface="Times New Roman"/>
                <a:cs typeface="Times New Roman"/>
              </a:rPr>
              <a:t>Literature Survey</a:t>
            </a:r>
          </a:p>
          <a:p>
            <a:pPr indent="-318770" eaLnBrk="1" hangingPunct="1">
              <a:spcAft>
                <a:spcPct val="0"/>
              </a:spcAft>
              <a:buClr>
                <a:schemeClr val="tx1"/>
              </a:buClr>
              <a:buSzTx/>
              <a:buFont typeface="Arial" panose="020B0604020202020204" pitchFamily="34" charset="0"/>
              <a:buChar char="•"/>
            </a:pPr>
            <a:r>
              <a:rPr altLang="en-US" sz="2200" b="1" dirty="0">
                <a:solidFill>
                  <a:schemeClr val="tx1"/>
                </a:solidFill>
                <a:latin typeface="Times New Roman"/>
                <a:cs typeface="Times New Roman"/>
              </a:rPr>
              <a:t>Proposed System</a:t>
            </a:r>
          </a:p>
          <a:p>
            <a:pPr indent="-318770" eaLnBrk="1" hangingPunct="1">
              <a:spcAft>
                <a:spcPct val="0"/>
              </a:spcAft>
              <a:buClr>
                <a:schemeClr val="tx1"/>
              </a:buClr>
              <a:buSzTx/>
              <a:buFont typeface="Arial" panose="020B0604020202020204" pitchFamily="34" charset="0"/>
              <a:buChar char="•"/>
            </a:pPr>
            <a:r>
              <a:rPr altLang="en-US" sz="2200" b="1" dirty="0">
                <a:solidFill>
                  <a:schemeClr val="tx1"/>
                </a:solidFill>
                <a:latin typeface="Times New Roman"/>
                <a:cs typeface="Times New Roman"/>
              </a:rPr>
              <a:t>Project Outcome</a:t>
            </a:r>
          </a:p>
          <a:p>
            <a:pPr indent="-318770" eaLnBrk="1" hangingPunct="1">
              <a:spcAft>
                <a:spcPct val="0"/>
              </a:spcAft>
              <a:buClr>
                <a:schemeClr val="tx1"/>
              </a:buClr>
              <a:buSzTx/>
              <a:buFont typeface="Arial" panose="020B0604020202020204" pitchFamily="34" charset="0"/>
              <a:buChar char="•"/>
            </a:pPr>
            <a:r>
              <a:rPr altLang="en-US" sz="2200" b="1" dirty="0">
                <a:solidFill>
                  <a:schemeClr val="tx1"/>
                </a:solidFill>
                <a:latin typeface="Times New Roman"/>
                <a:cs typeface="Times New Roman"/>
              </a:rPr>
              <a:t>Flow chart</a:t>
            </a:r>
          </a:p>
          <a:p>
            <a:pPr indent="-318770" eaLnBrk="1" hangingPunct="1">
              <a:spcAft>
                <a:spcPct val="0"/>
              </a:spcAft>
              <a:buClr>
                <a:schemeClr val="tx1"/>
              </a:buClr>
              <a:buSzTx/>
              <a:buFont typeface="Arial" panose="020B0604020202020204" pitchFamily="34" charset="0"/>
              <a:buChar char="•"/>
            </a:pPr>
            <a:r>
              <a:rPr altLang="en-US" sz="2200" b="1" dirty="0">
                <a:solidFill>
                  <a:schemeClr val="tx1"/>
                </a:solidFill>
                <a:latin typeface="Times New Roman"/>
                <a:cs typeface="Times New Roman"/>
              </a:rPr>
              <a:t>Use Case/DFD</a:t>
            </a:r>
          </a:p>
          <a:p>
            <a:pPr indent="-318770" eaLnBrk="1" hangingPunct="1">
              <a:spcAft>
                <a:spcPct val="0"/>
              </a:spcAft>
              <a:buClr>
                <a:schemeClr val="tx1"/>
              </a:buClr>
              <a:buSzTx/>
              <a:buFont typeface="Arial" panose="020B0604020202020204" pitchFamily="34" charset="0"/>
              <a:buChar char="•"/>
            </a:pPr>
            <a:r>
              <a:rPr altLang="en-US" sz="2200" b="1" dirty="0">
                <a:solidFill>
                  <a:schemeClr val="tx1"/>
                </a:solidFill>
                <a:latin typeface="Times New Roman"/>
                <a:cs typeface="Times New Roman"/>
              </a:rPr>
              <a:t>Technology Stack</a:t>
            </a:r>
          </a:p>
          <a:p>
            <a:pPr indent="-318770">
              <a:spcAft>
                <a:spcPct val="0"/>
              </a:spcAft>
              <a:buClr>
                <a:schemeClr val="tx1"/>
              </a:buClr>
              <a:buSzTx/>
              <a:buFont typeface="Arial" panose="020B0604020202020204" pitchFamily="34" charset="0"/>
              <a:buChar char="•"/>
            </a:pPr>
            <a:r>
              <a:rPr lang="en-US" altLang="en-US" sz="2200" b="1" dirty="0">
                <a:solidFill>
                  <a:schemeClr val="tx1"/>
                </a:solidFill>
                <a:latin typeface="Times New Roman"/>
                <a:cs typeface="Times New Roman"/>
              </a:rPr>
              <a:t>Suggestions in Review-1</a:t>
            </a:r>
          </a:p>
          <a:p>
            <a:pPr indent="-318770">
              <a:spcAft>
                <a:spcPct val="0"/>
              </a:spcAft>
              <a:buClr>
                <a:schemeClr val="tx1"/>
              </a:buClr>
              <a:buSzTx/>
              <a:buFont typeface="Arial" panose="020B0604020202020204" pitchFamily="34" charset="0"/>
              <a:buChar char="•"/>
            </a:pPr>
            <a:r>
              <a:rPr lang="en-US" sz="2200" b="1" dirty="0">
                <a:solidFill>
                  <a:schemeClr val="tx1"/>
                </a:solidFill>
                <a:latin typeface="Times New Roman"/>
                <a:cs typeface="Arial"/>
              </a:rPr>
              <a:t>Result and discussion</a:t>
            </a:r>
          </a:p>
          <a:p>
            <a:pPr indent="-318770" eaLnBrk="1" hangingPunct="1">
              <a:spcAft>
                <a:spcPct val="0"/>
              </a:spcAft>
              <a:buClr>
                <a:schemeClr val="tx1"/>
              </a:buClr>
              <a:buSzTx/>
              <a:buFont typeface="Arial" panose="020B0604020202020204" pitchFamily="34" charset="0"/>
              <a:buChar char="•"/>
            </a:pPr>
            <a:r>
              <a:rPr altLang="en-US" sz="2200" b="1" dirty="0">
                <a:solidFill>
                  <a:schemeClr val="tx1"/>
                </a:solidFill>
                <a:latin typeface="Times New Roman"/>
                <a:cs typeface="Times New Roman"/>
              </a:rPr>
              <a:t>Conclusion and Future scope</a:t>
            </a:r>
            <a:endParaRPr lang="en-US" altLang="en-US" sz="2200" b="1" dirty="0">
              <a:solidFill>
                <a:schemeClr val="tx1"/>
              </a:solidFill>
              <a:latin typeface="Times New Roman"/>
              <a:cs typeface="Times New Roman"/>
            </a:endParaRPr>
          </a:p>
          <a:p>
            <a:pPr indent="-318770">
              <a:spcAft>
                <a:spcPct val="0"/>
              </a:spcAft>
              <a:buClr>
                <a:schemeClr val="tx1"/>
              </a:buClr>
              <a:buSzTx/>
              <a:buFont typeface="Arial" panose="020B0604020202020204" pitchFamily="34" charset="0"/>
              <a:buChar char="•"/>
            </a:pPr>
            <a:r>
              <a:rPr lang="en-US" altLang="en-US" sz="2200" b="1" dirty="0">
                <a:latin typeface="Times New Roman"/>
                <a:cs typeface="Times New Roman"/>
              </a:rPr>
              <a:t>References</a:t>
            </a:r>
            <a:r>
              <a:rPr lang="en-US" altLang="en-US" sz="1900" dirty="0">
                <a:latin typeface="Trebuchet MS"/>
              </a:rPr>
              <a:t> </a:t>
            </a:r>
            <a:br>
              <a:rPr altLang="en-US" sz="1900" dirty="0">
                <a:latin typeface="Trebuchet MS" panose="020B0603020202020204" pitchFamily="34" charset="0"/>
              </a:rPr>
            </a:br>
            <a:br>
              <a:rPr altLang="en-US" sz="1900" dirty="0">
                <a:latin typeface="Trebuchet MS" panose="020B0603020202020204" pitchFamily="34" charset="0"/>
              </a:rPr>
            </a:br>
            <a:br>
              <a:rPr altLang="en-US" sz="1900" dirty="0">
                <a:latin typeface="Trebuchet MS" panose="020B0603020202020204" pitchFamily="34" charset="0"/>
              </a:rPr>
            </a:br>
            <a:br>
              <a:rPr altLang="en-US" sz="1900" dirty="0">
                <a:latin typeface="Trebuchet MS" panose="020B0603020202020204" pitchFamily="34" charset="0"/>
              </a:rPr>
            </a:br>
            <a:endParaRPr altLang="en-US" sz="1900" dirty="0">
              <a:solidFill>
                <a:srgbClr val="404040"/>
              </a:solidFill>
              <a:latin typeface="Trebuchet MS" panose="020B0603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Google Shape;151;p19">
            <a:extLst>
              <a:ext uri="{FF2B5EF4-FFF2-40B4-BE49-F238E27FC236}">
                <a16:creationId xmlns:a16="http://schemas.microsoft.com/office/drawing/2014/main" id="{0F43A775-7B03-F510-52E3-89164059A0B3}"/>
              </a:ext>
            </a:extLst>
          </p:cNvPr>
          <p:cNvSpPr txBox="1">
            <a:spLocks noChangeArrowheads="1"/>
          </p:cNvSpPr>
          <p:nvPr/>
        </p:nvSpPr>
        <p:spPr bwMode="auto">
          <a:xfrm>
            <a:off x="503238" y="300038"/>
            <a:ext cx="9070975"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1675" rIns="0" bIns="0" anchor="ctr"/>
          <a:lstStyle>
            <a:lvl1pPr>
              <a:defRPr sz="1400">
                <a:solidFill>
                  <a:srgbClr val="000000"/>
                </a:solidFill>
                <a:latin typeface="Arial" panose="020B0604020202020204" pitchFamily="34" charset="0"/>
              </a:defRPr>
            </a:lvl1pPr>
            <a:lvl2pPr marL="742950" indent="-285750">
              <a:defRPr sz="1400">
                <a:solidFill>
                  <a:srgbClr val="000000"/>
                </a:solidFill>
                <a:latin typeface="Arial" panose="020B0604020202020204" pitchFamily="34" charset="0"/>
              </a:defRPr>
            </a:lvl2pPr>
            <a:lvl3pPr marL="1143000" indent="-228600">
              <a:defRPr sz="14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defRPr>
            </a:lvl9pPr>
          </a:lstStyle>
          <a:p>
            <a:pPr eaLnBrk="1" hangingPunct="1">
              <a:lnSpc>
                <a:spcPct val="93000"/>
              </a:lnSpc>
              <a:buClr>
                <a:srgbClr val="000000"/>
              </a:buClr>
              <a:buFont typeface="Times New Roman" panose="02020603050405020304" pitchFamily="18" charset="0"/>
              <a:buNone/>
            </a:pPr>
            <a:r>
              <a:rPr lang="en-US" altLang="en-US" sz="3600" b="1">
                <a:latin typeface="Times New Roman" panose="02020603050405020304" pitchFamily="18" charset="0"/>
              </a:rPr>
              <a:t>1. Introduction</a:t>
            </a:r>
          </a:p>
        </p:txBody>
      </p:sp>
      <p:sp>
        <p:nvSpPr>
          <p:cNvPr id="3" name="Google Shape;152;p19">
            <a:extLst>
              <a:ext uri="{FF2B5EF4-FFF2-40B4-BE49-F238E27FC236}">
                <a16:creationId xmlns:a16="http://schemas.microsoft.com/office/drawing/2014/main" id="{65BDEF03-71ED-1FB5-D8A0-BF0C8C2A1AD8}"/>
              </a:ext>
              <a:ext uri="{15DE7006-2CB5-4B4D-BB8F-643C9D8D325E}"/>
            </a:extLst>
          </p:cNvPr>
          <p:cNvSpPr txBox="1"/>
          <p:nvPr/>
        </p:nvSpPr>
        <p:spPr>
          <a:xfrm>
            <a:off x="503238" y="1543050"/>
            <a:ext cx="9070975" cy="5405438"/>
          </a:xfrm>
          <a:prstGeom prst="rect">
            <a:avLst/>
          </a:prstGeom>
          <a:noFill/>
          <a:ln>
            <a:noFill/>
          </a:ln>
        </p:spPr>
        <p:txBody>
          <a:bodyPr spcFirstLastPara="1" lIns="0" tIns="21225" rIns="0" bIns="0"/>
          <a:lstStyle/>
          <a:p>
            <a:pPr marL="107950" eaLnBrk="1" fontAlgn="auto" hangingPunct="1">
              <a:lnSpc>
                <a:spcPct val="93000"/>
              </a:lnSpc>
              <a:spcBef>
                <a:spcPts val="0"/>
              </a:spcBef>
              <a:spcAft>
                <a:spcPts val="0"/>
              </a:spcAft>
              <a:buClr>
                <a:schemeClr val="dk1"/>
              </a:buClr>
              <a:buSzPct val="100000"/>
              <a:buFont typeface="Trebuchet MS"/>
              <a:buNone/>
              <a:defRPr/>
            </a:pPr>
            <a:endParaRPr lang="en-US" kern="0" dirty="0">
              <a:latin typeface="Arial"/>
            </a:endParaRPr>
          </a:p>
          <a:p>
            <a:pPr marL="447675" indent="-342900" eaLnBrk="1" fontAlgn="auto" hangingPunct="1">
              <a:lnSpc>
                <a:spcPct val="93000"/>
              </a:lnSpc>
              <a:spcBef>
                <a:spcPts val="1400"/>
              </a:spcBef>
              <a:spcAft>
                <a:spcPts val="0"/>
              </a:spcAft>
              <a:buClr>
                <a:schemeClr val="dk1"/>
              </a:buClr>
              <a:buSzPct val="100000"/>
              <a:buFont typeface="Arial"/>
              <a:buChar char="•"/>
              <a:defRPr/>
            </a:pPr>
            <a:r>
              <a:rPr lang="en-IN" sz="2400" kern="0" dirty="0">
                <a:latin typeface="Times New Roman"/>
              </a:rPr>
              <a:t>As the demand of car is increasing , the second-hand car market has been growing in popularity, providing opportunities for both Buyers and Sellers.</a:t>
            </a:r>
          </a:p>
          <a:p>
            <a:pPr marL="447675" indent="-342900" eaLnBrk="1" fontAlgn="auto" hangingPunct="1">
              <a:lnSpc>
                <a:spcPct val="93000"/>
              </a:lnSpc>
              <a:spcBef>
                <a:spcPts val="1400"/>
              </a:spcBef>
              <a:spcAft>
                <a:spcPts val="0"/>
              </a:spcAft>
              <a:buClr>
                <a:schemeClr val="dk1"/>
              </a:buClr>
              <a:buSzPct val="100000"/>
              <a:buFont typeface="Arial"/>
              <a:buChar char="•"/>
              <a:defRPr/>
            </a:pPr>
            <a:r>
              <a:rPr lang="en-IN" sz="2400" kern="0" dirty="0">
                <a:latin typeface="Times New Roman"/>
              </a:rPr>
              <a:t>Buying a used car is the best option for customer in several countries because the price is fair and affordable. However many factor effect the price of a used car, including its age and current condition.</a:t>
            </a:r>
          </a:p>
          <a:p>
            <a:pPr marL="447675" indent="-342900" eaLnBrk="1" fontAlgn="auto" hangingPunct="1">
              <a:lnSpc>
                <a:spcPct val="93000"/>
              </a:lnSpc>
              <a:spcBef>
                <a:spcPts val="1400"/>
              </a:spcBef>
              <a:spcAft>
                <a:spcPts val="0"/>
              </a:spcAft>
              <a:buClr>
                <a:schemeClr val="dk1"/>
              </a:buClr>
              <a:buSzPct val="100000"/>
              <a:buFont typeface="Arial"/>
              <a:buChar char="•"/>
              <a:defRPr/>
            </a:pPr>
            <a:r>
              <a:rPr lang="en-IN" sz="2400" kern="0" dirty="0">
                <a:latin typeface="Times New Roman"/>
              </a:rPr>
              <a:t> In most cases, the price of a used car on the market fluctuates. As a result, a model evaluating car price is needed to assist in trading. </a:t>
            </a:r>
          </a:p>
          <a:p>
            <a:pPr marL="447675" indent="-342900" eaLnBrk="1" fontAlgn="auto" hangingPunct="1">
              <a:lnSpc>
                <a:spcPct val="93000"/>
              </a:lnSpc>
              <a:spcBef>
                <a:spcPts val="1400"/>
              </a:spcBef>
              <a:spcAft>
                <a:spcPts val="0"/>
              </a:spcAft>
              <a:buClr>
                <a:schemeClr val="dk1"/>
              </a:buClr>
              <a:buSzPct val="100000"/>
              <a:buFont typeface="Arial"/>
              <a:buChar char="•"/>
              <a:defRPr/>
            </a:pPr>
            <a:r>
              <a:rPr lang="en-IN" sz="2400" kern="0" dirty="0">
                <a:latin typeface="Times New Roman"/>
              </a:rPr>
              <a:t>The main goal of this system is to find the best predictive model for car price prediction. Predicting a car’s resale value is not an easy job. The value of a car determined by a variety of variables. The most significant ones are typically the car age, model, origin, mileage and origin. </a:t>
            </a:r>
          </a:p>
          <a:p>
            <a:pPr marL="107950" eaLnBrk="1" fontAlgn="auto" hangingPunct="1">
              <a:lnSpc>
                <a:spcPct val="93000"/>
              </a:lnSpc>
              <a:spcBef>
                <a:spcPts val="1400"/>
              </a:spcBef>
              <a:spcAft>
                <a:spcPts val="0"/>
              </a:spcAft>
              <a:buClr>
                <a:srgbClr val="000000"/>
              </a:buClr>
              <a:buSzPct val="100000"/>
              <a:buFont typeface="Times New Roman"/>
              <a:buNone/>
              <a:defRPr/>
            </a:pPr>
            <a:r>
              <a:rPr lang="en-US" sz="2400" kern="0" dirty="0">
                <a:latin typeface="Times New Roman"/>
              </a:rPr>
              <a:t>              </a:t>
            </a:r>
          </a:p>
          <a:p>
            <a:pPr marL="107950" eaLnBrk="1" fontAlgn="auto" hangingPunct="1">
              <a:lnSpc>
                <a:spcPct val="93000"/>
              </a:lnSpc>
              <a:spcBef>
                <a:spcPts val="1400"/>
              </a:spcBef>
              <a:spcAft>
                <a:spcPts val="0"/>
              </a:spcAft>
              <a:buClr>
                <a:schemeClr val="dk1"/>
              </a:buClr>
              <a:buSzPct val="100000"/>
              <a:buFont typeface="Trebuchet MS"/>
              <a:buNone/>
              <a:defRPr/>
            </a:pPr>
            <a:endParaRPr lang="en-US" sz="2400" kern="0" dirty="0">
              <a:latin typeface="Times New Roman"/>
            </a:endParaRPr>
          </a:p>
          <a:p>
            <a:pPr marL="107950" eaLnBrk="1" fontAlgn="auto" hangingPunct="1">
              <a:lnSpc>
                <a:spcPct val="93000"/>
              </a:lnSpc>
              <a:spcBef>
                <a:spcPts val="1400"/>
              </a:spcBef>
              <a:spcAft>
                <a:spcPts val="0"/>
              </a:spcAft>
              <a:buClr>
                <a:srgbClr val="000000"/>
              </a:buClr>
              <a:buSzPct val="100000"/>
              <a:buFont typeface="Times New Roman"/>
              <a:buNone/>
              <a:defRPr/>
            </a:pPr>
            <a:r>
              <a:rPr lang="en-US" sz="2400" kern="0" dirty="0">
                <a:latin typeface="Times New Roman"/>
              </a:rPr>
              <a:t>     </a:t>
            </a:r>
          </a:p>
          <a:p>
            <a:pPr eaLnBrk="1" fontAlgn="auto" hangingPunct="1">
              <a:spcBef>
                <a:spcPts val="1400"/>
              </a:spcBef>
              <a:spcAft>
                <a:spcPts val="0"/>
              </a:spcAft>
              <a:buClr>
                <a:srgbClr val="000000"/>
              </a:buClr>
              <a:buSzPct val="100000"/>
              <a:buFont typeface="Arial"/>
              <a:buNone/>
              <a:defRPr/>
            </a:pPr>
            <a:endParaRPr lang="en-US" sz="2400" kern="0" dirty="0">
              <a:latin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Google Shape;158;p20">
            <a:extLst>
              <a:ext uri="{FF2B5EF4-FFF2-40B4-BE49-F238E27FC236}">
                <a16:creationId xmlns:a16="http://schemas.microsoft.com/office/drawing/2014/main" id="{5B6CFE50-5020-63A4-9E53-FB24D519B345}"/>
              </a:ext>
            </a:extLst>
          </p:cNvPr>
          <p:cNvSpPr txBox="1">
            <a:spLocks noChangeArrowheads="1"/>
          </p:cNvSpPr>
          <p:nvPr/>
        </p:nvSpPr>
        <p:spPr bwMode="auto">
          <a:xfrm>
            <a:off x="503238" y="301625"/>
            <a:ext cx="9070975"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1675" rIns="0" bIns="0" anchor="ctr"/>
          <a:lstStyle>
            <a:lvl1pPr>
              <a:defRPr sz="1400">
                <a:solidFill>
                  <a:srgbClr val="000000"/>
                </a:solidFill>
                <a:latin typeface="Arial" panose="020B0604020202020204" pitchFamily="34" charset="0"/>
              </a:defRPr>
            </a:lvl1pPr>
            <a:lvl2pPr marL="742950" indent="-285750">
              <a:defRPr sz="1400">
                <a:solidFill>
                  <a:srgbClr val="000000"/>
                </a:solidFill>
                <a:latin typeface="Arial" panose="020B0604020202020204" pitchFamily="34" charset="0"/>
              </a:defRPr>
            </a:lvl2pPr>
            <a:lvl3pPr marL="1143000" indent="-228600">
              <a:defRPr sz="14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defRPr>
            </a:lvl9pPr>
          </a:lstStyle>
          <a:p>
            <a:pPr eaLnBrk="1" hangingPunct="1">
              <a:lnSpc>
                <a:spcPct val="93000"/>
              </a:lnSpc>
              <a:buClr>
                <a:srgbClr val="000000"/>
              </a:buClr>
              <a:buFont typeface="Times New Roman" panose="02020603050405020304" pitchFamily="18" charset="0"/>
              <a:buNone/>
            </a:pPr>
            <a:r>
              <a:rPr lang="en-US" altLang="en-US" sz="3600" b="1">
                <a:latin typeface="Times New Roman" panose="02020603050405020304" pitchFamily="18" charset="0"/>
              </a:rPr>
              <a:t>2. Objectives</a:t>
            </a:r>
          </a:p>
        </p:txBody>
      </p:sp>
      <p:sp>
        <p:nvSpPr>
          <p:cNvPr id="3" name="Google Shape;159;p20">
            <a:extLst>
              <a:ext uri="{FF2B5EF4-FFF2-40B4-BE49-F238E27FC236}">
                <a16:creationId xmlns:a16="http://schemas.microsoft.com/office/drawing/2014/main" id="{5416210D-1645-3CB3-684E-88D458CDB4BA}"/>
              </a:ext>
              <a:ext uri="{2F7E2D9D-06F0-4EAD-9850-642CDD3785A6}"/>
            </a:extLst>
          </p:cNvPr>
          <p:cNvSpPr txBox="1"/>
          <p:nvPr/>
        </p:nvSpPr>
        <p:spPr>
          <a:xfrm>
            <a:off x="477838" y="1563688"/>
            <a:ext cx="9070975" cy="4989512"/>
          </a:xfrm>
          <a:prstGeom prst="rect">
            <a:avLst/>
          </a:prstGeom>
          <a:noFill/>
          <a:ln>
            <a:noFill/>
          </a:ln>
        </p:spPr>
        <p:txBody>
          <a:bodyPr spcFirstLastPara="1" lIns="0" tIns="21225" rIns="0" bIns="0"/>
          <a:lstStyle/>
          <a:p>
            <a:pPr eaLnBrk="1" fontAlgn="auto" hangingPunct="1">
              <a:lnSpc>
                <a:spcPct val="93000"/>
              </a:lnSpc>
              <a:spcBef>
                <a:spcPts val="0"/>
              </a:spcBef>
              <a:spcAft>
                <a:spcPts val="0"/>
              </a:spcAft>
              <a:buClr>
                <a:srgbClr val="000000"/>
              </a:buClr>
              <a:buSzPct val="100000"/>
              <a:buFont typeface="Arial"/>
              <a:buNone/>
              <a:defRPr/>
            </a:pPr>
            <a:endParaRPr lang="en-US" kern="0" dirty="0">
              <a:latin typeface="Arial"/>
            </a:endParaRPr>
          </a:p>
          <a:p>
            <a:pPr marL="565150" indent="-457200" eaLnBrk="1" fontAlgn="auto" hangingPunct="1">
              <a:lnSpc>
                <a:spcPct val="93000"/>
              </a:lnSpc>
              <a:spcBef>
                <a:spcPts val="1400"/>
              </a:spcBef>
              <a:spcAft>
                <a:spcPts val="0"/>
              </a:spcAft>
              <a:buClr>
                <a:srgbClr val="000000"/>
              </a:buClr>
              <a:buSzPct val="100000"/>
              <a:buFont typeface="Times New Roman"/>
              <a:buAutoNum type="arabicParenR"/>
              <a:defRPr/>
            </a:pPr>
            <a:r>
              <a:rPr lang="en-US" sz="2400" kern="0" dirty="0">
                <a:latin typeface="Times New Roman"/>
              </a:rPr>
              <a:t>To develop a efficient and effective model which predicts the price of a used car according to user’s inputs.  </a:t>
            </a:r>
          </a:p>
          <a:p>
            <a:pPr marL="565150" indent="-457200" eaLnBrk="1" fontAlgn="auto" hangingPunct="1">
              <a:lnSpc>
                <a:spcPct val="93000"/>
              </a:lnSpc>
              <a:spcBef>
                <a:spcPts val="1400"/>
              </a:spcBef>
              <a:spcAft>
                <a:spcPts val="0"/>
              </a:spcAft>
              <a:buClr>
                <a:srgbClr val="000000"/>
              </a:buClr>
              <a:buSzPct val="100000"/>
              <a:buFont typeface="Times New Roman"/>
              <a:buAutoNum type="arabicParenR"/>
              <a:defRPr/>
            </a:pPr>
            <a:r>
              <a:rPr lang="en-IN" sz="2400" kern="0" dirty="0">
                <a:latin typeface="Times New Roman"/>
              </a:rPr>
              <a:t>To design a model for a given dataset and predict the car price with better accuracy</a:t>
            </a:r>
            <a:r>
              <a:rPr lang="en-US" sz="2400" kern="0" dirty="0">
                <a:latin typeface="Times New Roman"/>
              </a:rPr>
              <a:t>.</a:t>
            </a:r>
          </a:p>
          <a:p>
            <a:pPr marL="565150" indent="-457200" eaLnBrk="1" fontAlgn="auto" hangingPunct="1">
              <a:lnSpc>
                <a:spcPct val="93000"/>
              </a:lnSpc>
              <a:spcBef>
                <a:spcPts val="1400"/>
              </a:spcBef>
              <a:spcAft>
                <a:spcPts val="0"/>
              </a:spcAft>
              <a:buClr>
                <a:schemeClr val="dk1"/>
              </a:buClr>
              <a:buSzPct val="100000"/>
              <a:buFont typeface="Arial"/>
              <a:buNone/>
              <a:defRPr/>
            </a:pPr>
            <a:r>
              <a:rPr lang="en-US" sz="2400" kern="0" dirty="0">
                <a:latin typeface="Times New Roman"/>
              </a:rPr>
              <a:t>3)  To develop a User Interface which is user friendly and takes inputs from the user and predicts the price.</a:t>
            </a:r>
          </a:p>
          <a:p>
            <a:pPr marL="565150" indent="-457200" eaLnBrk="1" fontAlgn="auto" hangingPunct="1">
              <a:lnSpc>
                <a:spcPct val="93000"/>
              </a:lnSpc>
              <a:spcBef>
                <a:spcPts val="1400"/>
              </a:spcBef>
              <a:spcAft>
                <a:spcPts val="0"/>
              </a:spcAft>
              <a:buClr>
                <a:schemeClr val="dk1"/>
              </a:buClr>
              <a:buSzPct val="100000"/>
              <a:buFont typeface="Arial"/>
              <a:buNone/>
              <a:defRPr/>
            </a:pPr>
            <a:r>
              <a:rPr lang="en-US" sz="2400" kern="0" dirty="0">
                <a:latin typeface="Times New Roman"/>
              </a:rPr>
              <a:t>4)   The system that is being built must be feature based </a:t>
            </a:r>
            <a:r>
              <a:rPr lang="en-US" sz="2400" kern="0" dirty="0" err="1">
                <a:latin typeface="Times New Roman"/>
              </a:rPr>
              <a:t>i.e</a:t>
            </a:r>
            <a:r>
              <a:rPr lang="en-US" sz="2400" kern="0" dirty="0">
                <a:latin typeface="Times New Roman"/>
              </a:rPr>
              <a:t> feature wise prediction must be possible.   </a:t>
            </a:r>
          </a:p>
          <a:p>
            <a:pPr marL="565150" indent="-457200" eaLnBrk="1" fontAlgn="auto" hangingPunct="1">
              <a:lnSpc>
                <a:spcPct val="93000"/>
              </a:lnSpc>
              <a:spcBef>
                <a:spcPts val="1400"/>
              </a:spcBef>
              <a:spcAft>
                <a:spcPts val="0"/>
              </a:spcAft>
              <a:buClr>
                <a:schemeClr val="dk1"/>
              </a:buClr>
              <a:buSzPct val="100000"/>
              <a:buFont typeface="Arial"/>
              <a:buNone/>
              <a:defRPr/>
            </a:pPr>
            <a:endParaRPr lang="en-US" sz="2400" kern="0" dirty="0">
              <a:latin typeface="Times New Roman"/>
            </a:endParaRPr>
          </a:p>
          <a:p>
            <a:pPr marL="565150" indent="-304800" eaLnBrk="1" fontAlgn="auto" hangingPunct="1">
              <a:lnSpc>
                <a:spcPct val="93000"/>
              </a:lnSpc>
              <a:spcBef>
                <a:spcPts val="1400"/>
              </a:spcBef>
              <a:spcAft>
                <a:spcPts val="0"/>
              </a:spcAft>
              <a:buClr>
                <a:schemeClr val="dk1"/>
              </a:buClr>
              <a:buSzPct val="100000"/>
              <a:buFont typeface="Arial"/>
              <a:buNone/>
              <a:defRPr/>
            </a:pPr>
            <a:endParaRPr lang="en-US" sz="2400" kern="0" dirty="0">
              <a:latin typeface="Times New Roman"/>
            </a:endParaRPr>
          </a:p>
          <a:p>
            <a:pPr marL="565150" indent="-457200" eaLnBrk="1" fontAlgn="auto" hangingPunct="1">
              <a:lnSpc>
                <a:spcPct val="93000"/>
              </a:lnSpc>
              <a:spcBef>
                <a:spcPts val="1400"/>
              </a:spcBef>
              <a:spcAft>
                <a:spcPts val="0"/>
              </a:spcAft>
              <a:buClr>
                <a:schemeClr val="dk1"/>
              </a:buClr>
              <a:buSzPct val="100000"/>
              <a:buFont typeface="Trebuchet MS"/>
              <a:buNone/>
              <a:defRPr/>
            </a:pPr>
            <a:endParaRPr lang="en-US" sz="2400" kern="0" dirty="0">
              <a:latin typeface="Times New Roman"/>
            </a:endParaRPr>
          </a:p>
          <a:p>
            <a:pPr marL="565150" indent="-304800" eaLnBrk="1" fontAlgn="auto" hangingPunct="1">
              <a:lnSpc>
                <a:spcPct val="93000"/>
              </a:lnSpc>
              <a:spcBef>
                <a:spcPts val="1400"/>
              </a:spcBef>
              <a:spcAft>
                <a:spcPts val="0"/>
              </a:spcAft>
              <a:buClr>
                <a:schemeClr val="dk1"/>
              </a:buClr>
              <a:buSzPct val="100000"/>
              <a:buFont typeface="Trebuchet MS"/>
              <a:buNone/>
              <a:defRPr/>
            </a:pPr>
            <a:endParaRPr lang="en-US" sz="2400" kern="0" dirty="0">
              <a:latin typeface="Times New Roman"/>
            </a:endParaRPr>
          </a:p>
          <a:p>
            <a:pPr marL="565150" indent="-457200" eaLnBrk="1" fontAlgn="auto" hangingPunct="1">
              <a:lnSpc>
                <a:spcPct val="93000"/>
              </a:lnSpc>
              <a:spcBef>
                <a:spcPts val="1400"/>
              </a:spcBef>
              <a:spcAft>
                <a:spcPts val="0"/>
              </a:spcAft>
              <a:buClr>
                <a:schemeClr val="dk1"/>
              </a:buClr>
              <a:buSzPct val="100000"/>
              <a:buFont typeface="Trebuchet MS"/>
              <a:buNone/>
              <a:defRPr/>
            </a:pPr>
            <a:endParaRPr lang="en-US" sz="2400" kern="0" dirty="0">
              <a:latin typeface="Times New Roman"/>
            </a:endParaRPr>
          </a:p>
          <a:p>
            <a:pPr marL="565150" indent="-457200" eaLnBrk="1" fontAlgn="auto" hangingPunct="1">
              <a:lnSpc>
                <a:spcPct val="93000"/>
              </a:lnSpc>
              <a:spcBef>
                <a:spcPts val="1400"/>
              </a:spcBef>
              <a:spcAft>
                <a:spcPts val="0"/>
              </a:spcAft>
              <a:buClr>
                <a:srgbClr val="FF0000"/>
              </a:buClr>
              <a:buSzPct val="100000"/>
              <a:buFont typeface="Times New Roman"/>
              <a:buNone/>
              <a:defRPr/>
            </a:pPr>
            <a:r>
              <a:rPr lang="en-US" sz="2400" kern="0" dirty="0">
                <a:latin typeface="Times New Roman"/>
              </a:rPr>
              <a:t> </a:t>
            </a:r>
          </a:p>
        </p:txBody>
      </p:sp>
      <p:sp>
        <p:nvSpPr>
          <p:cNvPr id="6148" name="Google Shape;160;p20">
            <a:extLst>
              <a:ext uri="{FF2B5EF4-FFF2-40B4-BE49-F238E27FC236}">
                <a16:creationId xmlns:a16="http://schemas.microsoft.com/office/drawing/2014/main" id="{CFA4C2B8-8385-6796-CB03-E12E9040C8DA}"/>
              </a:ext>
            </a:extLst>
          </p:cNvPr>
          <p:cNvSpPr txBox="1">
            <a:spLocks noChangeArrowheads="1"/>
          </p:cNvSpPr>
          <p:nvPr/>
        </p:nvSpPr>
        <p:spPr bwMode="auto">
          <a:xfrm>
            <a:off x="1008063" y="3309938"/>
            <a:ext cx="8064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spAutoFit/>
          </a:bodyPr>
          <a:lstStyle>
            <a:lvl1pPr>
              <a:defRPr sz="1400">
                <a:solidFill>
                  <a:srgbClr val="000000"/>
                </a:solidFill>
                <a:latin typeface="Arial" panose="020B0604020202020204" pitchFamily="34" charset="0"/>
              </a:defRPr>
            </a:lvl1pPr>
            <a:lvl2pPr marL="742950" indent="-285750">
              <a:defRPr sz="1400">
                <a:solidFill>
                  <a:srgbClr val="000000"/>
                </a:solidFill>
                <a:latin typeface="Arial" panose="020B0604020202020204" pitchFamily="34" charset="0"/>
              </a:defRPr>
            </a:lvl2pPr>
            <a:lvl3pPr marL="1143000" indent="-228600">
              <a:defRPr sz="14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defRPr>
            </a:lvl9pPr>
          </a:lstStyle>
          <a:p>
            <a:pPr eaLnBrk="1" hangingPunct="1">
              <a:buClr>
                <a:srgbClr val="000000"/>
              </a:buClr>
              <a:buFont typeface="Arial" panose="020B0604020202020204" pitchFamily="34" charset="0"/>
              <a:buNone/>
            </a:pPr>
            <a:endParaRPr lang="en-US" altLang="en-US">
              <a:latin typeface="Trebuchet MS" panose="020B0603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Google Shape;166;p21">
            <a:extLst>
              <a:ext uri="{FF2B5EF4-FFF2-40B4-BE49-F238E27FC236}">
                <a16:creationId xmlns:a16="http://schemas.microsoft.com/office/drawing/2014/main" id="{F3E35078-26CA-4EA4-1ED9-F4095E8605C5}"/>
              </a:ext>
            </a:extLst>
          </p:cNvPr>
          <p:cNvSpPr txBox="1">
            <a:spLocks noChangeArrowheads="1"/>
          </p:cNvSpPr>
          <p:nvPr/>
        </p:nvSpPr>
        <p:spPr bwMode="auto">
          <a:xfrm>
            <a:off x="503238" y="301625"/>
            <a:ext cx="9070975"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1675" rIns="0" bIns="0" anchor="ctr"/>
          <a:lstStyle>
            <a:lvl1pPr>
              <a:defRPr sz="1400">
                <a:solidFill>
                  <a:srgbClr val="000000"/>
                </a:solidFill>
                <a:latin typeface="Arial" panose="020B0604020202020204" pitchFamily="34" charset="0"/>
              </a:defRPr>
            </a:lvl1pPr>
            <a:lvl2pPr marL="742950" indent="-285750">
              <a:defRPr sz="1400">
                <a:solidFill>
                  <a:srgbClr val="000000"/>
                </a:solidFill>
                <a:latin typeface="Arial" panose="020B0604020202020204" pitchFamily="34" charset="0"/>
              </a:defRPr>
            </a:lvl2pPr>
            <a:lvl3pPr marL="1143000" indent="-228600">
              <a:defRPr sz="14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defRPr>
            </a:lvl9pPr>
          </a:lstStyle>
          <a:p>
            <a:pPr eaLnBrk="1" hangingPunct="1">
              <a:lnSpc>
                <a:spcPct val="93000"/>
              </a:lnSpc>
              <a:buClr>
                <a:srgbClr val="000000"/>
              </a:buClr>
              <a:buFont typeface="Times New Roman" panose="02020603050405020304" pitchFamily="18" charset="0"/>
              <a:buNone/>
            </a:pPr>
            <a:r>
              <a:rPr lang="en-US" altLang="en-US" sz="3600" b="1">
                <a:latin typeface="Times New Roman" panose="02020603050405020304" pitchFamily="18" charset="0"/>
              </a:rPr>
              <a:t>3. Scope</a:t>
            </a:r>
          </a:p>
        </p:txBody>
      </p:sp>
      <p:sp>
        <p:nvSpPr>
          <p:cNvPr id="7171" name="Google Shape;167;p21">
            <a:extLst>
              <a:ext uri="{FF2B5EF4-FFF2-40B4-BE49-F238E27FC236}">
                <a16:creationId xmlns:a16="http://schemas.microsoft.com/office/drawing/2014/main" id="{7F6CEFFC-4BC4-6833-DB71-E98067CB8D81}"/>
              </a:ext>
            </a:extLst>
          </p:cNvPr>
          <p:cNvSpPr txBox="1">
            <a:spLocks noChangeArrowheads="1"/>
          </p:cNvSpPr>
          <p:nvPr/>
        </p:nvSpPr>
        <p:spPr bwMode="auto">
          <a:xfrm>
            <a:off x="503238" y="1768475"/>
            <a:ext cx="9070975" cy="498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25" rIns="0" bIns="0" anchor="t"/>
          <a:lstStyle>
            <a:lvl1pPr marL="107950">
              <a:defRPr sz="1400">
                <a:solidFill>
                  <a:srgbClr val="000000"/>
                </a:solidFill>
                <a:latin typeface="Arial" panose="020B0604020202020204" pitchFamily="34" charset="0"/>
              </a:defRPr>
            </a:lvl1pPr>
            <a:lvl2pPr marL="742950" indent="-285750">
              <a:defRPr sz="1400">
                <a:solidFill>
                  <a:srgbClr val="000000"/>
                </a:solidFill>
                <a:latin typeface="Arial" panose="020B0604020202020204" pitchFamily="34" charset="0"/>
              </a:defRPr>
            </a:lvl2pPr>
            <a:lvl3pPr marL="1143000" indent="-228600">
              <a:defRPr sz="14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defRPr>
            </a:lvl9pPr>
          </a:lstStyle>
          <a:p>
            <a:pPr eaLnBrk="1" hangingPunct="1">
              <a:lnSpc>
                <a:spcPct val="93000"/>
              </a:lnSpc>
              <a:buClr>
                <a:srgbClr val="000000"/>
              </a:buClr>
              <a:buFont typeface="Arial" panose="020B0604020202020204" pitchFamily="34" charset="0"/>
              <a:buNone/>
            </a:pPr>
            <a:endParaRPr lang="en-US" altLang="en-US"/>
          </a:p>
          <a:p>
            <a:pPr eaLnBrk="1" hangingPunct="1">
              <a:lnSpc>
                <a:spcPct val="93000"/>
              </a:lnSpc>
              <a:buClr>
                <a:srgbClr val="000000"/>
              </a:buClr>
              <a:buFont typeface="Arial" panose="020B0604020202020204" pitchFamily="34" charset="0"/>
              <a:buNone/>
            </a:pPr>
            <a:r>
              <a:rPr lang="en-US" altLang="en-US" sz="2400" dirty="0">
                <a:latin typeface="Times New Roman"/>
                <a:cs typeface="Times New Roman"/>
              </a:rPr>
              <a:t>1) To develop an accurate model that can predict price for each vehicle.</a:t>
            </a:r>
          </a:p>
          <a:p>
            <a:pPr eaLnBrk="1" hangingPunct="1">
              <a:lnSpc>
                <a:spcPct val="93000"/>
              </a:lnSpc>
              <a:spcBef>
                <a:spcPts val="1400"/>
              </a:spcBef>
              <a:buClr>
                <a:srgbClr val="000000"/>
              </a:buClr>
              <a:buFont typeface="Arial" panose="020B0604020202020204" pitchFamily="34" charset="0"/>
              <a:buNone/>
            </a:pPr>
            <a:r>
              <a:rPr lang="en-US" altLang="en-US" sz="2400" dirty="0">
                <a:latin typeface="Times New Roman"/>
                <a:cs typeface="Times New Roman"/>
              </a:rPr>
              <a:t>2) Collecting and analyzing historical data for each vehicle and help identify market price.</a:t>
            </a:r>
          </a:p>
          <a:p>
            <a:pPr>
              <a:lnSpc>
                <a:spcPct val="93000"/>
              </a:lnSpc>
              <a:spcBef>
                <a:spcPts val="1400"/>
              </a:spcBef>
              <a:buFont typeface="Arial" panose="020B0604020202020204" pitchFamily="34" charset="0"/>
            </a:pPr>
            <a:r>
              <a:rPr lang="en-US" altLang="en-US" sz="2400" dirty="0">
                <a:latin typeface="Times New Roman"/>
                <a:cs typeface="Times New Roman"/>
              </a:rPr>
              <a:t>3) Algorithms like random forest regression can be used to predict price of vehicle based on the features.</a:t>
            </a:r>
            <a:endParaRPr lang="en-US" altLang="en-US" sz="2400" dirty="0">
              <a:latin typeface="Times New Roman" panose="02020603050405020304" pitchFamily="18" charset="0"/>
              <a:cs typeface="Times New Roman"/>
            </a:endParaRPr>
          </a:p>
          <a:p>
            <a:pPr>
              <a:lnSpc>
                <a:spcPct val="93000"/>
              </a:lnSpc>
              <a:spcBef>
                <a:spcPts val="1400"/>
              </a:spcBef>
            </a:pPr>
            <a:endParaRPr lang="en-US" altLang="en-US" sz="2400" dirty="0">
              <a:latin typeface="Times New Roman" panose="02020603050405020304" pitchFamily="18" charset="0"/>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Google Shape;174;p22">
            <a:extLst>
              <a:ext uri="{FF2B5EF4-FFF2-40B4-BE49-F238E27FC236}">
                <a16:creationId xmlns:a16="http://schemas.microsoft.com/office/drawing/2014/main" id="{F76F139D-D40C-D818-F97E-FE4DA3D975BE}"/>
              </a:ext>
            </a:extLst>
          </p:cNvPr>
          <p:cNvSpPr>
            <a:spLocks noGrp="1"/>
          </p:cNvSpPr>
          <p:nvPr>
            <p:ph type="title" idx="4294967295"/>
          </p:nvPr>
        </p:nvSpPr>
        <p:spPr>
          <a:xfrm>
            <a:off x="468313" y="198438"/>
            <a:ext cx="6997700" cy="1455737"/>
          </a:xfrm>
        </p:spPr>
        <p:txBody>
          <a:bodyPr/>
          <a:lstStyle/>
          <a:p>
            <a:pPr eaLnBrk="1" hangingPunct="1"/>
            <a:br>
              <a:rPr altLang="en-US" sz="3600" dirty="0">
                <a:latin typeface="Times New Roman" panose="02020603050405020304" pitchFamily="18" charset="0"/>
                <a:cs typeface="Times New Roman"/>
              </a:rPr>
            </a:br>
            <a:r>
              <a:rPr lang="en-US" altLang="en-US" sz="3600" b="1">
                <a:latin typeface="Times New Roman"/>
                <a:cs typeface="Times New Roman"/>
              </a:rPr>
              <a:t>4</a:t>
            </a:r>
            <a:r>
              <a:rPr altLang="en-US" sz="3600" b="1">
                <a:latin typeface="Times New Roman"/>
                <a:cs typeface="Times New Roman"/>
              </a:rPr>
              <a:t>.Literature Survey</a:t>
            </a:r>
            <a:br>
              <a:rPr altLang="en-US" dirty="0">
                <a:latin typeface="Times New Roman" panose="02020603050405020304" pitchFamily="18" charset="0"/>
                <a:cs typeface="Times New Roman"/>
              </a:rPr>
            </a:br>
            <a:endParaRPr altLang="en-US">
              <a:latin typeface="Times New Roman" panose="02020603050405020304" pitchFamily="18" charset="0"/>
            </a:endParaRPr>
          </a:p>
        </p:txBody>
      </p:sp>
      <p:graphicFrame>
        <p:nvGraphicFramePr>
          <p:cNvPr id="5" name="Table 5">
            <a:extLst>
              <a:ext uri="{FF2B5EF4-FFF2-40B4-BE49-F238E27FC236}">
                <a16:creationId xmlns:a16="http://schemas.microsoft.com/office/drawing/2014/main" id="{922B3236-B89D-8A15-83C6-B9F6A419BCCC}"/>
              </a:ext>
            </a:extLst>
          </p:cNvPr>
          <p:cNvGraphicFramePr>
            <a:graphicFrameLocks noGrp="1"/>
          </p:cNvGraphicFramePr>
          <p:nvPr>
            <p:extLst>
              <p:ext uri="{D42A27DB-BD31-4B8C-83A1-F6EECF244321}">
                <p14:modId xmlns:p14="http://schemas.microsoft.com/office/powerpoint/2010/main" val="1092400694"/>
              </p:ext>
            </p:extLst>
          </p:nvPr>
        </p:nvGraphicFramePr>
        <p:xfrm>
          <a:off x="604434" y="1539698"/>
          <a:ext cx="8431080" cy="5558525"/>
        </p:xfrm>
        <a:graphic>
          <a:graphicData uri="http://schemas.openxmlformats.org/drawingml/2006/table">
            <a:tbl>
              <a:tblPr firstRow="1" bandRow="1">
                <a:tableStyleId>{3C2FFA5D-87B4-456A-9821-1D502468CF0F}</a:tableStyleId>
              </a:tblPr>
              <a:tblGrid>
                <a:gridCol w="914400">
                  <a:extLst>
                    <a:ext uri="{9D8B030D-6E8A-4147-A177-3AD203B41FA5}">
                      <a16:colId xmlns:a16="http://schemas.microsoft.com/office/drawing/2014/main" val="763157939"/>
                    </a:ext>
                  </a:extLst>
                </a:gridCol>
                <a:gridCol w="1895960">
                  <a:extLst>
                    <a:ext uri="{9D8B030D-6E8A-4147-A177-3AD203B41FA5}">
                      <a16:colId xmlns:a16="http://schemas.microsoft.com/office/drawing/2014/main" val="4107815901"/>
                    </a:ext>
                  </a:extLst>
                </a:gridCol>
                <a:gridCol w="1405180">
                  <a:extLst>
                    <a:ext uri="{9D8B030D-6E8A-4147-A177-3AD203B41FA5}">
                      <a16:colId xmlns:a16="http://schemas.microsoft.com/office/drawing/2014/main" val="1672355825"/>
                    </a:ext>
                  </a:extLst>
                </a:gridCol>
                <a:gridCol w="852406">
                  <a:extLst>
                    <a:ext uri="{9D8B030D-6E8A-4147-A177-3AD203B41FA5}">
                      <a16:colId xmlns:a16="http://schemas.microsoft.com/office/drawing/2014/main" val="3683849448"/>
                    </a:ext>
                  </a:extLst>
                </a:gridCol>
                <a:gridCol w="1751308">
                  <a:extLst>
                    <a:ext uri="{9D8B030D-6E8A-4147-A177-3AD203B41FA5}">
                      <a16:colId xmlns:a16="http://schemas.microsoft.com/office/drawing/2014/main" val="3065817791"/>
                    </a:ext>
                  </a:extLst>
                </a:gridCol>
                <a:gridCol w="1611826">
                  <a:extLst>
                    <a:ext uri="{9D8B030D-6E8A-4147-A177-3AD203B41FA5}">
                      <a16:colId xmlns:a16="http://schemas.microsoft.com/office/drawing/2014/main" val="920124653"/>
                    </a:ext>
                  </a:extLst>
                </a:gridCol>
              </a:tblGrid>
              <a:tr h="1058606">
                <a:tc>
                  <a:txBody>
                    <a:bodyPr/>
                    <a:lstStyle/>
                    <a:p>
                      <a:pPr fontAlgn="b"/>
                      <a:r>
                        <a:rPr lang="en-US" b="1" dirty="0">
                          <a:effectLst/>
                        </a:rPr>
                        <a:t>Sr. No.</a:t>
                      </a:r>
                    </a:p>
                  </a:txBody>
                  <a:tcPr anchor="b"/>
                </a:tc>
                <a:tc>
                  <a:txBody>
                    <a:bodyPr/>
                    <a:lstStyle/>
                    <a:p>
                      <a:pPr fontAlgn="b"/>
                      <a:r>
                        <a:rPr lang="en-US" b="1">
                          <a:effectLst/>
                        </a:rPr>
                        <a:t>Title</a:t>
                      </a:r>
                    </a:p>
                  </a:txBody>
                  <a:tcPr anchor="b"/>
                </a:tc>
                <a:tc>
                  <a:txBody>
                    <a:bodyPr/>
                    <a:lstStyle/>
                    <a:p>
                      <a:pPr fontAlgn="b"/>
                      <a:r>
                        <a:rPr lang="en-US" b="1">
                          <a:effectLst/>
                        </a:rPr>
                        <a:t>Authors</a:t>
                      </a:r>
                    </a:p>
                  </a:txBody>
                  <a:tcPr anchor="b"/>
                </a:tc>
                <a:tc>
                  <a:txBody>
                    <a:bodyPr/>
                    <a:lstStyle/>
                    <a:p>
                      <a:pPr fontAlgn="b"/>
                      <a:r>
                        <a:rPr lang="en-US" b="1">
                          <a:effectLst/>
                        </a:rPr>
                        <a:t>Year</a:t>
                      </a:r>
                    </a:p>
                  </a:txBody>
                  <a:tcPr anchor="b"/>
                </a:tc>
                <a:tc>
                  <a:txBody>
                    <a:bodyPr/>
                    <a:lstStyle/>
                    <a:p>
                      <a:pPr fontAlgn="b"/>
                      <a:r>
                        <a:rPr lang="en-US" b="1">
                          <a:effectLst/>
                        </a:rPr>
                        <a:t>Algorithm</a:t>
                      </a:r>
                    </a:p>
                  </a:txBody>
                  <a:tcPr anchor="b"/>
                </a:tc>
                <a:tc>
                  <a:txBody>
                    <a:bodyPr/>
                    <a:lstStyle/>
                    <a:p>
                      <a:pPr fontAlgn="b"/>
                      <a:r>
                        <a:rPr lang="en-US" b="1">
                          <a:effectLst/>
                        </a:rPr>
                        <a:t>Results</a:t>
                      </a:r>
                    </a:p>
                  </a:txBody>
                  <a:tcPr anchor="b"/>
                </a:tc>
                <a:extLst>
                  <a:ext uri="{0D108BD9-81ED-4DB2-BD59-A6C34878D82A}">
                    <a16:rowId xmlns:a16="http://schemas.microsoft.com/office/drawing/2014/main" val="1697037794"/>
                  </a:ext>
                </a:extLst>
              </a:tr>
              <a:tr h="1477653">
                <a:tc>
                  <a:txBody>
                    <a:bodyPr/>
                    <a:lstStyle/>
                    <a:p>
                      <a:pPr fontAlgn="base"/>
                      <a:r>
                        <a:rPr lang="en-US" dirty="0">
                          <a:effectLst/>
                        </a:rPr>
                        <a:t>1</a:t>
                      </a:r>
                    </a:p>
                  </a:txBody>
                  <a:tcPr anchor="ctr"/>
                </a:tc>
                <a:tc>
                  <a:txBody>
                    <a:bodyPr/>
                    <a:lstStyle/>
                    <a:p>
                      <a:pPr fontAlgn="base"/>
                      <a:r>
                        <a:rPr lang="en-US">
                          <a:effectLst/>
                        </a:rPr>
                        <a:t>Predicting Car Prices Using Multiple Linear Regression</a:t>
                      </a:r>
                    </a:p>
                  </a:txBody>
                  <a:tcPr anchor="ctr"/>
                </a:tc>
                <a:tc>
                  <a:txBody>
                    <a:bodyPr/>
                    <a:lstStyle/>
                    <a:p>
                      <a:pPr fontAlgn="base"/>
                      <a:r>
                        <a:rPr lang="en-US">
                          <a:effectLst/>
                        </a:rPr>
                        <a:t>Sandhu, S. &amp; Kaur, S.</a:t>
                      </a:r>
                    </a:p>
                  </a:txBody>
                  <a:tcPr anchor="ctr"/>
                </a:tc>
                <a:tc>
                  <a:txBody>
                    <a:bodyPr/>
                    <a:lstStyle/>
                    <a:p>
                      <a:pPr fontAlgn="base"/>
                      <a:r>
                        <a:rPr lang="en-US">
                          <a:effectLst/>
                        </a:rPr>
                        <a:t>2019</a:t>
                      </a:r>
                    </a:p>
                  </a:txBody>
                  <a:tcPr anchor="ctr"/>
                </a:tc>
                <a:tc>
                  <a:txBody>
                    <a:bodyPr/>
                    <a:lstStyle/>
                    <a:p>
                      <a:pPr fontAlgn="base"/>
                      <a:r>
                        <a:rPr lang="en-US">
                          <a:effectLst/>
                        </a:rPr>
                        <a:t>Multiple Linear Regression</a:t>
                      </a:r>
                    </a:p>
                  </a:txBody>
                  <a:tcPr anchor="ctr"/>
                </a:tc>
                <a:tc>
                  <a:txBody>
                    <a:bodyPr/>
                    <a:lstStyle/>
                    <a:p>
                      <a:pPr fontAlgn="base"/>
                      <a:r>
                        <a:rPr lang="en-US">
                          <a:effectLst/>
                        </a:rPr>
                        <a:t>R-squared value of 0.78</a:t>
                      </a:r>
                    </a:p>
                  </a:txBody>
                  <a:tcPr anchor="ctr"/>
                </a:tc>
                <a:extLst>
                  <a:ext uri="{0D108BD9-81ED-4DB2-BD59-A6C34878D82A}">
                    <a16:rowId xmlns:a16="http://schemas.microsoft.com/office/drawing/2014/main" val="3411953418"/>
                  </a:ext>
                </a:extLst>
              </a:tr>
              <a:tr h="1477653">
                <a:tc>
                  <a:txBody>
                    <a:bodyPr/>
                    <a:lstStyle/>
                    <a:p>
                      <a:pPr fontAlgn="base"/>
                      <a:r>
                        <a:rPr lang="en-US" dirty="0">
                          <a:effectLst/>
                        </a:rPr>
                        <a:t>2</a:t>
                      </a:r>
                    </a:p>
                  </a:txBody>
                  <a:tcPr anchor="ctr"/>
                </a:tc>
                <a:tc>
                  <a:txBody>
                    <a:bodyPr/>
                    <a:lstStyle/>
                    <a:p>
                      <a:pPr fontAlgn="base"/>
                      <a:r>
                        <a:rPr lang="en-US">
                          <a:effectLst/>
                        </a:rPr>
                        <a:t>A Comparative Analysis of Regression Models for Car Price Prediction</a:t>
                      </a:r>
                    </a:p>
                  </a:txBody>
                  <a:tcPr anchor="ctr"/>
                </a:tc>
                <a:tc>
                  <a:txBody>
                    <a:bodyPr/>
                    <a:lstStyle/>
                    <a:p>
                      <a:pPr fontAlgn="base"/>
                      <a:r>
                        <a:rPr lang="pl-PL">
                          <a:effectLst/>
                        </a:rPr>
                        <a:t>Rajput, N., Swami, V., &amp; Jain, A.</a:t>
                      </a:r>
                    </a:p>
                  </a:txBody>
                  <a:tcPr anchor="ctr"/>
                </a:tc>
                <a:tc>
                  <a:txBody>
                    <a:bodyPr/>
                    <a:lstStyle/>
                    <a:p>
                      <a:pPr fontAlgn="base"/>
                      <a:r>
                        <a:rPr lang="en-US">
                          <a:effectLst/>
                        </a:rPr>
                        <a:t>2021</a:t>
                      </a:r>
                    </a:p>
                  </a:txBody>
                  <a:tcPr anchor="ctr"/>
                </a:tc>
                <a:tc>
                  <a:txBody>
                    <a:bodyPr/>
                    <a:lstStyle/>
                    <a:p>
                      <a:pPr fontAlgn="base"/>
                      <a:r>
                        <a:rPr lang="en-US" dirty="0">
                          <a:effectLst/>
                        </a:rPr>
                        <a:t>Linear Regression, Lasso Regression, Random Forest Regression</a:t>
                      </a:r>
                    </a:p>
                  </a:txBody>
                  <a:tcPr anchor="ctr"/>
                </a:tc>
                <a:tc>
                  <a:txBody>
                    <a:bodyPr/>
                    <a:lstStyle/>
                    <a:p>
                      <a:pPr fontAlgn="base"/>
                      <a:r>
                        <a:rPr lang="en-US" dirty="0">
                          <a:effectLst/>
                        </a:rPr>
                        <a:t>Lasso Regression achieved the best performance with an R-squared value of 0.91</a:t>
                      </a:r>
                    </a:p>
                  </a:txBody>
                  <a:tcPr anchor="ctr"/>
                </a:tc>
                <a:extLst>
                  <a:ext uri="{0D108BD9-81ED-4DB2-BD59-A6C34878D82A}">
                    <a16:rowId xmlns:a16="http://schemas.microsoft.com/office/drawing/2014/main" val="2340258136"/>
                  </a:ext>
                </a:extLst>
              </a:tr>
              <a:tr h="1544613">
                <a:tc>
                  <a:txBody>
                    <a:bodyPr/>
                    <a:lstStyle/>
                    <a:p>
                      <a:pPr fontAlgn="base"/>
                      <a:r>
                        <a:rPr lang="en-US" dirty="0">
                          <a:effectLst/>
                        </a:rPr>
                        <a:t>3</a:t>
                      </a:r>
                    </a:p>
                  </a:txBody>
                  <a:tcPr anchor="ctr"/>
                </a:tc>
                <a:tc>
                  <a:txBody>
                    <a:bodyPr/>
                    <a:lstStyle/>
                    <a:p>
                      <a:pPr fontAlgn="base"/>
                      <a:r>
                        <a:rPr lang="en-US">
                          <a:effectLst/>
                        </a:rPr>
                        <a:t>Car Price Prediction Using Machine Learning Techniques</a:t>
                      </a:r>
                    </a:p>
                  </a:txBody>
                  <a:tcPr anchor="ctr"/>
                </a:tc>
                <a:tc>
                  <a:txBody>
                    <a:bodyPr/>
                    <a:lstStyle/>
                    <a:p>
                      <a:pPr fontAlgn="base"/>
                      <a:r>
                        <a:rPr lang="en-US">
                          <a:effectLst/>
                        </a:rPr>
                        <a:t>Azam, F. &amp; Hossain, M.</a:t>
                      </a:r>
                    </a:p>
                  </a:txBody>
                  <a:tcPr anchor="ctr"/>
                </a:tc>
                <a:tc>
                  <a:txBody>
                    <a:bodyPr/>
                    <a:lstStyle/>
                    <a:p>
                      <a:pPr fontAlgn="base"/>
                      <a:r>
                        <a:rPr lang="en-US">
                          <a:effectLst/>
                        </a:rPr>
                        <a:t>2021</a:t>
                      </a:r>
                    </a:p>
                  </a:txBody>
                  <a:tcPr anchor="ctr"/>
                </a:tc>
                <a:tc>
                  <a:txBody>
                    <a:bodyPr/>
                    <a:lstStyle/>
                    <a:p>
                      <a:pPr fontAlgn="base"/>
                      <a:r>
                        <a:rPr lang="en-US" dirty="0">
                          <a:effectLst/>
                        </a:rPr>
                        <a:t>Linear Regression, Random Forest Regression, K-Nearest Neighbors Regression,</a:t>
                      </a:r>
                    </a:p>
                  </a:txBody>
                  <a:tcPr anchor="ctr"/>
                </a:tc>
                <a:tc>
                  <a:txBody>
                    <a:bodyPr/>
                    <a:lstStyle/>
                    <a:p>
                      <a:pPr fontAlgn="base"/>
                      <a:r>
                        <a:rPr lang="en-US" dirty="0">
                          <a:effectLst/>
                        </a:rPr>
                        <a:t>Random Forest Regression achieved the best performance with an R-squared value of 0.84</a:t>
                      </a:r>
                    </a:p>
                  </a:txBody>
                  <a:tcPr anchor="ctr"/>
                </a:tc>
                <a:extLst>
                  <a:ext uri="{0D108BD9-81ED-4DB2-BD59-A6C34878D82A}">
                    <a16:rowId xmlns:a16="http://schemas.microsoft.com/office/drawing/2014/main" val="277382672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460A6C6B-A89B-6B07-94CF-CF0FF105425E}"/>
              </a:ext>
            </a:extLst>
          </p:cNvPr>
          <p:cNvSpPr>
            <a:spLocks noGrp="1"/>
          </p:cNvSpPr>
          <p:nvPr>
            <p:ph type="title"/>
          </p:nvPr>
        </p:nvSpPr>
        <p:spPr>
          <a:xfrm>
            <a:off x="671513" y="671513"/>
            <a:ext cx="6997700" cy="1455737"/>
          </a:xfrm>
        </p:spPr>
        <p:txBody>
          <a:bodyPr/>
          <a:lstStyle/>
          <a:p>
            <a:pPr>
              <a:spcBef>
                <a:spcPct val="0"/>
              </a:spcBef>
              <a:spcAft>
                <a:spcPct val="0"/>
              </a:spcAft>
              <a:buSzTx/>
            </a:pPr>
            <a:r>
              <a:rPr lang="en-US" altLang="en-US" sz="3600" b="1">
                <a:latin typeface="Times New Roman"/>
                <a:cs typeface="Times New Roman"/>
              </a:rPr>
              <a:t>5. Algorithm</a:t>
            </a:r>
            <a:r>
              <a:rPr altLang="en-US" sz="3600" b="1">
                <a:latin typeface="Times New Roman"/>
                <a:cs typeface="Times New Roman"/>
              </a:rPr>
              <a:t> Used</a:t>
            </a:r>
          </a:p>
        </p:txBody>
      </p:sp>
      <p:sp>
        <p:nvSpPr>
          <p:cNvPr id="9219" name="Text Placeholder 2">
            <a:extLst>
              <a:ext uri="{FF2B5EF4-FFF2-40B4-BE49-F238E27FC236}">
                <a16:creationId xmlns:a16="http://schemas.microsoft.com/office/drawing/2014/main" id="{41159D08-87D9-B1A3-DE62-A8F18B8FB4AD}"/>
              </a:ext>
            </a:extLst>
          </p:cNvPr>
          <p:cNvSpPr>
            <a:spLocks noGrp="1"/>
          </p:cNvSpPr>
          <p:nvPr>
            <p:ph type="body" idx="1"/>
          </p:nvPr>
        </p:nvSpPr>
        <p:spPr>
          <a:xfrm>
            <a:off x="671513" y="2381250"/>
            <a:ext cx="6997700" cy="4278313"/>
          </a:xfrm>
        </p:spPr>
        <p:txBody>
          <a:bodyPr/>
          <a:lstStyle/>
          <a:p>
            <a:pPr indent="-318770">
              <a:spcAft>
                <a:spcPct val="0"/>
              </a:spcAft>
              <a:buSzTx/>
              <a:buChar char="•"/>
            </a:pPr>
            <a:r>
              <a:rPr altLang="en-US" sz="2400" dirty="0">
                <a:latin typeface="Times New Roman" panose="02020603050405020304" pitchFamily="18" charset="0"/>
                <a:cs typeface="Times New Roman" panose="02020603050405020304" pitchFamily="18" charset="0"/>
              </a:rPr>
              <a:t>Random Forest Regression</a:t>
            </a:r>
          </a:p>
          <a:p>
            <a:pPr indent="-318770">
              <a:spcAft>
                <a:spcPct val="0"/>
              </a:spcAft>
              <a:buSzTx/>
              <a:buNone/>
            </a:pPr>
            <a:r>
              <a:rPr sz="2000" dirty="0">
                <a:latin typeface="Times New Roman" pitchFamily="18" charset="0"/>
                <a:cs typeface="Times New Roman" pitchFamily="18" charset="0"/>
              </a:rPr>
              <a:t>     A random forest is a meta estimator that fits a number of classifying decision trees on various sub-samples of the dataset and uses averaging to improve the predictive accuracy and control over-fitting.</a:t>
            </a:r>
          </a:p>
          <a:p>
            <a:pPr indent="-318770">
              <a:spcAft>
                <a:spcPct val="0"/>
              </a:spcAft>
              <a:buSzTx/>
              <a:buFont typeface="Arial" panose="020B0604020202020204" pitchFamily="34" charset="0"/>
              <a:buChar char="•"/>
            </a:pPr>
            <a:r>
              <a:rPr altLang="en-US" sz="2400" dirty="0">
                <a:latin typeface="Times New Roman"/>
                <a:cs typeface="Times New Roman"/>
              </a:rPr>
              <a:t>Linear Regression</a:t>
            </a:r>
          </a:p>
          <a:p>
            <a:pPr indent="-318770">
              <a:spcAft>
                <a:spcPct val="0"/>
              </a:spcAft>
              <a:buSzTx/>
              <a:buNone/>
            </a:pPr>
            <a:r>
              <a:rPr altLang="en-US" sz="2400" dirty="0">
                <a:latin typeface="Times New Roman"/>
                <a:cs typeface="Times New Roman"/>
              </a:rPr>
              <a:t>     </a:t>
            </a:r>
            <a:r>
              <a:rPr lang="en-US" altLang="en-US" sz="2400" dirty="0">
                <a:latin typeface="Times New Roman"/>
                <a:cs typeface="Times New Roman"/>
              </a:rPr>
              <a:t> </a:t>
            </a:r>
            <a:r>
              <a:rPr lang="en-US" altLang="en-US" sz="2000" dirty="0">
                <a:latin typeface="Times New Roman"/>
                <a:cs typeface="Times New Roman"/>
              </a:rPr>
              <a:t>Linear regression analysis is used to predict the value of a variable based on the value of another variable. The variable you want to predict is called the dependent variable</a:t>
            </a:r>
            <a:r>
              <a:rPr lang="en-US" altLang="en-US" sz="2400" dirty="0">
                <a:latin typeface="Times New Roman"/>
                <a:cs typeface="Times New Roman"/>
              </a:rPr>
              <a:t>. </a:t>
            </a:r>
            <a:endParaRPr altLang="en-US" sz="2400" dirty="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Google Shape;181;p23">
            <a:extLst>
              <a:ext uri="{FF2B5EF4-FFF2-40B4-BE49-F238E27FC236}">
                <a16:creationId xmlns:a16="http://schemas.microsoft.com/office/drawing/2014/main" id="{581F38C7-57B9-1928-6B73-1B1AE5DE0D2C}"/>
              </a:ext>
            </a:extLst>
          </p:cNvPr>
          <p:cNvSpPr txBox="1">
            <a:spLocks noChangeArrowheads="1"/>
          </p:cNvSpPr>
          <p:nvPr/>
        </p:nvSpPr>
        <p:spPr bwMode="auto">
          <a:xfrm>
            <a:off x="503238" y="106363"/>
            <a:ext cx="907097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1675" rIns="0" bIns="0" anchor="ctr"/>
          <a:lstStyle>
            <a:lvl1pPr>
              <a:defRPr sz="1400">
                <a:solidFill>
                  <a:srgbClr val="000000"/>
                </a:solidFill>
                <a:latin typeface="Arial" panose="020B0604020202020204" pitchFamily="34" charset="0"/>
              </a:defRPr>
            </a:lvl1pPr>
            <a:lvl2pPr marL="742950" indent="-285750">
              <a:defRPr sz="1400">
                <a:solidFill>
                  <a:srgbClr val="000000"/>
                </a:solidFill>
                <a:latin typeface="Arial" panose="020B0604020202020204" pitchFamily="34" charset="0"/>
              </a:defRPr>
            </a:lvl2pPr>
            <a:lvl3pPr marL="1143000" indent="-228600">
              <a:defRPr sz="14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defRPr>
            </a:lvl9pPr>
          </a:lstStyle>
          <a:p>
            <a:pPr eaLnBrk="1" hangingPunct="1">
              <a:lnSpc>
                <a:spcPct val="93000"/>
              </a:lnSpc>
              <a:buClr>
                <a:srgbClr val="000000"/>
              </a:buClr>
            </a:pPr>
            <a:r>
              <a:rPr lang="en-US" altLang="en-US" sz="3600" b="1" dirty="0">
                <a:latin typeface="Times New Roman"/>
                <a:cs typeface="Times New Roman"/>
              </a:rPr>
              <a:t>6.Proposed System</a:t>
            </a:r>
            <a:r>
              <a:rPr lang="en-US" altLang="en-US" dirty="0">
                <a:latin typeface="Arial"/>
                <a:cs typeface="Arial"/>
              </a:rPr>
              <a:t> </a:t>
            </a:r>
            <a:endParaRPr lang="en-US" altLang="en-US"/>
          </a:p>
        </p:txBody>
      </p:sp>
      <p:sp>
        <p:nvSpPr>
          <p:cNvPr id="10243" name="Google Shape;182;p23">
            <a:extLst>
              <a:ext uri="{FF2B5EF4-FFF2-40B4-BE49-F238E27FC236}">
                <a16:creationId xmlns:a16="http://schemas.microsoft.com/office/drawing/2014/main" id="{DE0F108D-8F75-87FA-D784-BE5E1F2D401A}"/>
              </a:ext>
            </a:extLst>
          </p:cNvPr>
          <p:cNvSpPr txBox="1">
            <a:spLocks noChangeArrowheads="1"/>
          </p:cNvSpPr>
          <p:nvPr/>
        </p:nvSpPr>
        <p:spPr bwMode="auto">
          <a:xfrm>
            <a:off x="503238" y="1563688"/>
            <a:ext cx="9070975" cy="599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25" rIns="0" bIns="0" anchor="t"/>
          <a:lstStyle>
            <a:lvl1pPr>
              <a:defRPr sz="1400">
                <a:solidFill>
                  <a:srgbClr val="000000"/>
                </a:solidFill>
                <a:latin typeface="Arial" panose="020B0604020202020204" pitchFamily="34" charset="0"/>
              </a:defRPr>
            </a:lvl1pPr>
            <a:lvl2pPr marL="742950" indent="-285750">
              <a:defRPr sz="1400">
                <a:solidFill>
                  <a:srgbClr val="000000"/>
                </a:solidFill>
                <a:latin typeface="Arial" panose="020B0604020202020204" pitchFamily="34" charset="0"/>
              </a:defRPr>
            </a:lvl2pPr>
            <a:lvl3pPr marL="1143000" indent="-228600">
              <a:defRPr sz="14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defRPr>
            </a:lvl9pPr>
          </a:lstStyle>
          <a:p>
            <a:pPr>
              <a:spcBef>
                <a:spcPts val="1400"/>
              </a:spcBef>
            </a:pPr>
            <a:r>
              <a:rPr lang="en-US" altLang="en-US" sz="2400" b="1" dirty="0">
                <a:latin typeface="Times New Roman"/>
                <a:cs typeface="Times New Roman"/>
              </a:rPr>
              <a:t>Feature 1:</a:t>
            </a:r>
          </a:p>
          <a:p>
            <a:pPr marL="342900" indent="-342900">
              <a:spcBef>
                <a:spcPts val="1400"/>
              </a:spcBef>
              <a:buFont typeface="Arial"/>
              <a:buChar char="•"/>
            </a:pPr>
            <a:r>
              <a:rPr lang="en-US" altLang="en-US" sz="2400" dirty="0">
                <a:latin typeface="Times New Roman"/>
                <a:cs typeface="Times New Roman"/>
              </a:rPr>
              <a:t>Competitive pricing: User is getting a competitive selling price for his/her vehicle </a:t>
            </a:r>
            <a:endParaRPr lang="en-US" altLang="en-US" sz="2400" b="1" dirty="0">
              <a:latin typeface="Times New Roman"/>
              <a:cs typeface="Times New Roman"/>
            </a:endParaRPr>
          </a:p>
          <a:p>
            <a:pPr>
              <a:spcBef>
                <a:spcPts val="1400"/>
              </a:spcBef>
            </a:pPr>
            <a:r>
              <a:rPr lang="en-US" altLang="en-US" sz="2400" b="1" dirty="0">
                <a:latin typeface="Times New Roman"/>
                <a:cs typeface="Times New Roman"/>
              </a:rPr>
              <a:t>Feature 2:</a:t>
            </a:r>
          </a:p>
          <a:p>
            <a:pPr marL="342900" indent="-342900">
              <a:spcBef>
                <a:spcPts val="1400"/>
              </a:spcBef>
              <a:buFont typeface="Arial"/>
              <a:buChar char="•"/>
            </a:pPr>
            <a:r>
              <a:rPr lang="en-US" altLang="en-US" sz="2400" dirty="0">
                <a:latin typeface="Times New Roman"/>
                <a:cs typeface="Times New Roman"/>
              </a:rPr>
              <a:t>User-friendly GUI: User is provided with an easy-to-use website and thus improving user experience </a:t>
            </a:r>
            <a:endParaRPr lang="en-US" altLang="en-US" sz="2400" b="1" dirty="0">
              <a:latin typeface="Times New Roman"/>
              <a:cs typeface="Times New Roman"/>
            </a:endParaRPr>
          </a:p>
          <a:p>
            <a:pPr marL="342900" indent="-342900">
              <a:spcBef>
                <a:spcPts val="1400"/>
              </a:spcBef>
              <a:buFont typeface="Arial"/>
              <a:buChar char="•"/>
            </a:pPr>
            <a:endParaRPr lang="en-US" altLang="en-US" sz="2400" dirty="0">
              <a:latin typeface="Times New Roman"/>
              <a:cs typeface="Times New Roman"/>
            </a:endParaRPr>
          </a:p>
          <a:p>
            <a:pPr marL="342900" indent="-342900">
              <a:spcBef>
                <a:spcPts val="1400"/>
              </a:spcBef>
              <a:buFont typeface="Arial"/>
              <a:buChar char="•"/>
            </a:pPr>
            <a:endParaRPr lang="en-US" altLang="en-US" sz="2400" b="1" dirty="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Google Shape;195;p25">
            <a:extLst>
              <a:ext uri="{FF2B5EF4-FFF2-40B4-BE49-F238E27FC236}">
                <a16:creationId xmlns:a16="http://schemas.microsoft.com/office/drawing/2014/main" id="{FA5DCC6F-A6DF-0462-ABD1-6DB23069BFE1}"/>
              </a:ext>
            </a:extLst>
          </p:cNvPr>
          <p:cNvSpPr txBox="1">
            <a:spLocks noChangeArrowheads="1"/>
          </p:cNvSpPr>
          <p:nvPr/>
        </p:nvSpPr>
        <p:spPr bwMode="auto">
          <a:xfrm>
            <a:off x="503238" y="301625"/>
            <a:ext cx="9070975"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1675" rIns="0" bIns="0" anchor="ctr"/>
          <a:lstStyle>
            <a:lvl1pPr>
              <a:defRPr sz="1400">
                <a:solidFill>
                  <a:srgbClr val="000000"/>
                </a:solidFill>
                <a:latin typeface="Arial" panose="020B0604020202020204" pitchFamily="34" charset="0"/>
              </a:defRPr>
            </a:lvl1pPr>
            <a:lvl2pPr marL="742950" indent="-285750">
              <a:defRPr sz="1400">
                <a:solidFill>
                  <a:srgbClr val="000000"/>
                </a:solidFill>
                <a:latin typeface="Arial" panose="020B0604020202020204" pitchFamily="34" charset="0"/>
              </a:defRPr>
            </a:lvl2pPr>
            <a:lvl3pPr marL="1143000" indent="-228600">
              <a:defRPr sz="14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defRPr>
            </a:lvl9pPr>
          </a:lstStyle>
          <a:p>
            <a:pPr eaLnBrk="1" hangingPunct="1">
              <a:lnSpc>
                <a:spcPct val="93000"/>
              </a:lnSpc>
              <a:buClr>
                <a:srgbClr val="000000"/>
              </a:buClr>
              <a:buFont typeface="Times New Roman" panose="02020603050405020304" pitchFamily="18" charset="0"/>
              <a:buNone/>
            </a:pPr>
            <a:r>
              <a:rPr lang="en-US" altLang="en-US" sz="3600" b="1" dirty="0">
                <a:latin typeface="Times New Roman"/>
                <a:cs typeface="Times New Roman"/>
              </a:rPr>
              <a:t>7. Outcome of Project</a:t>
            </a:r>
          </a:p>
        </p:txBody>
      </p:sp>
      <p:sp>
        <p:nvSpPr>
          <p:cNvPr id="3" name="Google Shape;196;p25">
            <a:extLst>
              <a:ext uri="{FF2B5EF4-FFF2-40B4-BE49-F238E27FC236}">
                <a16:creationId xmlns:a16="http://schemas.microsoft.com/office/drawing/2014/main" id="{D8ADB66B-D7FF-0ECB-4C74-DA98AFCE1FC9}"/>
              </a:ext>
              <a:ext uri="{0780FC03-4355-4605-9961-C7FE0353221B}"/>
            </a:extLst>
          </p:cNvPr>
          <p:cNvSpPr txBox="1"/>
          <p:nvPr/>
        </p:nvSpPr>
        <p:spPr>
          <a:xfrm>
            <a:off x="503238" y="1768475"/>
            <a:ext cx="9070975" cy="4989513"/>
          </a:xfrm>
          <a:prstGeom prst="rect">
            <a:avLst/>
          </a:prstGeom>
          <a:noFill/>
          <a:ln>
            <a:noFill/>
          </a:ln>
        </p:spPr>
        <p:txBody>
          <a:bodyPr spcFirstLastPara="1" lIns="0" tIns="21225" rIns="0" bIns="0"/>
          <a:lstStyle/>
          <a:p>
            <a:pPr marL="107950" eaLnBrk="1" fontAlgn="auto" hangingPunct="1">
              <a:lnSpc>
                <a:spcPct val="93000"/>
              </a:lnSpc>
              <a:spcBef>
                <a:spcPts val="0"/>
              </a:spcBef>
              <a:spcAft>
                <a:spcPts val="0"/>
              </a:spcAft>
              <a:buClr>
                <a:srgbClr val="000000"/>
              </a:buClr>
              <a:buSzPct val="100000"/>
              <a:buFont typeface="Times New Roman"/>
              <a:buNone/>
              <a:defRPr/>
            </a:pPr>
            <a:r>
              <a:rPr lang="en-US" sz="2400" kern="0" dirty="0">
                <a:latin typeface="Times New Roman"/>
              </a:rPr>
              <a:t> 1. An application using ML which determine the correct reselling price of  cars. </a:t>
            </a:r>
          </a:p>
          <a:p>
            <a:pPr marL="107950" eaLnBrk="1" fontAlgn="auto" hangingPunct="1">
              <a:lnSpc>
                <a:spcPct val="93000"/>
              </a:lnSpc>
              <a:spcBef>
                <a:spcPts val="0"/>
              </a:spcBef>
              <a:spcAft>
                <a:spcPts val="0"/>
              </a:spcAft>
              <a:buClr>
                <a:srgbClr val="000000"/>
              </a:buClr>
              <a:buSzPct val="100000"/>
              <a:buFont typeface="Times New Roman"/>
              <a:buNone/>
              <a:defRPr/>
            </a:pPr>
            <a:endParaRPr lang="en-US" sz="2400" kern="0" dirty="0">
              <a:latin typeface="Times New Roman"/>
            </a:endParaRPr>
          </a:p>
          <a:p>
            <a:pPr marL="107950" eaLnBrk="1" fontAlgn="auto" hangingPunct="1">
              <a:lnSpc>
                <a:spcPct val="93000"/>
              </a:lnSpc>
              <a:spcBef>
                <a:spcPts val="0"/>
              </a:spcBef>
              <a:spcAft>
                <a:spcPts val="0"/>
              </a:spcAft>
              <a:buClr>
                <a:srgbClr val="000000"/>
              </a:buClr>
              <a:buSzPct val="100000"/>
              <a:buFont typeface="Arial"/>
              <a:buNone/>
              <a:defRPr/>
            </a:pPr>
            <a:r>
              <a:rPr lang="en-US" sz="2400" kern="0" dirty="0">
                <a:latin typeface="Times New Roman"/>
              </a:rPr>
              <a:t>2. Customer can select the car type and features.</a:t>
            </a:r>
          </a:p>
          <a:p>
            <a:pPr marL="107950" eaLnBrk="1" fontAlgn="auto" hangingPunct="1">
              <a:lnSpc>
                <a:spcPct val="93000"/>
              </a:lnSpc>
              <a:spcBef>
                <a:spcPts val="0"/>
              </a:spcBef>
              <a:spcAft>
                <a:spcPts val="0"/>
              </a:spcAft>
              <a:buClr>
                <a:srgbClr val="000000"/>
              </a:buClr>
              <a:buSzPct val="100000"/>
              <a:buFont typeface="Times New Roman"/>
              <a:buNone/>
              <a:defRPr/>
            </a:pPr>
            <a:endParaRPr lang="en-US" sz="2400" kern="0" dirty="0">
              <a:latin typeface="Times New Roman"/>
            </a:endParaRPr>
          </a:p>
          <a:p>
            <a:pPr marL="107950" eaLnBrk="1" fontAlgn="auto" hangingPunct="1">
              <a:lnSpc>
                <a:spcPct val="93000"/>
              </a:lnSpc>
              <a:spcBef>
                <a:spcPts val="0"/>
              </a:spcBef>
              <a:spcAft>
                <a:spcPts val="0"/>
              </a:spcAft>
              <a:buClr>
                <a:srgbClr val="000000"/>
              </a:buClr>
              <a:buSzPct val="100000"/>
              <a:buFont typeface="Arial"/>
              <a:buNone/>
              <a:defRPr/>
            </a:pPr>
            <a:r>
              <a:rPr lang="en-US" sz="2400" kern="0" dirty="0">
                <a:latin typeface="Times New Roman"/>
              </a:rPr>
              <a:t>3. A User Interface which is user friendly and takes inputs from the user and predicts the price.</a:t>
            </a:r>
            <a:endParaRPr lang="en-US" sz="2400" kern="0" dirty="0">
              <a:latin typeface="Arial"/>
            </a:endParaRPr>
          </a:p>
          <a:p>
            <a:pPr marL="107950" eaLnBrk="1" fontAlgn="auto" hangingPunct="1">
              <a:lnSpc>
                <a:spcPct val="93000"/>
              </a:lnSpc>
              <a:spcBef>
                <a:spcPts val="0"/>
              </a:spcBef>
              <a:spcAft>
                <a:spcPts val="0"/>
              </a:spcAft>
              <a:buClr>
                <a:srgbClr val="000000"/>
              </a:buClr>
              <a:buSzPct val="100000"/>
              <a:buFont typeface="Arial"/>
              <a:buNone/>
              <a:defRPr/>
            </a:pPr>
            <a:endParaRPr lang="en-US" sz="2400" kern="0" dirty="0">
              <a:latin typeface="Arial"/>
            </a:endParaRPr>
          </a:p>
          <a:p>
            <a:pPr marL="107950" eaLnBrk="1" fontAlgn="auto" hangingPunct="1">
              <a:lnSpc>
                <a:spcPct val="93000"/>
              </a:lnSpc>
              <a:spcBef>
                <a:spcPts val="0"/>
              </a:spcBef>
              <a:spcAft>
                <a:spcPts val="0"/>
              </a:spcAft>
              <a:buClr>
                <a:srgbClr val="000000"/>
              </a:buClr>
              <a:buSzPct val="100000"/>
              <a:buFont typeface="Arial"/>
              <a:buNone/>
              <a:defRPr/>
            </a:pPr>
            <a:r>
              <a:rPr lang="en-US" sz="2400" kern="0" dirty="0">
                <a:latin typeface="Times New Roman"/>
              </a:rPr>
              <a:t> </a:t>
            </a:r>
          </a:p>
          <a:p>
            <a:pPr marL="107950" eaLnBrk="1" fontAlgn="auto" hangingPunct="1">
              <a:lnSpc>
                <a:spcPct val="93000"/>
              </a:lnSpc>
              <a:spcBef>
                <a:spcPts val="0"/>
              </a:spcBef>
              <a:spcAft>
                <a:spcPts val="0"/>
              </a:spcAft>
              <a:buClr>
                <a:srgbClr val="000000"/>
              </a:buClr>
              <a:buSzPct val="100000"/>
              <a:buFont typeface="Times New Roman"/>
              <a:buNone/>
              <a:defRPr/>
            </a:pPr>
            <a:endParaRPr lang="en-US" sz="2400" kern="0" dirty="0">
              <a:latin typeface="Times New Roman"/>
            </a:endParaRPr>
          </a:p>
          <a:p>
            <a:pPr eaLnBrk="1" fontAlgn="auto" hangingPunct="1">
              <a:spcBef>
                <a:spcPts val="1400"/>
              </a:spcBef>
              <a:spcAft>
                <a:spcPts val="0"/>
              </a:spcAft>
              <a:buClr>
                <a:srgbClr val="000000"/>
              </a:buClr>
              <a:buSzPct val="100000"/>
              <a:buFont typeface="Arial"/>
              <a:buNone/>
              <a:defRPr/>
            </a:pPr>
            <a:endParaRPr lang="en-US" sz="2400" kern="0" dirty="0">
              <a:latin typeface="Times New Roman"/>
            </a:endParaRPr>
          </a:p>
        </p:txBody>
      </p:sp>
    </p:spTree>
  </p:cSld>
  <p:clrMapOvr>
    <a:masterClrMapping/>
  </p:clrMapOvr>
</p:sld>
</file>

<file path=ppt/theme/theme1.xml><?xml version="1.0" encoding="utf-8"?>
<a:theme xmlns:a="http://schemas.openxmlformats.org/drawingml/2006/main" name="1_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a:solidFill>
            <a:schemeClr val="phClr">
              <a:shade val="95000"/>
              <a:satMod val="104999"/>
            </a:schemeClr>
          </a:solidFill>
          <a:prstDash val="solid"/>
        </a:ln>
        <a:ln w="25400" cap="flat">
          <a:solidFill>
            <a:schemeClr val="phClr"/>
          </a:solidFill>
          <a:prstDash val="solid"/>
        </a:ln>
        <a:ln w="381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acet">
  <a:themeElements>
    <a:clrScheme name="default">
      <a:dk1>
        <a:srgbClr val="000000"/>
      </a:dk1>
      <a:lt1>
        <a:srgbClr val="FFFFFF"/>
      </a:lt1>
      <a:dk2>
        <a:srgbClr val="2C3C43"/>
      </a:dk2>
      <a:lt2>
        <a:srgbClr val="EBEBEB"/>
      </a:lt2>
      <a:accent1>
        <a:srgbClr val="5FCBEF"/>
      </a:accent1>
      <a:accent2>
        <a:srgbClr val="2E83C3"/>
      </a:accent2>
      <a:accent3>
        <a:srgbClr val="FFFFFF"/>
      </a:accent3>
      <a:accent4>
        <a:srgbClr val="5FCBEF"/>
      </a:accent4>
      <a:accent5>
        <a:srgbClr val="2E83C3"/>
      </a:accent5>
      <a:accent6>
        <a:srgbClr val="FFFFFF"/>
      </a:accent6>
      <a:hlink>
        <a:srgbClr val="3FCDE7"/>
      </a:hlink>
      <a:folHlink>
        <a:srgbClr val="A9D3E1"/>
      </a:folHlink>
    </a:clrScheme>
    <a:fontScheme name="Offic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a:solidFill>
            <a:schemeClr val="phClr">
              <a:shade val="95000"/>
              <a:satMod val="104999"/>
            </a:schemeClr>
          </a:solidFill>
          <a:prstDash val="solid"/>
        </a:ln>
        <a:ln w="25400" cap="flat">
          <a:solidFill>
            <a:schemeClr val="phClr"/>
          </a:solidFill>
          <a:prstDash val="solid"/>
        </a:ln>
        <a:ln w="381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Facet">
  <a:themeElements>
    <a:clrScheme name="default">
      <a:dk1>
        <a:srgbClr val="000000"/>
      </a:dk1>
      <a:lt1>
        <a:srgbClr val="FFFFFF"/>
      </a:lt1>
      <a:dk2>
        <a:srgbClr val="2C3C43"/>
      </a:dk2>
      <a:lt2>
        <a:srgbClr val="EBEBEB"/>
      </a:lt2>
      <a:accent1>
        <a:srgbClr val="5FCBEF"/>
      </a:accent1>
      <a:accent2>
        <a:srgbClr val="2E83C3"/>
      </a:accent2>
      <a:accent3>
        <a:srgbClr val="FFFFFF"/>
      </a:accent3>
      <a:accent4>
        <a:srgbClr val="5FCBEF"/>
      </a:accent4>
      <a:accent5>
        <a:srgbClr val="2E83C3"/>
      </a:accent5>
      <a:accent6>
        <a:srgbClr val="FFFFFF"/>
      </a:accent6>
      <a:hlink>
        <a:srgbClr val="3FCDE7"/>
      </a:hlink>
      <a:folHlink>
        <a:srgbClr val="A9D3E1"/>
      </a:folHlink>
    </a:clrScheme>
    <a:fontScheme name="Offic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a:solidFill>
            <a:schemeClr val="phClr">
              <a:shade val="95000"/>
              <a:satMod val="104999"/>
            </a:schemeClr>
          </a:solidFill>
          <a:prstDash val="solid"/>
        </a:ln>
        <a:ln w="25400" cap="flat">
          <a:solidFill>
            <a:schemeClr val="phClr"/>
          </a:solidFill>
          <a:prstDash val="solid"/>
        </a:ln>
        <a:ln w="381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981</Words>
  <Application>Microsoft Office PowerPoint</Application>
  <PresentationFormat>Custom</PresentationFormat>
  <Paragraphs>141</Paragraphs>
  <Slides>17</Slides>
  <Notes>11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17</vt:i4>
      </vt:variant>
    </vt:vector>
  </HeadingPairs>
  <TitlesOfParts>
    <vt:vector size="22" baseType="lpstr">
      <vt:lpstr>Arial</vt:lpstr>
      <vt:lpstr>Times New Roman</vt:lpstr>
      <vt:lpstr>Trebuchet MS</vt:lpstr>
      <vt:lpstr>1_Facet</vt:lpstr>
      <vt:lpstr>Facet</vt:lpstr>
      <vt:lpstr>PowerPoint Presentation</vt:lpstr>
      <vt:lpstr>                    Contents</vt:lpstr>
      <vt:lpstr>PowerPoint Presentation</vt:lpstr>
      <vt:lpstr>PowerPoint Presentation</vt:lpstr>
      <vt:lpstr>PowerPoint Presentation</vt:lpstr>
      <vt:lpstr> 4.Literature Survey </vt:lpstr>
      <vt:lpstr>5. Algorithm Used</vt:lpstr>
      <vt:lpstr>PowerPoint Presentation</vt:lpstr>
      <vt:lpstr>PowerPoint Presentation</vt:lpstr>
      <vt:lpstr>8. DFD</vt:lpstr>
      <vt:lpstr>9. Flow Chart</vt:lpstr>
      <vt:lpstr>PowerPoint Presentation</vt:lpstr>
      <vt:lpstr>Suggestions in Review-1</vt:lpstr>
      <vt:lpstr>Result and Discussion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Ravi Gupta</dc:creator>
  <cp:lastModifiedBy>Ravi Gupta</cp:lastModifiedBy>
  <cp:revision>113</cp:revision>
  <dcterms:modified xsi:type="dcterms:W3CDTF">2023-04-20T05:12:01Z</dcterms:modified>
</cp:coreProperties>
</file>