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theme/theme2.xml" ContentType="application/vnd.openxmlformats-officedocument.theme+xml"/>
  <Override PartName="/ppt/theme/theme3.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 id="2147483652" r:id="rId3"/>
    <p:sldMasterId id="2147483653" r:id="rId4"/>
  </p:sldMasterIdLst>
  <p:notesMasterIdLst>
    <p:notesMasterId r:id="rId24"/>
  </p:notesMasterIdLst>
  <p:sldIdLst>
    <p:sldId id="256" r:id="rId5"/>
    <p:sldId id="257" r:id="rId6"/>
    <p:sldId id="258" r:id="rId7"/>
    <p:sldId id="259" r:id="rId8"/>
    <p:sldId id="260" r:id="rId9"/>
    <p:sldId id="268" r:id="rId10"/>
    <p:sldId id="261" r:id="rId11"/>
    <p:sldId id="274" r:id="rId12"/>
    <p:sldId id="262" r:id="rId13"/>
    <p:sldId id="264" r:id="rId14"/>
    <p:sldId id="272" r:id="rId15"/>
    <p:sldId id="273" r:id="rId16"/>
    <p:sldId id="263" r:id="rId17"/>
    <p:sldId id="275" r:id="rId18"/>
    <p:sldId id="276" r:id="rId19"/>
    <p:sldId id="277" r:id="rId20"/>
    <p:sldId id="271" r:id="rId21"/>
    <p:sldId id="266" r:id="rId22"/>
    <p:sldId id="265" r:id="rId23"/>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86" autoAdjust="0"/>
  </p:normalViewPr>
  <p:slideViewPr>
    <p:cSldViewPr snapToGrid="0">
      <p:cViewPr varScale="1">
        <p:scale>
          <a:sx n="73" d="100"/>
          <a:sy n="73" d="100"/>
        </p:scale>
        <p:origin x="1526" y="7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r Dukhande" userId="3ff139f0bcff5a04" providerId="LiveId" clId="{D3FB9E24-7280-485E-9F05-39560D6AB37A}"/>
    <pc:docChg chg="undo custSel addSld delSld modSld sldOrd">
      <pc:chgData name="Madhur Dukhande" userId="3ff139f0bcff5a04" providerId="LiveId" clId="{D3FB9E24-7280-485E-9F05-39560D6AB37A}" dt="2023-02-16T08:47:49.516" v="1534" actId="5793"/>
      <pc:docMkLst>
        <pc:docMk/>
      </pc:docMkLst>
      <pc:sldChg chg="modSp mod">
        <pc:chgData name="Madhur Dukhande" userId="3ff139f0bcff5a04" providerId="LiveId" clId="{D3FB9E24-7280-485E-9F05-39560D6AB37A}" dt="2023-02-15T17:36:23.369" v="260" actId="20577"/>
        <pc:sldMkLst>
          <pc:docMk/>
          <pc:sldMk cId="0" sldId="257"/>
        </pc:sldMkLst>
        <pc:spChg chg="mod">
          <ac:chgData name="Madhur Dukhande" userId="3ff139f0bcff5a04" providerId="LiveId" clId="{D3FB9E24-7280-485E-9F05-39560D6AB37A}" dt="2023-02-15T17:36:23.369" v="260" actId="20577"/>
          <ac:spMkLst>
            <pc:docMk/>
            <pc:sldMk cId="0" sldId="257"/>
            <ac:spMk id="69" creationId="{00000000-0000-0000-0000-000000000000}"/>
          </ac:spMkLst>
        </pc:spChg>
      </pc:sldChg>
      <pc:sldChg chg="modSp mod ord">
        <pc:chgData name="Madhur Dukhande" userId="3ff139f0bcff5a04" providerId="LiveId" clId="{D3FB9E24-7280-485E-9F05-39560D6AB37A}" dt="2023-02-16T07:35:14.482" v="625" actId="1076"/>
        <pc:sldMkLst>
          <pc:docMk/>
          <pc:sldMk cId="0" sldId="258"/>
        </pc:sldMkLst>
        <pc:spChg chg="mod">
          <ac:chgData name="Madhur Dukhande" userId="3ff139f0bcff5a04" providerId="LiveId" clId="{D3FB9E24-7280-485E-9F05-39560D6AB37A}" dt="2023-02-16T07:35:14.482" v="625" actId="1076"/>
          <ac:spMkLst>
            <pc:docMk/>
            <pc:sldMk cId="0" sldId="258"/>
            <ac:spMk id="76" creationId="{00000000-0000-0000-0000-000000000000}"/>
          </ac:spMkLst>
        </pc:spChg>
      </pc:sldChg>
      <pc:sldChg chg="modSp mod">
        <pc:chgData name="Madhur Dukhande" userId="3ff139f0bcff5a04" providerId="LiveId" clId="{D3FB9E24-7280-485E-9F05-39560D6AB37A}" dt="2023-02-16T07:38:43.515" v="712" actId="20577"/>
        <pc:sldMkLst>
          <pc:docMk/>
          <pc:sldMk cId="0" sldId="259"/>
        </pc:sldMkLst>
        <pc:spChg chg="mod">
          <ac:chgData name="Madhur Dukhande" userId="3ff139f0bcff5a04" providerId="LiveId" clId="{D3FB9E24-7280-485E-9F05-39560D6AB37A}" dt="2023-02-16T07:38:43.515" v="712" actId="20577"/>
          <ac:spMkLst>
            <pc:docMk/>
            <pc:sldMk cId="0" sldId="259"/>
            <ac:spMk id="83" creationId="{00000000-0000-0000-0000-000000000000}"/>
          </ac:spMkLst>
        </pc:spChg>
      </pc:sldChg>
      <pc:sldChg chg="modSp mod">
        <pc:chgData name="Madhur Dukhande" userId="3ff139f0bcff5a04" providerId="LiveId" clId="{D3FB9E24-7280-485E-9F05-39560D6AB37A}" dt="2023-02-15T18:11:18.634" v="371" actId="20577"/>
        <pc:sldMkLst>
          <pc:docMk/>
          <pc:sldMk cId="0" sldId="260"/>
        </pc:sldMkLst>
        <pc:spChg chg="mod">
          <ac:chgData name="Madhur Dukhande" userId="3ff139f0bcff5a04" providerId="LiveId" clId="{D3FB9E24-7280-485E-9F05-39560D6AB37A}" dt="2023-02-15T18:11:18.634" v="371" actId="20577"/>
          <ac:spMkLst>
            <pc:docMk/>
            <pc:sldMk cId="0" sldId="260"/>
            <ac:spMk id="90" creationId="{00000000-0000-0000-0000-000000000000}"/>
          </ac:spMkLst>
        </pc:spChg>
      </pc:sldChg>
      <pc:sldChg chg="modSp mod">
        <pc:chgData name="Madhur Dukhande" userId="3ff139f0bcff5a04" providerId="LiveId" clId="{D3FB9E24-7280-485E-9F05-39560D6AB37A}" dt="2023-02-16T08:47:49.516" v="1534" actId="5793"/>
        <pc:sldMkLst>
          <pc:docMk/>
          <pc:sldMk cId="0" sldId="261"/>
        </pc:sldMkLst>
        <pc:spChg chg="mod">
          <ac:chgData name="Madhur Dukhande" userId="3ff139f0bcff5a04" providerId="LiveId" clId="{D3FB9E24-7280-485E-9F05-39560D6AB37A}" dt="2023-02-16T08:47:49.516" v="1534" actId="5793"/>
          <ac:spMkLst>
            <pc:docMk/>
            <pc:sldMk cId="0" sldId="261"/>
            <ac:spMk id="97" creationId="{00000000-0000-0000-0000-000000000000}"/>
          </ac:spMkLst>
        </pc:spChg>
      </pc:sldChg>
      <pc:sldChg chg="modSp mod">
        <pc:chgData name="Madhur Dukhande" userId="3ff139f0bcff5a04" providerId="LiveId" clId="{D3FB9E24-7280-485E-9F05-39560D6AB37A}" dt="2023-02-16T08:13:57.867" v="1467" actId="20577"/>
        <pc:sldMkLst>
          <pc:docMk/>
          <pc:sldMk cId="0" sldId="262"/>
        </pc:sldMkLst>
        <pc:spChg chg="mod">
          <ac:chgData name="Madhur Dukhande" userId="3ff139f0bcff5a04" providerId="LiveId" clId="{D3FB9E24-7280-485E-9F05-39560D6AB37A}" dt="2023-02-16T08:13:57.867" v="1467" actId="20577"/>
          <ac:spMkLst>
            <pc:docMk/>
            <pc:sldMk cId="0" sldId="262"/>
            <ac:spMk id="104" creationId="{00000000-0000-0000-0000-000000000000}"/>
          </ac:spMkLst>
        </pc:spChg>
      </pc:sldChg>
      <pc:sldChg chg="modSp mod">
        <pc:chgData name="Madhur Dukhande" userId="3ff139f0bcff5a04" providerId="LiveId" clId="{D3FB9E24-7280-485E-9F05-39560D6AB37A}" dt="2023-02-15T15:23:01.281" v="195" actId="20577"/>
        <pc:sldMkLst>
          <pc:docMk/>
          <pc:sldMk cId="0" sldId="263"/>
        </pc:sldMkLst>
        <pc:spChg chg="mod">
          <ac:chgData name="Madhur Dukhande" userId="3ff139f0bcff5a04" providerId="LiveId" clId="{D3FB9E24-7280-485E-9F05-39560D6AB37A}" dt="2023-02-15T15:23:01.281" v="195" actId="20577"/>
          <ac:spMkLst>
            <pc:docMk/>
            <pc:sldMk cId="0" sldId="263"/>
            <ac:spMk id="111" creationId="{00000000-0000-0000-0000-000000000000}"/>
          </ac:spMkLst>
        </pc:spChg>
      </pc:sldChg>
      <pc:sldChg chg="addSp delSp modSp mod">
        <pc:chgData name="Madhur Dukhande" userId="3ff139f0bcff5a04" providerId="LiveId" clId="{D3FB9E24-7280-485E-9F05-39560D6AB37A}" dt="2023-02-15T17:11:06.203" v="235" actId="14100"/>
        <pc:sldMkLst>
          <pc:docMk/>
          <pc:sldMk cId="0" sldId="264"/>
        </pc:sldMkLst>
        <pc:spChg chg="del mod">
          <ac:chgData name="Madhur Dukhande" userId="3ff139f0bcff5a04" providerId="LiveId" clId="{D3FB9E24-7280-485E-9F05-39560D6AB37A}" dt="2023-02-15T15:35:18.666" v="223" actId="478"/>
          <ac:spMkLst>
            <pc:docMk/>
            <pc:sldMk cId="0" sldId="264"/>
            <ac:spMk id="38" creationId="{1D3B937C-ED40-6ABD-1A91-F6F281F4C9B4}"/>
          </ac:spMkLst>
        </pc:spChg>
        <pc:spChg chg="del">
          <ac:chgData name="Madhur Dukhande" userId="3ff139f0bcff5a04" providerId="LiveId" clId="{D3FB9E24-7280-485E-9F05-39560D6AB37A}" dt="2023-02-15T15:35:01.377" v="212" actId="478"/>
          <ac:spMkLst>
            <pc:docMk/>
            <pc:sldMk cId="0" sldId="264"/>
            <ac:spMk id="40" creationId="{A13CD545-389B-4F1E-B7B7-BD99DBA6F6C8}"/>
          </ac:spMkLst>
        </pc:spChg>
        <pc:spChg chg="del">
          <ac:chgData name="Madhur Dukhande" userId="3ff139f0bcff5a04" providerId="LiveId" clId="{D3FB9E24-7280-485E-9F05-39560D6AB37A}" dt="2023-02-15T15:35:01.377" v="212" actId="478"/>
          <ac:spMkLst>
            <pc:docMk/>
            <pc:sldMk cId="0" sldId="264"/>
            <ac:spMk id="42" creationId="{2879E756-38CE-C8EB-BE53-6278A93C5E0F}"/>
          </ac:spMkLst>
        </pc:spChg>
        <pc:spChg chg="del">
          <ac:chgData name="Madhur Dukhande" userId="3ff139f0bcff5a04" providerId="LiveId" clId="{D3FB9E24-7280-485E-9F05-39560D6AB37A}" dt="2023-02-15T15:35:01.377" v="212" actId="478"/>
          <ac:spMkLst>
            <pc:docMk/>
            <pc:sldMk cId="0" sldId="264"/>
            <ac:spMk id="44" creationId="{91712062-01DF-9828-A454-7E7D40A74D9B}"/>
          </ac:spMkLst>
        </pc:spChg>
        <pc:spChg chg="del">
          <ac:chgData name="Madhur Dukhande" userId="3ff139f0bcff5a04" providerId="LiveId" clId="{D3FB9E24-7280-485E-9F05-39560D6AB37A}" dt="2023-02-15T15:35:01.377" v="212" actId="478"/>
          <ac:spMkLst>
            <pc:docMk/>
            <pc:sldMk cId="0" sldId="264"/>
            <ac:spMk id="45" creationId="{987B5393-CB0D-64C3-5C9C-162DD4EC3760}"/>
          </ac:spMkLst>
        </pc:spChg>
        <pc:spChg chg="del">
          <ac:chgData name="Madhur Dukhande" userId="3ff139f0bcff5a04" providerId="LiveId" clId="{D3FB9E24-7280-485E-9F05-39560D6AB37A}" dt="2023-02-15T15:35:01.377" v="212" actId="478"/>
          <ac:spMkLst>
            <pc:docMk/>
            <pc:sldMk cId="0" sldId="264"/>
            <ac:spMk id="46" creationId="{A5EB00D1-0F9A-DCE1-9D6B-13E71EC85A9C}"/>
          </ac:spMkLst>
        </pc:spChg>
        <pc:spChg chg="del mod">
          <ac:chgData name="Madhur Dukhande" userId="3ff139f0bcff5a04" providerId="LiveId" clId="{D3FB9E24-7280-485E-9F05-39560D6AB37A}" dt="2023-02-15T15:35:05.011" v="215" actId="478"/>
          <ac:spMkLst>
            <pc:docMk/>
            <pc:sldMk cId="0" sldId="264"/>
            <ac:spMk id="50" creationId="{A9C328FC-64FC-04E7-B3B0-BA22ECAC843C}"/>
          </ac:spMkLst>
        </pc:spChg>
        <pc:spChg chg="del">
          <ac:chgData name="Madhur Dukhande" userId="3ff139f0bcff5a04" providerId="LiveId" clId="{D3FB9E24-7280-485E-9F05-39560D6AB37A}" dt="2023-02-15T15:35:01.377" v="212" actId="478"/>
          <ac:spMkLst>
            <pc:docMk/>
            <pc:sldMk cId="0" sldId="264"/>
            <ac:spMk id="51" creationId="{904CDCC4-3704-0C12-5A34-ED9135CEE6B4}"/>
          </ac:spMkLst>
        </pc:spChg>
        <pc:spChg chg="del">
          <ac:chgData name="Madhur Dukhande" userId="3ff139f0bcff5a04" providerId="LiveId" clId="{D3FB9E24-7280-485E-9F05-39560D6AB37A}" dt="2023-02-15T15:35:01.377" v="212" actId="478"/>
          <ac:spMkLst>
            <pc:docMk/>
            <pc:sldMk cId="0" sldId="264"/>
            <ac:spMk id="52" creationId="{BB5A1DA6-C818-890E-51FC-352C4D681842}"/>
          </ac:spMkLst>
        </pc:spChg>
        <pc:spChg chg="del">
          <ac:chgData name="Madhur Dukhande" userId="3ff139f0bcff5a04" providerId="LiveId" clId="{D3FB9E24-7280-485E-9F05-39560D6AB37A}" dt="2023-02-15T15:35:01.377" v="212" actId="478"/>
          <ac:spMkLst>
            <pc:docMk/>
            <pc:sldMk cId="0" sldId="264"/>
            <ac:spMk id="53" creationId="{22B5F3DC-19E0-7707-959D-9AB9E4EA8335}"/>
          </ac:spMkLst>
        </pc:spChg>
        <pc:spChg chg="del">
          <ac:chgData name="Madhur Dukhande" userId="3ff139f0bcff5a04" providerId="LiveId" clId="{D3FB9E24-7280-485E-9F05-39560D6AB37A}" dt="2023-02-15T15:35:01.377" v="212" actId="478"/>
          <ac:spMkLst>
            <pc:docMk/>
            <pc:sldMk cId="0" sldId="264"/>
            <ac:spMk id="54" creationId="{7E2E4FEB-99CC-A230-F96F-D5AF9D487164}"/>
          </ac:spMkLst>
        </pc:spChg>
        <pc:spChg chg="del">
          <ac:chgData name="Madhur Dukhande" userId="3ff139f0bcff5a04" providerId="LiveId" clId="{D3FB9E24-7280-485E-9F05-39560D6AB37A}" dt="2023-02-15T15:35:01.377" v="212" actId="478"/>
          <ac:spMkLst>
            <pc:docMk/>
            <pc:sldMk cId="0" sldId="264"/>
            <ac:spMk id="69" creationId="{A93C2F23-A300-5EA6-C59C-023B9F1A2762}"/>
          </ac:spMkLst>
        </pc:spChg>
        <pc:spChg chg="del">
          <ac:chgData name="Madhur Dukhande" userId="3ff139f0bcff5a04" providerId="LiveId" clId="{D3FB9E24-7280-485E-9F05-39560D6AB37A}" dt="2023-02-15T15:35:23.137" v="226" actId="478"/>
          <ac:spMkLst>
            <pc:docMk/>
            <pc:sldMk cId="0" sldId="264"/>
            <ac:spMk id="71" creationId="{0143FFCE-4648-B93E-4B75-439F6FD96F9B}"/>
          </ac:spMkLst>
        </pc:spChg>
        <pc:spChg chg="del">
          <ac:chgData name="Madhur Dukhande" userId="3ff139f0bcff5a04" providerId="LiveId" clId="{D3FB9E24-7280-485E-9F05-39560D6AB37A}" dt="2023-02-15T15:35:19.904" v="224" actId="478"/>
          <ac:spMkLst>
            <pc:docMk/>
            <pc:sldMk cId="0" sldId="264"/>
            <ac:spMk id="72" creationId="{A717BD99-6811-078F-49D7-02B10A9A9D1E}"/>
          </ac:spMkLst>
        </pc:spChg>
        <pc:spChg chg="del">
          <ac:chgData name="Madhur Dukhande" userId="3ff139f0bcff5a04" providerId="LiveId" clId="{D3FB9E24-7280-485E-9F05-39560D6AB37A}" dt="2023-02-15T15:35:03.678" v="214" actId="478"/>
          <ac:spMkLst>
            <pc:docMk/>
            <pc:sldMk cId="0" sldId="264"/>
            <ac:spMk id="73" creationId="{6336614F-AE79-E55A-EEAA-E9D28B73F0AA}"/>
          </ac:spMkLst>
        </pc:spChg>
        <pc:spChg chg="mod">
          <ac:chgData name="Madhur Dukhande" userId="3ff139f0bcff5a04" providerId="LiveId" clId="{D3FB9E24-7280-485E-9F05-39560D6AB37A}" dt="2023-02-15T15:35:10.615" v="218" actId="1076"/>
          <ac:spMkLst>
            <pc:docMk/>
            <pc:sldMk cId="0" sldId="264"/>
            <ac:spMk id="117" creationId="{00000000-0000-0000-0000-000000000000}"/>
          </ac:spMkLst>
        </pc:spChg>
        <pc:picChg chg="add del mod">
          <ac:chgData name="Madhur Dukhande" userId="3ff139f0bcff5a04" providerId="LiveId" clId="{D3FB9E24-7280-485E-9F05-39560D6AB37A}" dt="2023-02-15T17:09:24.243" v="229" actId="478"/>
          <ac:picMkLst>
            <pc:docMk/>
            <pc:sldMk cId="0" sldId="264"/>
            <ac:picMk id="3" creationId="{1CA79FF2-99A5-F073-C9C9-AE440A90284E}"/>
          </ac:picMkLst>
        </pc:picChg>
        <pc:picChg chg="add mod">
          <ac:chgData name="Madhur Dukhande" userId="3ff139f0bcff5a04" providerId="LiveId" clId="{D3FB9E24-7280-485E-9F05-39560D6AB37A}" dt="2023-02-15T17:11:06.203" v="235" actId="14100"/>
          <ac:picMkLst>
            <pc:docMk/>
            <pc:sldMk cId="0" sldId="264"/>
            <ac:picMk id="5" creationId="{542777B2-2995-0D14-66FC-B8BAF854496A}"/>
          </ac:picMkLst>
        </pc:picChg>
        <pc:cxnChg chg="del">
          <ac:chgData name="Madhur Dukhande" userId="3ff139f0bcff5a04" providerId="LiveId" clId="{D3FB9E24-7280-485E-9F05-39560D6AB37A}" dt="2023-02-15T15:35:01.377" v="212" actId="478"/>
          <ac:cxnSpMkLst>
            <pc:docMk/>
            <pc:sldMk cId="0" sldId="264"/>
            <ac:cxnSpMk id="39" creationId="{CAE17001-6D1F-A092-1C4D-CA4ADBAB3F5E}"/>
          </ac:cxnSpMkLst>
        </pc:cxnChg>
        <pc:cxnChg chg="del">
          <ac:chgData name="Madhur Dukhande" userId="3ff139f0bcff5a04" providerId="LiveId" clId="{D3FB9E24-7280-485E-9F05-39560D6AB37A}" dt="2023-02-15T15:35:01.377" v="212" actId="478"/>
          <ac:cxnSpMkLst>
            <pc:docMk/>
            <pc:sldMk cId="0" sldId="264"/>
            <ac:cxnSpMk id="41" creationId="{A7A5BE8D-B238-2902-A78D-DB6124D89477}"/>
          </ac:cxnSpMkLst>
        </pc:cxnChg>
        <pc:cxnChg chg="del">
          <ac:chgData name="Madhur Dukhande" userId="3ff139f0bcff5a04" providerId="LiveId" clId="{D3FB9E24-7280-485E-9F05-39560D6AB37A}" dt="2023-02-15T15:35:01.377" v="212" actId="478"/>
          <ac:cxnSpMkLst>
            <pc:docMk/>
            <pc:sldMk cId="0" sldId="264"/>
            <ac:cxnSpMk id="43" creationId="{D4167D74-6145-7014-F1DF-1AA1D5B737BA}"/>
          </ac:cxnSpMkLst>
        </pc:cxnChg>
        <pc:cxnChg chg="del">
          <ac:chgData name="Madhur Dukhande" userId="3ff139f0bcff5a04" providerId="LiveId" clId="{D3FB9E24-7280-485E-9F05-39560D6AB37A}" dt="2023-02-15T15:35:01.377" v="212" actId="478"/>
          <ac:cxnSpMkLst>
            <pc:docMk/>
            <pc:sldMk cId="0" sldId="264"/>
            <ac:cxnSpMk id="47" creationId="{34D2DFF1-D4E1-4038-02F6-E7AC58748459}"/>
          </ac:cxnSpMkLst>
        </pc:cxnChg>
        <pc:cxnChg chg="del">
          <ac:chgData name="Madhur Dukhande" userId="3ff139f0bcff5a04" providerId="LiveId" clId="{D3FB9E24-7280-485E-9F05-39560D6AB37A}" dt="2023-02-15T15:35:01.377" v="212" actId="478"/>
          <ac:cxnSpMkLst>
            <pc:docMk/>
            <pc:sldMk cId="0" sldId="264"/>
            <ac:cxnSpMk id="48" creationId="{C6C9EF94-D12F-B7DF-1C09-6F440096FDF7}"/>
          </ac:cxnSpMkLst>
        </pc:cxnChg>
        <pc:cxnChg chg="del">
          <ac:chgData name="Madhur Dukhande" userId="3ff139f0bcff5a04" providerId="LiveId" clId="{D3FB9E24-7280-485E-9F05-39560D6AB37A}" dt="2023-02-15T15:35:01.377" v="212" actId="478"/>
          <ac:cxnSpMkLst>
            <pc:docMk/>
            <pc:sldMk cId="0" sldId="264"/>
            <ac:cxnSpMk id="49" creationId="{C8BE627E-F282-A8D3-5206-06C20983CE7D}"/>
          </ac:cxnSpMkLst>
        </pc:cxnChg>
        <pc:cxnChg chg="del">
          <ac:chgData name="Madhur Dukhande" userId="3ff139f0bcff5a04" providerId="LiveId" clId="{D3FB9E24-7280-485E-9F05-39560D6AB37A}" dt="2023-02-15T15:35:01.377" v="212" actId="478"/>
          <ac:cxnSpMkLst>
            <pc:docMk/>
            <pc:sldMk cId="0" sldId="264"/>
            <ac:cxnSpMk id="55" creationId="{64EE8B92-E9C2-E4E3-9299-3BDE3AE22939}"/>
          </ac:cxnSpMkLst>
        </pc:cxnChg>
        <pc:cxnChg chg="del">
          <ac:chgData name="Madhur Dukhande" userId="3ff139f0bcff5a04" providerId="LiveId" clId="{D3FB9E24-7280-485E-9F05-39560D6AB37A}" dt="2023-02-15T15:35:01.377" v="212" actId="478"/>
          <ac:cxnSpMkLst>
            <pc:docMk/>
            <pc:sldMk cId="0" sldId="264"/>
            <ac:cxnSpMk id="56" creationId="{FC9064AB-CD71-B4AE-2BAE-8712B7F87016}"/>
          </ac:cxnSpMkLst>
        </pc:cxnChg>
        <pc:cxnChg chg="del">
          <ac:chgData name="Madhur Dukhande" userId="3ff139f0bcff5a04" providerId="LiveId" clId="{D3FB9E24-7280-485E-9F05-39560D6AB37A}" dt="2023-02-15T15:35:01.377" v="212" actId="478"/>
          <ac:cxnSpMkLst>
            <pc:docMk/>
            <pc:sldMk cId="0" sldId="264"/>
            <ac:cxnSpMk id="57" creationId="{BD8B422F-CC1E-29C7-E556-9724DE32C581}"/>
          </ac:cxnSpMkLst>
        </pc:cxnChg>
        <pc:cxnChg chg="del">
          <ac:chgData name="Madhur Dukhande" userId="3ff139f0bcff5a04" providerId="LiveId" clId="{D3FB9E24-7280-485E-9F05-39560D6AB37A}" dt="2023-02-15T15:35:01.377" v="212" actId="478"/>
          <ac:cxnSpMkLst>
            <pc:docMk/>
            <pc:sldMk cId="0" sldId="264"/>
            <ac:cxnSpMk id="58" creationId="{6F916724-63F4-9657-3A41-4F75CEE8547B}"/>
          </ac:cxnSpMkLst>
        </pc:cxnChg>
        <pc:cxnChg chg="del">
          <ac:chgData name="Madhur Dukhande" userId="3ff139f0bcff5a04" providerId="LiveId" clId="{D3FB9E24-7280-485E-9F05-39560D6AB37A}" dt="2023-02-15T15:35:01.377" v="212" actId="478"/>
          <ac:cxnSpMkLst>
            <pc:docMk/>
            <pc:sldMk cId="0" sldId="264"/>
            <ac:cxnSpMk id="59" creationId="{8C241116-9A50-E48F-5FF3-ACF7D7472996}"/>
          </ac:cxnSpMkLst>
        </pc:cxnChg>
        <pc:cxnChg chg="del">
          <ac:chgData name="Madhur Dukhande" userId="3ff139f0bcff5a04" providerId="LiveId" clId="{D3FB9E24-7280-485E-9F05-39560D6AB37A}" dt="2023-02-15T15:35:01.377" v="212" actId="478"/>
          <ac:cxnSpMkLst>
            <pc:docMk/>
            <pc:sldMk cId="0" sldId="264"/>
            <ac:cxnSpMk id="60" creationId="{E7148442-C8A8-E083-B147-E0A61B4A4B37}"/>
          </ac:cxnSpMkLst>
        </pc:cxnChg>
        <pc:cxnChg chg="del">
          <ac:chgData name="Madhur Dukhande" userId="3ff139f0bcff5a04" providerId="LiveId" clId="{D3FB9E24-7280-485E-9F05-39560D6AB37A}" dt="2023-02-15T15:35:01.377" v="212" actId="478"/>
          <ac:cxnSpMkLst>
            <pc:docMk/>
            <pc:sldMk cId="0" sldId="264"/>
            <ac:cxnSpMk id="61" creationId="{C4D56B9E-88EC-D17E-2639-3DDA911FD099}"/>
          </ac:cxnSpMkLst>
        </pc:cxnChg>
        <pc:cxnChg chg="del">
          <ac:chgData name="Madhur Dukhande" userId="3ff139f0bcff5a04" providerId="LiveId" clId="{D3FB9E24-7280-485E-9F05-39560D6AB37A}" dt="2023-02-15T15:35:01.377" v="212" actId="478"/>
          <ac:cxnSpMkLst>
            <pc:docMk/>
            <pc:sldMk cId="0" sldId="264"/>
            <ac:cxnSpMk id="62" creationId="{B7797682-9906-866D-11B7-77088D0A6740}"/>
          </ac:cxnSpMkLst>
        </pc:cxnChg>
        <pc:cxnChg chg="del">
          <ac:chgData name="Madhur Dukhande" userId="3ff139f0bcff5a04" providerId="LiveId" clId="{D3FB9E24-7280-485E-9F05-39560D6AB37A}" dt="2023-02-15T15:35:01.377" v="212" actId="478"/>
          <ac:cxnSpMkLst>
            <pc:docMk/>
            <pc:sldMk cId="0" sldId="264"/>
            <ac:cxnSpMk id="63" creationId="{D6DB1B0F-C9F5-83D2-1CF3-B0AE98E7BDA7}"/>
          </ac:cxnSpMkLst>
        </pc:cxnChg>
        <pc:cxnChg chg="del">
          <ac:chgData name="Madhur Dukhande" userId="3ff139f0bcff5a04" providerId="LiveId" clId="{D3FB9E24-7280-485E-9F05-39560D6AB37A}" dt="2023-02-15T15:35:01.377" v="212" actId="478"/>
          <ac:cxnSpMkLst>
            <pc:docMk/>
            <pc:sldMk cId="0" sldId="264"/>
            <ac:cxnSpMk id="64" creationId="{DE8C704C-B28C-8BEE-024A-70EB7C5B6BBA}"/>
          </ac:cxnSpMkLst>
        </pc:cxnChg>
        <pc:cxnChg chg="del">
          <ac:chgData name="Madhur Dukhande" userId="3ff139f0bcff5a04" providerId="LiveId" clId="{D3FB9E24-7280-485E-9F05-39560D6AB37A}" dt="2023-02-15T15:35:01.377" v="212" actId="478"/>
          <ac:cxnSpMkLst>
            <pc:docMk/>
            <pc:sldMk cId="0" sldId="264"/>
            <ac:cxnSpMk id="65" creationId="{FE842801-5C58-4A25-FB9F-AF95FEE236A6}"/>
          </ac:cxnSpMkLst>
        </pc:cxnChg>
        <pc:cxnChg chg="del">
          <ac:chgData name="Madhur Dukhande" userId="3ff139f0bcff5a04" providerId="LiveId" clId="{D3FB9E24-7280-485E-9F05-39560D6AB37A}" dt="2023-02-15T15:35:01.377" v="212" actId="478"/>
          <ac:cxnSpMkLst>
            <pc:docMk/>
            <pc:sldMk cId="0" sldId="264"/>
            <ac:cxnSpMk id="66" creationId="{8B7C86D2-61D2-3980-0753-5F4522E91075}"/>
          </ac:cxnSpMkLst>
        </pc:cxnChg>
        <pc:cxnChg chg="del">
          <ac:chgData name="Madhur Dukhande" userId="3ff139f0bcff5a04" providerId="LiveId" clId="{D3FB9E24-7280-485E-9F05-39560D6AB37A}" dt="2023-02-15T15:35:01.377" v="212" actId="478"/>
          <ac:cxnSpMkLst>
            <pc:docMk/>
            <pc:sldMk cId="0" sldId="264"/>
            <ac:cxnSpMk id="67" creationId="{A963B3DF-E865-AA5F-D88B-A563CC574C97}"/>
          </ac:cxnSpMkLst>
        </pc:cxnChg>
        <pc:cxnChg chg="del">
          <ac:chgData name="Madhur Dukhande" userId="3ff139f0bcff5a04" providerId="LiveId" clId="{D3FB9E24-7280-485E-9F05-39560D6AB37A}" dt="2023-02-15T15:35:01.377" v="212" actId="478"/>
          <ac:cxnSpMkLst>
            <pc:docMk/>
            <pc:sldMk cId="0" sldId="264"/>
            <ac:cxnSpMk id="68" creationId="{7FAA626D-C824-C2C7-4089-6D17F8E71579}"/>
          </ac:cxnSpMkLst>
        </pc:cxnChg>
        <pc:cxnChg chg="del">
          <ac:chgData name="Madhur Dukhande" userId="3ff139f0bcff5a04" providerId="LiveId" clId="{D3FB9E24-7280-485E-9F05-39560D6AB37A}" dt="2023-02-15T15:35:01.377" v="212" actId="478"/>
          <ac:cxnSpMkLst>
            <pc:docMk/>
            <pc:sldMk cId="0" sldId="264"/>
            <ac:cxnSpMk id="70" creationId="{11CDE6E8-47E9-6E5E-8082-EABFC1F5E668}"/>
          </ac:cxnSpMkLst>
        </pc:cxnChg>
        <pc:cxnChg chg="add del">
          <ac:chgData name="Madhur Dukhande" userId="3ff139f0bcff5a04" providerId="LiveId" clId="{D3FB9E24-7280-485E-9F05-39560D6AB37A}" dt="2023-02-15T15:35:15.573" v="220" actId="478"/>
          <ac:cxnSpMkLst>
            <pc:docMk/>
            <pc:sldMk cId="0" sldId="264"/>
            <ac:cxnSpMk id="74" creationId="{582F1DBB-6B7A-5256-B3DB-7C50299B8502}"/>
          </ac:cxnSpMkLst>
        </pc:cxnChg>
        <pc:cxnChg chg="del">
          <ac:chgData name="Madhur Dukhande" userId="3ff139f0bcff5a04" providerId="LiveId" clId="{D3FB9E24-7280-485E-9F05-39560D6AB37A}" dt="2023-02-15T15:35:21.937" v="225" actId="478"/>
          <ac:cxnSpMkLst>
            <pc:docMk/>
            <pc:sldMk cId="0" sldId="264"/>
            <ac:cxnSpMk id="75" creationId="{6ECF549D-60F9-A3A1-B73B-591F761CD4A8}"/>
          </ac:cxnSpMkLst>
        </pc:cxnChg>
        <pc:cxnChg chg="add del">
          <ac:chgData name="Madhur Dukhande" userId="3ff139f0bcff5a04" providerId="LiveId" clId="{D3FB9E24-7280-485E-9F05-39560D6AB37A}" dt="2023-02-15T15:35:15.573" v="220" actId="478"/>
          <ac:cxnSpMkLst>
            <pc:docMk/>
            <pc:sldMk cId="0" sldId="264"/>
            <ac:cxnSpMk id="76" creationId="{984F73D8-836F-D6FD-0668-8EAE3B032AF7}"/>
          </ac:cxnSpMkLst>
        </pc:cxnChg>
        <pc:cxnChg chg="del">
          <ac:chgData name="Madhur Dukhande" userId="3ff139f0bcff5a04" providerId="LiveId" clId="{D3FB9E24-7280-485E-9F05-39560D6AB37A}" dt="2023-02-15T15:35:21.937" v="225" actId="478"/>
          <ac:cxnSpMkLst>
            <pc:docMk/>
            <pc:sldMk cId="0" sldId="264"/>
            <ac:cxnSpMk id="77" creationId="{7666708F-4C10-80F8-C599-F7A53D74DD89}"/>
          </ac:cxnSpMkLst>
        </pc:cxnChg>
      </pc:sldChg>
      <pc:sldChg chg="modSp mod">
        <pc:chgData name="Madhur Dukhande" userId="3ff139f0bcff5a04" providerId="LiveId" clId="{D3FB9E24-7280-485E-9F05-39560D6AB37A}" dt="2023-02-15T18:14:27.989" v="385" actId="1076"/>
        <pc:sldMkLst>
          <pc:docMk/>
          <pc:sldMk cId="473787570" sldId="266"/>
        </pc:sldMkLst>
        <pc:spChg chg="mod">
          <ac:chgData name="Madhur Dukhande" userId="3ff139f0bcff5a04" providerId="LiveId" clId="{D3FB9E24-7280-485E-9F05-39560D6AB37A}" dt="2023-02-15T18:14:27.989" v="385" actId="1076"/>
          <ac:spMkLst>
            <pc:docMk/>
            <pc:sldMk cId="473787570" sldId="266"/>
            <ac:spMk id="3" creationId="{F72A82BC-AB59-F4B4-C6DD-619A68B6A45D}"/>
          </ac:spMkLst>
        </pc:spChg>
      </pc:sldChg>
      <pc:sldChg chg="delSp">
        <pc:chgData name="Madhur Dukhande" userId="3ff139f0bcff5a04" providerId="LiveId" clId="{D3FB9E24-7280-485E-9F05-39560D6AB37A}" dt="2023-02-15T15:34:24.368" v="202" actId="478"/>
        <pc:sldMkLst>
          <pc:docMk/>
          <pc:sldMk cId="186277771" sldId="267"/>
        </pc:sldMkLst>
        <pc:picChg chg="del">
          <ac:chgData name="Madhur Dukhande" userId="3ff139f0bcff5a04" providerId="LiveId" clId="{D3FB9E24-7280-485E-9F05-39560D6AB37A}" dt="2023-02-15T15:34:24.368" v="202" actId="478"/>
          <ac:picMkLst>
            <pc:docMk/>
            <pc:sldMk cId="186277771" sldId="267"/>
            <ac:picMk id="1026" creationId="{200CE58E-7CDE-DA79-6C75-57758E087902}"/>
          </ac:picMkLst>
        </pc:picChg>
      </pc:sldChg>
      <pc:sldChg chg="del">
        <pc:chgData name="Madhur Dukhande" userId="3ff139f0bcff5a04" providerId="LiveId" clId="{D3FB9E24-7280-485E-9F05-39560D6AB37A}" dt="2023-02-15T15:08:13.282" v="175" actId="47"/>
        <pc:sldMkLst>
          <pc:docMk/>
          <pc:sldMk cId="3942002873" sldId="269"/>
        </pc:sldMkLst>
      </pc:sldChg>
      <pc:sldChg chg="modSp mod">
        <pc:chgData name="Madhur Dukhande" userId="3ff139f0bcff5a04" providerId="LiveId" clId="{D3FB9E24-7280-485E-9F05-39560D6AB37A}" dt="2023-02-16T07:17:24.354" v="421" actId="20577"/>
        <pc:sldMkLst>
          <pc:docMk/>
          <pc:sldMk cId="2795135353" sldId="270"/>
        </pc:sldMkLst>
        <pc:spChg chg="mod">
          <ac:chgData name="Madhur Dukhande" userId="3ff139f0bcff5a04" providerId="LiveId" clId="{D3FB9E24-7280-485E-9F05-39560D6AB37A}" dt="2023-02-16T07:17:24.354" v="421" actId="20577"/>
          <ac:spMkLst>
            <pc:docMk/>
            <pc:sldMk cId="2795135353" sldId="270"/>
            <ac:spMk id="5" creationId="{8CDE3094-62E4-BE8A-4294-43BE7610D400}"/>
          </ac:spMkLst>
        </pc:spChg>
      </pc:sldChg>
      <pc:sldChg chg="modSp mod">
        <pc:chgData name="Madhur Dukhande" userId="3ff139f0bcff5a04" providerId="LiveId" clId="{D3FB9E24-7280-485E-9F05-39560D6AB37A}" dt="2023-02-15T15:09:57.066" v="188" actId="20577"/>
        <pc:sldMkLst>
          <pc:docMk/>
          <pc:sldMk cId="3963282584" sldId="271"/>
        </pc:sldMkLst>
        <pc:spChg chg="mod">
          <ac:chgData name="Madhur Dukhande" userId="3ff139f0bcff5a04" providerId="LiveId" clId="{D3FB9E24-7280-485E-9F05-39560D6AB37A}" dt="2023-02-15T15:09:57.066" v="188" actId="20577"/>
          <ac:spMkLst>
            <pc:docMk/>
            <pc:sldMk cId="3963282584" sldId="271"/>
            <ac:spMk id="5" creationId="{59C8E4E0-AF75-29CF-ABD5-5F295449BAE9}"/>
          </ac:spMkLst>
        </pc:spChg>
      </pc:sldChg>
      <pc:sldChg chg="addSp delSp modSp mod">
        <pc:chgData name="Madhur Dukhande" userId="3ff139f0bcff5a04" providerId="LiveId" clId="{D3FB9E24-7280-485E-9F05-39560D6AB37A}" dt="2023-02-16T08:45:50.981" v="1520" actId="113"/>
        <pc:sldMkLst>
          <pc:docMk/>
          <pc:sldMk cId="744748141" sldId="272"/>
        </pc:sldMkLst>
        <pc:spChg chg="mod">
          <ac:chgData name="Madhur Dukhande" userId="3ff139f0bcff5a04" providerId="LiveId" clId="{D3FB9E24-7280-485E-9F05-39560D6AB37A}" dt="2023-02-16T08:45:50.981" v="1520" actId="113"/>
          <ac:spMkLst>
            <pc:docMk/>
            <pc:sldMk cId="744748141" sldId="272"/>
            <ac:spMk id="2" creationId="{F638DDC1-C8FC-CD1B-4946-ABC121FD95CD}"/>
          </ac:spMkLst>
        </pc:spChg>
        <pc:picChg chg="add mod">
          <ac:chgData name="Madhur Dukhande" userId="3ff139f0bcff5a04" providerId="LiveId" clId="{D3FB9E24-7280-485E-9F05-39560D6AB37A}" dt="2023-02-16T08:43:06.239" v="1477" actId="14100"/>
          <ac:picMkLst>
            <pc:docMk/>
            <pc:sldMk cId="744748141" sldId="272"/>
            <ac:picMk id="4" creationId="{544470BB-60DA-4A61-9996-50A55BF7CBB5}"/>
          </ac:picMkLst>
        </pc:picChg>
        <pc:picChg chg="del">
          <ac:chgData name="Madhur Dukhande" userId="3ff139f0bcff5a04" providerId="LiveId" clId="{D3FB9E24-7280-485E-9F05-39560D6AB37A}" dt="2023-02-15T15:34:14.861" v="198" actId="478"/>
          <ac:picMkLst>
            <pc:docMk/>
            <pc:sldMk cId="744748141" sldId="272"/>
            <ac:picMk id="8" creationId="{B6AB246F-DFF1-A719-C4EE-BC4910D49D8D}"/>
          </ac:picMkLst>
        </pc:picChg>
      </pc:sldChg>
      <pc:sldChg chg="addSp delSp modSp new mod">
        <pc:chgData name="Madhur Dukhande" userId="3ff139f0bcff5a04" providerId="LiveId" clId="{D3FB9E24-7280-485E-9F05-39560D6AB37A}" dt="2023-02-16T08:45:43.075" v="1519" actId="1076"/>
        <pc:sldMkLst>
          <pc:docMk/>
          <pc:sldMk cId="1918537271" sldId="273"/>
        </pc:sldMkLst>
        <pc:spChg chg="mod">
          <ac:chgData name="Madhur Dukhande" userId="3ff139f0bcff5a04" providerId="LiveId" clId="{D3FB9E24-7280-485E-9F05-39560D6AB37A}" dt="2023-02-16T08:45:43.075" v="1519" actId="1076"/>
          <ac:spMkLst>
            <pc:docMk/>
            <pc:sldMk cId="1918537271" sldId="273"/>
            <ac:spMk id="2" creationId="{EA2B8432-3F72-DAA4-17F9-3BC096AFC922}"/>
          </ac:spMkLst>
        </pc:spChg>
        <pc:spChg chg="add del">
          <ac:chgData name="Madhur Dukhande" userId="3ff139f0bcff5a04" providerId="LiveId" clId="{D3FB9E24-7280-485E-9F05-39560D6AB37A}" dt="2023-02-16T08:44:13.199" v="1495" actId="22"/>
          <ac:spMkLst>
            <pc:docMk/>
            <pc:sldMk cId="1918537271" sldId="273"/>
            <ac:spMk id="4" creationId="{D3A1DFF5-5ECB-C635-9D99-2A2E10941471}"/>
          </ac:spMkLst>
        </pc:spChg>
        <pc:picChg chg="add mod">
          <ac:chgData name="Madhur Dukhande" userId="3ff139f0bcff5a04" providerId="LiveId" clId="{D3FB9E24-7280-485E-9F05-39560D6AB37A}" dt="2023-02-16T08:44:34.515" v="1499" actId="14100"/>
          <ac:picMkLst>
            <pc:docMk/>
            <pc:sldMk cId="1918537271" sldId="273"/>
            <ac:picMk id="6" creationId="{615DDAAD-5B2D-D3AE-9027-029645336B1E}"/>
          </ac:picMkLst>
        </pc:picChg>
      </pc:sldChg>
      <pc:sldChg chg="delSp add del mod">
        <pc:chgData name="Madhur Dukhande" userId="3ff139f0bcff5a04" providerId="LiveId" clId="{D3FB9E24-7280-485E-9F05-39560D6AB37A}" dt="2023-02-15T15:34:22.182" v="201" actId="478"/>
        <pc:sldMkLst>
          <pc:docMk/>
          <pc:sldMk cId="1926212383" sldId="273"/>
        </pc:sldMkLst>
        <pc:picChg chg="del">
          <ac:chgData name="Madhur Dukhande" userId="3ff139f0bcff5a04" providerId="LiveId" clId="{D3FB9E24-7280-485E-9F05-39560D6AB37A}" dt="2023-02-15T15:34:22.182" v="201" actId="478"/>
          <ac:picMkLst>
            <pc:docMk/>
            <pc:sldMk cId="1926212383" sldId="273"/>
            <ac:picMk id="4" creationId="{8D468F55-F8B3-E897-FEB2-7E82C38792F7}"/>
          </ac:picMkLst>
        </pc:picChg>
      </pc:sldChg>
      <pc:sldChg chg="delSp mod">
        <pc:chgData name="Madhur Dukhande" userId="3ff139f0bcff5a04" providerId="LiveId" clId="{D3FB9E24-7280-485E-9F05-39560D6AB37A}" dt="2023-02-15T15:34:36.491" v="204" actId="478"/>
        <pc:sldMkLst>
          <pc:docMk/>
          <pc:sldMk cId="3483883323" sldId="274"/>
        </pc:sldMkLst>
        <pc:picChg chg="del">
          <ac:chgData name="Madhur Dukhande" userId="3ff139f0bcff5a04" providerId="LiveId" clId="{D3FB9E24-7280-485E-9F05-39560D6AB37A}" dt="2023-02-15T15:34:36.491" v="204" actId="478"/>
          <ac:picMkLst>
            <pc:docMk/>
            <pc:sldMk cId="3483883323" sldId="274"/>
            <ac:picMk id="8" creationId="{29F7D17E-F8A2-AF06-6D03-2A5ABFAB9E13}"/>
          </ac:picMkLst>
        </pc:picChg>
      </pc:sldChg>
      <pc:sldChg chg="delSp mod">
        <pc:chgData name="Madhur Dukhande" userId="3ff139f0bcff5a04" providerId="LiveId" clId="{D3FB9E24-7280-485E-9F05-39560D6AB37A}" dt="2023-02-15T15:34:38.358" v="205" actId="478"/>
        <pc:sldMkLst>
          <pc:docMk/>
          <pc:sldMk cId="1730577942" sldId="275"/>
        </pc:sldMkLst>
        <pc:picChg chg="del">
          <ac:chgData name="Madhur Dukhande" userId="3ff139f0bcff5a04" providerId="LiveId" clId="{D3FB9E24-7280-485E-9F05-39560D6AB37A}" dt="2023-02-15T15:34:38.358" v="205" actId="478"/>
          <ac:picMkLst>
            <pc:docMk/>
            <pc:sldMk cId="1730577942" sldId="275"/>
            <ac:picMk id="4" creationId="{8E785628-3C72-C9C1-513C-4D7C222B7D8A}"/>
          </ac:picMkLst>
        </pc:picChg>
      </pc:sldChg>
      <pc:sldChg chg="delSp mod">
        <pc:chgData name="Madhur Dukhande" userId="3ff139f0bcff5a04" providerId="LiveId" clId="{D3FB9E24-7280-485E-9F05-39560D6AB37A}" dt="2023-02-15T15:34:39.995" v="206" actId="478"/>
        <pc:sldMkLst>
          <pc:docMk/>
          <pc:sldMk cId="2852076107" sldId="276"/>
        </pc:sldMkLst>
        <pc:picChg chg="del">
          <ac:chgData name="Madhur Dukhande" userId="3ff139f0bcff5a04" providerId="LiveId" clId="{D3FB9E24-7280-485E-9F05-39560D6AB37A}" dt="2023-02-15T15:34:39.995" v="206" actId="478"/>
          <ac:picMkLst>
            <pc:docMk/>
            <pc:sldMk cId="2852076107" sldId="276"/>
            <ac:picMk id="8" creationId="{24733DC5-3760-0653-93AE-DAF394CACE5A}"/>
          </ac:picMkLst>
        </pc:picChg>
      </pc:sldChg>
      <pc:sldChg chg="delSp mod">
        <pc:chgData name="Madhur Dukhande" userId="3ff139f0bcff5a04" providerId="LiveId" clId="{D3FB9E24-7280-485E-9F05-39560D6AB37A}" dt="2023-02-15T15:34:41.644" v="207" actId="478"/>
        <pc:sldMkLst>
          <pc:docMk/>
          <pc:sldMk cId="1803281113" sldId="277"/>
        </pc:sldMkLst>
        <pc:picChg chg="del">
          <ac:chgData name="Madhur Dukhande" userId="3ff139f0bcff5a04" providerId="LiveId" clId="{D3FB9E24-7280-485E-9F05-39560D6AB37A}" dt="2023-02-15T15:34:41.644" v="207" actId="478"/>
          <ac:picMkLst>
            <pc:docMk/>
            <pc:sldMk cId="1803281113" sldId="277"/>
            <ac:picMk id="4" creationId="{D13E3183-E087-2D39-F98A-A3300F494892}"/>
          </ac:picMkLst>
        </pc:picChg>
      </pc:sldChg>
      <pc:sldChg chg="delSp mod">
        <pc:chgData name="Madhur Dukhande" userId="3ff139f0bcff5a04" providerId="LiveId" clId="{D3FB9E24-7280-485E-9F05-39560D6AB37A}" dt="2023-02-15T15:34:43.847" v="208" actId="478"/>
        <pc:sldMkLst>
          <pc:docMk/>
          <pc:sldMk cId="1177043465" sldId="278"/>
        </pc:sldMkLst>
        <pc:picChg chg="del">
          <ac:chgData name="Madhur Dukhande" userId="3ff139f0bcff5a04" providerId="LiveId" clId="{D3FB9E24-7280-485E-9F05-39560D6AB37A}" dt="2023-02-15T15:34:43.847" v="208" actId="478"/>
          <ac:picMkLst>
            <pc:docMk/>
            <pc:sldMk cId="1177043465" sldId="278"/>
            <ac:picMk id="4" creationId="{0B13C02B-25D6-5836-60CE-F6960B9D8B10}"/>
          </ac:picMkLst>
        </pc:picChg>
      </pc:sldChg>
      <pc:sldChg chg="delSp mod">
        <pc:chgData name="Madhur Dukhande" userId="3ff139f0bcff5a04" providerId="LiveId" clId="{D3FB9E24-7280-485E-9F05-39560D6AB37A}" dt="2023-02-15T15:34:45.333" v="209" actId="478"/>
        <pc:sldMkLst>
          <pc:docMk/>
          <pc:sldMk cId="1284835428" sldId="279"/>
        </pc:sldMkLst>
        <pc:picChg chg="del">
          <ac:chgData name="Madhur Dukhande" userId="3ff139f0bcff5a04" providerId="LiveId" clId="{D3FB9E24-7280-485E-9F05-39560D6AB37A}" dt="2023-02-15T15:34:45.333" v="209" actId="478"/>
          <ac:picMkLst>
            <pc:docMk/>
            <pc:sldMk cId="1284835428" sldId="279"/>
            <ac:picMk id="4" creationId="{CEBDA84D-AB82-5C64-C7F4-D851A80D8E9D}"/>
          </ac:picMkLst>
        </pc:picChg>
      </pc:sldChg>
      <pc:sldChg chg="delSp mod">
        <pc:chgData name="Madhur Dukhande" userId="3ff139f0bcff5a04" providerId="LiveId" clId="{D3FB9E24-7280-485E-9F05-39560D6AB37A}" dt="2023-02-15T15:34:46.838" v="210" actId="478"/>
        <pc:sldMkLst>
          <pc:docMk/>
          <pc:sldMk cId="3351927683" sldId="280"/>
        </pc:sldMkLst>
        <pc:picChg chg="del">
          <ac:chgData name="Madhur Dukhande" userId="3ff139f0bcff5a04" providerId="LiveId" clId="{D3FB9E24-7280-485E-9F05-39560D6AB37A}" dt="2023-02-15T15:34:46.838" v="210" actId="478"/>
          <ac:picMkLst>
            <pc:docMk/>
            <pc:sldMk cId="3351927683" sldId="280"/>
            <ac:picMk id="4" creationId="{B6AB87E0-655C-984B-D9A7-05737F072F25}"/>
          </ac:picMkLst>
        </pc:picChg>
      </pc:sldChg>
      <pc:sldChg chg="delSp mod">
        <pc:chgData name="Madhur Dukhande" userId="3ff139f0bcff5a04" providerId="LiveId" clId="{D3FB9E24-7280-485E-9F05-39560D6AB37A}" dt="2023-02-15T15:34:48.458" v="211" actId="478"/>
        <pc:sldMkLst>
          <pc:docMk/>
          <pc:sldMk cId="3370723610" sldId="281"/>
        </pc:sldMkLst>
        <pc:picChg chg="del">
          <ac:chgData name="Madhur Dukhande" userId="3ff139f0bcff5a04" providerId="LiveId" clId="{D3FB9E24-7280-485E-9F05-39560D6AB37A}" dt="2023-02-15T15:34:48.458" v="211" actId="478"/>
          <ac:picMkLst>
            <pc:docMk/>
            <pc:sldMk cId="3370723610" sldId="281"/>
            <ac:picMk id="4" creationId="{AC69AB71-4F05-50A2-1628-8DECBCD76B3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sldNum" idx="12"/>
          </p:nvPr>
        </p:nvSpPr>
        <p:spPr>
          <a:xfrm>
            <a:off x="4278312" y="10156825"/>
            <a:ext cx="3278100" cy="531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Trebuchet MS"/>
                <a:ea typeface="Trebuchet MS"/>
                <a:cs typeface="Trebuchet MS"/>
                <a:sym typeface="Trebuchet MS"/>
              </a:rPr>
              <a:t>‹#›</a:t>
            </a:fld>
            <a:endParaRPr sz="1400" b="0" i="0" u="none" strike="noStrike" cap="none">
              <a:solidFill>
                <a:srgbClr val="000000"/>
              </a:solidFill>
              <a:latin typeface="Arial"/>
              <a:ea typeface="Arial"/>
              <a:cs typeface="Arial"/>
              <a:sym typeface="Arial"/>
            </a:endParaRPr>
          </a:p>
        </p:txBody>
      </p:sp>
      <p:sp>
        <p:nvSpPr>
          <p:cNvPr id="4" name="Google Shape;4;n"/>
          <p:cNvSpPr/>
          <p:nvPr/>
        </p:nvSpPr>
        <p:spPr>
          <a:xfrm>
            <a:off x="0" y="0"/>
            <a:ext cx="7559700" cy="10691700"/>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rebuchet MS"/>
              <a:ea typeface="Trebuchet MS"/>
              <a:cs typeface="Trebuchet MS"/>
              <a:sym typeface="Trebuchet MS"/>
            </a:endParaRPr>
          </a:p>
        </p:txBody>
      </p:sp>
      <p:sp>
        <p:nvSpPr>
          <p:cNvPr id="5" name="Google Shape;5;n"/>
          <p:cNvSpPr>
            <a:spLocks noGrp="1" noRot="1" noChangeAspect="1"/>
          </p:cNvSpPr>
          <p:nvPr>
            <p:ph type="sldImg" idx="2"/>
          </p:nvPr>
        </p:nvSpPr>
        <p:spPr>
          <a:xfrm>
            <a:off x="215900" y="812800"/>
            <a:ext cx="7124700" cy="4005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 name="Google Shape;6;n"/>
          <p:cNvSpPr txBox="1">
            <a:spLocks noGrp="1"/>
          </p:cNvSpPr>
          <p:nvPr>
            <p:ph type="body" idx="1"/>
          </p:nvPr>
        </p:nvSpPr>
        <p:spPr>
          <a:xfrm>
            <a:off x="755650" y="5078412"/>
            <a:ext cx="6045300" cy="48084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p:nvPr/>
        </p:nvSpPr>
        <p:spPr>
          <a:xfrm>
            <a:off x="0" y="0"/>
            <a:ext cx="3279900" cy="533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rebuchet MS"/>
              <a:ea typeface="Trebuchet MS"/>
              <a:cs typeface="Trebuchet MS"/>
              <a:sym typeface="Trebuchet MS"/>
            </a:endParaRPr>
          </a:p>
        </p:txBody>
      </p:sp>
      <p:sp>
        <p:nvSpPr>
          <p:cNvPr id="8" name="Google Shape;8;n"/>
          <p:cNvSpPr/>
          <p:nvPr/>
        </p:nvSpPr>
        <p:spPr>
          <a:xfrm>
            <a:off x="4278312" y="0"/>
            <a:ext cx="3279900" cy="533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rebuchet MS"/>
              <a:ea typeface="Trebuchet MS"/>
              <a:cs typeface="Trebuchet MS"/>
              <a:sym typeface="Trebuchet MS"/>
            </a:endParaRPr>
          </a:p>
        </p:txBody>
      </p:sp>
      <p:sp>
        <p:nvSpPr>
          <p:cNvPr id="9" name="Google Shape;9;n"/>
          <p:cNvSpPr/>
          <p:nvPr/>
        </p:nvSpPr>
        <p:spPr>
          <a:xfrm>
            <a:off x="0" y="10156825"/>
            <a:ext cx="3279900" cy="533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rebuchet MS"/>
              <a:ea typeface="Trebuchet MS"/>
              <a:cs typeface="Trebuchet MS"/>
              <a:sym typeface="Trebuchet MS"/>
            </a:endParaRPr>
          </a:p>
        </p:txBody>
      </p:sp>
      <p:sp>
        <p:nvSpPr>
          <p:cNvPr id="10" name="Google Shape;10;n"/>
          <p:cNvSpPr txBox="1">
            <a:spLocks noGrp="1"/>
          </p:cNvSpPr>
          <p:nvPr>
            <p:ph type="sldNum" idx="3"/>
          </p:nvPr>
        </p:nvSpPr>
        <p:spPr>
          <a:xfrm>
            <a:off x="4278312" y="10156825"/>
            <a:ext cx="3278100" cy="5319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sp>
        <p:nvSpPr>
          <p:cNvPr id="57" name="Google Shape;57;p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8" name="Google Shape;58;p1: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8: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13</a:t>
            </a:fld>
            <a:endParaRPr sz="1400" b="0" i="0" u="none" strike="noStrike" cap="none">
              <a:solidFill>
                <a:srgbClr val="000000"/>
              </a:solidFill>
              <a:latin typeface="Arial"/>
              <a:ea typeface="Arial"/>
              <a:cs typeface="Arial"/>
              <a:sym typeface="Arial"/>
            </a:endParaRPr>
          </a:p>
        </p:txBody>
      </p:sp>
      <p:sp>
        <p:nvSpPr>
          <p:cNvPr id="107" name="Google Shape;107;p8: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8" name="Google Shape;108;p8: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0: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19</a:t>
            </a:fld>
            <a:endParaRPr sz="1400" b="0" i="0" u="none" strike="noStrike" cap="none">
              <a:solidFill>
                <a:srgbClr val="000000"/>
              </a:solidFill>
              <a:latin typeface="Arial"/>
              <a:ea typeface="Arial"/>
              <a:cs typeface="Arial"/>
              <a:sym typeface="Arial"/>
            </a:endParaRPr>
          </a:p>
        </p:txBody>
      </p:sp>
      <p:sp>
        <p:nvSpPr>
          <p:cNvPr id="122" name="Google Shape;122;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3" name="Google Shape;123;p10: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
        <p:nvSpPr>
          <p:cNvPr id="65" name="Google Shape;65;p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6" name="Google Shape;66;p2: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3</a:t>
            </a:fld>
            <a:endParaRPr sz="1400" b="0" i="0" u="none" strike="noStrike" cap="none">
              <a:solidFill>
                <a:srgbClr val="000000"/>
              </a:solidFill>
              <a:latin typeface="Arial"/>
              <a:ea typeface="Arial"/>
              <a:cs typeface="Arial"/>
              <a:sym typeface="Arial"/>
            </a:endParaRPr>
          </a:p>
        </p:txBody>
      </p:sp>
      <p:sp>
        <p:nvSpPr>
          <p:cNvPr id="72" name="Google Shape;72;p3: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3" name="Google Shape;73;p3: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4</a:t>
            </a:fld>
            <a:endParaRPr sz="1400" b="0" i="0" u="none" strike="noStrike" cap="none">
              <a:solidFill>
                <a:srgbClr val="000000"/>
              </a:solidFill>
              <a:latin typeface="Arial"/>
              <a:ea typeface="Arial"/>
              <a:cs typeface="Arial"/>
              <a:sym typeface="Arial"/>
            </a:endParaRPr>
          </a:p>
        </p:txBody>
      </p:sp>
      <p:sp>
        <p:nvSpPr>
          <p:cNvPr id="79" name="Google Shape;79;p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0" name="Google Shape;80;p4: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5</a:t>
            </a:fld>
            <a:endParaRPr sz="1400" b="0" i="0" u="none" strike="noStrike" cap="none">
              <a:solidFill>
                <a:srgbClr val="000000"/>
              </a:solidFill>
              <a:latin typeface="Arial"/>
              <a:ea typeface="Arial"/>
              <a:cs typeface="Arial"/>
              <a:sym typeface="Arial"/>
            </a:endParaRPr>
          </a:p>
        </p:txBody>
      </p:sp>
      <p:sp>
        <p:nvSpPr>
          <p:cNvPr id="86" name="Google Shape;86;p5: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7" name="Google Shape;87;p5: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0350" cy="4005263"/>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smtClean="0">
                <a:solidFill>
                  <a:srgbClr val="000000"/>
                </a:solidFill>
                <a:latin typeface="Trebuchet MS"/>
                <a:ea typeface="Trebuchet MS"/>
                <a:cs typeface="Trebuchet MS"/>
                <a:sym typeface="Trebuchet MS"/>
              </a:rPr>
              <a:t>6</a:t>
            </a:fld>
            <a:endParaRPr lang="en-US"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idx="3"/>
          </p:nvPr>
        </p:nvSpPr>
        <p:spPr/>
        <p:txBody>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smtClean="0">
                <a:solidFill>
                  <a:srgbClr val="000000"/>
                </a:solidFill>
                <a:latin typeface="Times New Roman"/>
                <a:ea typeface="Times New Roman"/>
                <a:cs typeface="Times New Roman"/>
                <a:sym typeface="Times New Roman"/>
              </a:rPr>
              <a:t>6</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4317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7</a:t>
            </a:fld>
            <a:endParaRPr sz="1400" b="0" i="0" u="none" strike="noStrike" cap="none">
              <a:solidFill>
                <a:srgbClr val="000000"/>
              </a:solidFill>
              <a:latin typeface="Arial"/>
              <a:ea typeface="Arial"/>
              <a:cs typeface="Arial"/>
              <a:sym typeface="Arial"/>
            </a:endParaRPr>
          </a:p>
        </p:txBody>
      </p:sp>
      <p:sp>
        <p:nvSpPr>
          <p:cNvPr id="93" name="Google Shape;93;p6: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4" name="Google Shape;94;p6: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sp>
        <p:nvSpPr>
          <p:cNvPr id="100" name="Google Shape;100;p7: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1" name="Google Shape;101;p7: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9: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10</a:t>
            </a:fld>
            <a:endParaRPr sz="1400" b="0" i="0" u="none" strike="noStrike" cap="none">
              <a:solidFill>
                <a:srgbClr val="000000"/>
              </a:solidFill>
              <a:latin typeface="Arial"/>
              <a:ea typeface="Arial"/>
              <a:cs typeface="Arial"/>
              <a:sym typeface="Arial"/>
            </a:endParaRPr>
          </a:p>
        </p:txBody>
      </p:sp>
      <p:sp>
        <p:nvSpPr>
          <p:cNvPr id="114" name="Google Shape;114;p9: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5" name="Google Shape;115;p9: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105579CF-A8E3-5B81-4BDC-C9F377B52E05}"/>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E6EDE2ED-4994-02C2-6C1D-8F8F41ECF567}"/>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27452B04-9C61-2112-A5BD-4181D9B6FCC9}"/>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8FE14F31-43E3-54D3-9862-80C4DC295979}"/>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3F036A10-BA82-3F82-436F-F631F1ADBFB4}"/>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F5D69704-96AF-3B6A-1FF3-ABCD522374E5}"/>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77746D33-D187-8797-3E61-56CEE78867DB}"/>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42127D95-B465-272F-38DB-2A4A67F0C311}"/>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C14CC7DB-72AE-92F7-8E5A-4C2A4C88EE27}"/>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83069B77-F94A-5D49-4ADD-399423565DDE}"/>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90DA3BCC-C70B-2A1C-BF20-98181188860E}"/>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3C677B44-41C7-E91D-FF90-2D2E222593DB}"/>
              </a:ext>
            </a:extLst>
          </p:cNvPr>
          <p:cNvSpPr>
            <a:spLocks noGrp="1"/>
          </p:cNvSpPr>
          <p:nvPr>
            <p:ph type="dt" sz="half" idx="10"/>
          </p:nvPr>
        </p:nvSpPr>
        <p:spPr/>
        <p:txBody>
          <a:bodyPr/>
          <a:lstStyle>
            <a:lvl1pPr>
              <a:defRPr/>
            </a:lvl1pPr>
          </a:lstStyle>
          <a:p>
            <a:endParaRPr lang="en-IN"/>
          </a:p>
        </p:txBody>
      </p:sp>
      <p:sp>
        <p:nvSpPr>
          <p:cNvPr id="16" name="Footer Placeholder 4">
            <a:extLst>
              <a:ext uri="{FF2B5EF4-FFF2-40B4-BE49-F238E27FC236}">
                <a16:creationId xmlns:a16="http://schemas.microsoft.com/office/drawing/2014/main" id="{65EEB14F-D522-9819-3C8B-1BFEFC120985}"/>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33F43B5C-674F-3C94-BE21-A58EB117D2D0}"/>
              </a:ext>
            </a:extLst>
          </p:cNvPr>
          <p:cNvSpPr>
            <a:spLocks noGrp="1"/>
          </p:cNvSpPr>
          <p:nvPr>
            <p:ph type="sldNum" sz="quarter" idx="12"/>
          </p:nvPr>
        </p:nvSpPr>
        <p:spPr/>
        <p:txBody>
          <a:bodyPr/>
          <a:lstStyle>
            <a:lvl1pPr>
              <a:defRPr smtClean="0"/>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98406334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90A2E1-468F-73D1-95CF-B9CBB8E09E24}"/>
              </a:ext>
            </a:extLst>
          </p:cNvPr>
          <p:cNvSpPr>
            <a:spLocks noGrp="1"/>
          </p:cNvSpPr>
          <p:nvPr>
            <p:ph type="dt" sz="half" idx="10"/>
          </p:nvPr>
        </p:nvSpPr>
        <p:spPr/>
        <p:txBody>
          <a:bodyPr/>
          <a:lstStyle>
            <a:lvl1pPr>
              <a:defRPr/>
            </a:lvl1pPr>
          </a:lstStyle>
          <a:p>
            <a:endParaRPr lang="en-IN"/>
          </a:p>
        </p:txBody>
      </p:sp>
      <p:sp>
        <p:nvSpPr>
          <p:cNvPr id="5" name="Footer Placeholder 4">
            <a:extLst>
              <a:ext uri="{FF2B5EF4-FFF2-40B4-BE49-F238E27FC236}">
                <a16:creationId xmlns:a16="http://schemas.microsoft.com/office/drawing/2014/main" id="{07AC4C93-AC75-92A1-B18F-0F5ACE73A0A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53A5A68-31F8-F1C8-C80A-201EF5804D23}"/>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8597206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5DAD23-9358-1EE9-7FFE-5C1DA317FED4}"/>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658E7111-1C28-FE97-D585-7B22D417102C}"/>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CF9E1DD3-D930-542E-6B4A-1628BFD53C5C}"/>
              </a:ext>
            </a:extLst>
          </p:cNvPr>
          <p:cNvSpPr>
            <a:spLocks noGrp="1"/>
          </p:cNvSpPr>
          <p:nvPr>
            <p:ph type="dt" sz="half" idx="14"/>
          </p:nvPr>
        </p:nvSpPr>
        <p:spPr/>
        <p:txBody>
          <a:bodyPr/>
          <a:lstStyle>
            <a:lvl1pPr>
              <a:defRPr/>
            </a:lvl1pPr>
          </a:lstStyle>
          <a:p>
            <a:endParaRPr lang="en-IN"/>
          </a:p>
        </p:txBody>
      </p:sp>
      <p:sp>
        <p:nvSpPr>
          <p:cNvPr id="7" name="Footer Placeholder 4">
            <a:extLst>
              <a:ext uri="{FF2B5EF4-FFF2-40B4-BE49-F238E27FC236}">
                <a16:creationId xmlns:a16="http://schemas.microsoft.com/office/drawing/2014/main" id="{94CAE9A6-0E0B-77BC-7F5A-2B53B2F68778}"/>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4D0B5D8A-4CD7-258E-5C18-CC8BCF8A6A72}"/>
              </a:ext>
            </a:extLst>
          </p:cNvPr>
          <p:cNvSpPr>
            <a:spLocks noGrp="1"/>
          </p:cNvSpPr>
          <p:nvPr>
            <p:ph type="sldNum" sz="quarter" idx="16"/>
          </p:nvPr>
        </p:nvSpPr>
        <p:spPr/>
        <p:txBody>
          <a:bodyPr/>
          <a:lstStyle>
            <a:lvl1pPr>
              <a:defRPr smtClean="0"/>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331424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E488EE-BE60-E488-88A2-1699B6252D4E}"/>
              </a:ext>
            </a:extLst>
          </p:cNvPr>
          <p:cNvSpPr>
            <a:spLocks noGrp="1"/>
          </p:cNvSpPr>
          <p:nvPr>
            <p:ph type="dt" sz="half" idx="10"/>
          </p:nvPr>
        </p:nvSpPr>
        <p:spPr/>
        <p:txBody>
          <a:bodyPr/>
          <a:lstStyle>
            <a:lvl1pPr>
              <a:defRPr/>
            </a:lvl1pPr>
          </a:lstStyle>
          <a:p>
            <a:endParaRPr lang="en-IN"/>
          </a:p>
        </p:txBody>
      </p:sp>
      <p:sp>
        <p:nvSpPr>
          <p:cNvPr id="5" name="Footer Placeholder 4">
            <a:extLst>
              <a:ext uri="{FF2B5EF4-FFF2-40B4-BE49-F238E27FC236}">
                <a16:creationId xmlns:a16="http://schemas.microsoft.com/office/drawing/2014/main" id="{3BC33B92-6E29-B4A6-CB4F-A24BF3B6935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1098F67-9F03-68F7-CF6B-43905709B167}"/>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6121839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A634E4-885D-AB47-DC17-9F50C3254CAA}"/>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5D358AF8-2DD4-F27D-570F-C7BE14719E14}"/>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95EA226A-F78E-5FEF-87A3-9EA897DD8A99}"/>
              </a:ext>
            </a:extLst>
          </p:cNvPr>
          <p:cNvSpPr>
            <a:spLocks noGrp="1"/>
          </p:cNvSpPr>
          <p:nvPr>
            <p:ph type="dt" sz="half" idx="14"/>
          </p:nvPr>
        </p:nvSpPr>
        <p:spPr/>
        <p:txBody>
          <a:bodyPr/>
          <a:lstStyle>
            <a:lvl1pPr>
              <a:defRPr/>
            </a:lvl1pPr>
          </a:lstStyle>
          <a:p>
            <a:endParaRPr lang="en-IN"/>
          </a:p>
        </p:txBody>
      </p:sp>
      <p:sp>
        <p:nvSpPr>
          <p:cNvPr id="7" name="Footer Placeholder 4">
            <a:extLst>
              <a:ext uri="{FF2B5EF4-FFF2-40B4-BE49-F238E27FC236}">
                <a16:creationId xmlns:a16="http://schemas.microsoft.com/office/drawing/2014/main" id="{B4DEE44A-A55B-5DFB-A73C-A0155875C929}"/>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6383BBB9-A4CF-BB12-8CC3-205C40818A51}"/>
              </a:ext>
            </a:extLst>
          </p:cNvPr>
          <p:cNvSpPr>
            <a:spLocks noGrp="1"/>
          </p:cNvSpPr>
          <p:nvPr>
            <p:ph type="sldNum" sz="quarter" idx="16"/>
          </p:nvPr>
        </p:nvSpPr>
        <p:spPr/>
        <p:txBody>
          <a:bodyPr/>
          <a:lstStyle>
            <a:lvl1pPr>
              <a:defRPr smtClean="0"/>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2936792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A0C406-1840-27B0-D7FA-50DB32CA7386}"/>
              </a:ext>
            </a:extLst>
          </p:cNvPr>
          <p:cNvSpPr>
            <a:spLocks noGrp="1"/>
          </p:cNvSpPr>
          <p:nvPr>
            <p:ph type="dt" sz="half" idx="14"/>
          </p:nvPr>
        </p:nvSpPr>
        <p:spPr/>
        <p:txBody>
          <a:bodyPr/>
          <a:lstStyle>
            <a:lvl1pPr>
              <a:defRPr/>
            </a:lvl1pPr>
          </a:lstStyle>
          <a:p>
            <a:endParaRPr lang="en-IN"/>
          </a:p>
        </p:txBody>
      </p:sp>
      <p:sp>
        <p:nvSpPr>
          <p:cNvPr id="5" name="Footer Placeholder 4">
            <a:extLst>
              <a:ext uri="{FF2B5EF4-FFF2-40B4-BE49-F238E27FC236}">
                <a16:creationId xmlns:a16="http://schemas.microsoft.com/office/drawing/2014/main" id="{877F54C4-1A43-1B1E-FD88-0EBAFE389C26}"/>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F4CE673-2DD7-D329-AAAA-6F17C8A3CB8B}"/>
              </a:ext>
            </a:extLst>
          </p:cNvPr>
          <p:cNvSpPr>
            <a:spLocks noGrp="1"/>
          </p:cNvSpPr>
          <p:nvPr>
            <p:ph type="sldNum" sz="quarter" idx="16"/>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6356989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268CE56-43B3-88A4-0F66-E1D903106D0D}"/>
              </a:ext>
            </a:extLst>
          </p:cNvPr>
          <p:cNvSpPr>
            <a:spLocks noGrp="1"/>
          </p:cNvSpPr>
          <p:nvPr>
            <p:ph type="dt" sz="half" idx="10"/>
          </p:nvPr>
        </p:nvSpPr>
        <p:spPr/>
        <p:txBody>
          <a:bodyPr/>
          <a:lstStyle>
            <a:lvl1pPr>
              <a:defRPr/>
            </a:lvl1pPr>
          </a:lstStyle>
          <a:p>
            <a:endParaRPr lang="en-IN"/>
          </a:p>
        </p:txBody>
      </p:sp>
      <p:sp>
        <p:nvSpPr>
          <p:cNvPr id="5" name="Footer Placeholder 4">
            <a:extLst>
              <a:ext uri="{FF2B5EF4-FFF2-40B4-BE49-F238E27FC236}">
                <a16:creationId xmlns:a16="http://schemas.microsoft.com/office/drawing/2014/main" id="{059CEC20-F6A3-0B97-0016-7C6929248FB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FB394C4-A650-7FA9-7797-CB0CD5DCFCCC}"/>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3718646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7F47497-12B2-B303-335E-96FE4FAA613E}"/>
              </a:ext>
            </a:extLst>
          </p:cNvPr>
          <p:cNvSpPr>
            <a:spLocks noGrp="1"/>
          </p:cNvSpPr>
          <p:nvPr>
            <p:ph type="dt" sz="half" idx="10"/>
          </p:nvPr>
        </p:nvSpPr>
        <p:spPr/>
        <p:txBody>
          <a:bodyPr/>
          <a:lstStyle>
            <a:lvl1pPr>
              <a:defRPr/>
            </a:lvl1pPr>
          </a:lstStyle>
          <a:p>
            <a:endParaRPr lang="en-IN"/>
          </a:p>
        </p:txBody>
      </p:sp>
      <p:sp>
        <p:nvSpPr>
          <p:cNvPr id="5" name="Footer Placeholder 4">
            <a:extLst>
              <a:ext uri="{FF2B5EF4-FFF2-40B4-BE49-F238E27FC236}">
                <a16:creationId xmlns:a16="http://schemas.microsoft.com/office/drawing/2014/main" id="{A187792D-F1AC-933C-DFAA-437AE9D9885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7B08617-5276-56F2-AC54-E5ADC903BCBD}"/>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33326514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E99F6A8-5644-EB18-8F1E-6F3FD49378DC}"/>
              </a:ext>
            </a:extLst>
          </p:cNvPr>
          <p:cNvSpPr>
            <a:spLocks noGrp="1"/>
          </p:cNvSpPr>
          <p:nvPr>
            <p:ph type="dt" sz="half" idx="10"/>
          </p:nvPr>
        </p:nvSpPr>
        <p:spPr/>
        <p:txBody>
          <a:bodyPr/>
          <a:lstStyle>
            <a:lvl1pPr>
              <a:defRPr/>
            </a:lvl1pPr>
          </a:lstStyle>
          <a:p>
            <a:endParaRPr lang="en-IN"/>
          </a:p>
        </p:txBody>
      </p:sp>
      <p:sp>
        <p:nvSpPr>
          <p:cNvPr id="5" name="Footer Placeholder 4">
            <a:extLst>
              <a:ext uri="{FF2B5EF4-FFF2-40B4-BE49-F238E27FC236}">
                <a16:creationId xmlns:a16="http://schemas.microsoft.com/office/drawing/2014/main" id="{8BDC2AA9-FDF5-5066-EB0D-E8C6459E6B8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C71AC08-C2F0-D517-861C-845E1231B8C4}"/>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88236831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C6D42F-E704-490B-8D90-42C019F48EAC}"/>
              </a:ext>
            </a:extLst>
          </p:cNvPr>
          <p:cNvSpPr>
            <a:spLocks noGrp="1"/>
          </p:cNvSpPr>
          <p:nvPr>
            <p:ph type="dt" sz="half" idx="10"/>
          </p:nvPr>
        </p:nvSpPr>
        <p:spPr/>
        <p:txBody>
          <a:bodyPr/>
          <a:lstStyle>
            <a:lvl1pPr>
              <a:defRPr/>
            </a:lvl1pPr>
          </a:lstStyle>
          <a:p>
            <a:endParaRPr lang="en-IN"/>
          </a:p>
        </p:txBody>
      </p:sp>
      <p:sp>
        <p:nvSpPr>
          <p:cNvPr id="5" name="Footer Placeholder 4">
            <a:extLst>
              <a:ext uri="{FF2B5EF4-FFF2-40B4-BE49-F238E27FC236}">
                <a16:creationId xmlns:a16="http://schemas.microsoft.com/office/drawing/2014/main" id="{A4798E04-2916-2EFE-B969-F5804FD1337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87871C6-D117-14D4-5D28-229FAF9A06A2}"/>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98881728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4A3D50BF-BEEE-3AC2-5074-560D7D3D1998}"/>
              </a:ext>
            </a:extLst>
          </p:cNvPr>
          <p:cNvSpPr>
            <a:spLocks noGrp="1"/>
          </p:cNvSpPr>
          <p:nvPr>
            <p:ph type="dt" sz="half" idx="10"/>
          </p:nvPr>
        </p:nvSpPr>
        <p:spPr/>
        <p:txBody>
          <a:bodyPr/>
          <a:lstStyle>
            <a:lvl1pPr>
              <a:defRPr/>
            </a:lvl1pPr>
          </a:lstStyle>
          <a:p>
            <a:endParaRPr lang="en-IN"/>
          </a:p>
        </p:txBody>
      </p:sp>
      <p:sp>
        <p:nvSpPr>
          <p:cNvPr id="6" name="Footer Placeholder 4">
            <a:extLst>
              <a:ext uri="{FF2B5EF4-FFF2-40B4-BE49-F238E27FC236}">
                <a16:creationId xmlns:a16="http://schemas.microsoft.com/office/drawing/2014/main" id="{644AFCD7-E24D-94DC-8412-A4E913B4F53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BA99927-4CD6-3C88-BEE9-31220515055F}"/>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8844870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370C96A9-3D38-1C45-9F5E-D95608F1FDAA}"/>
              </a:ext>
            </a:extLst>
          </p:cNvPr>
          <p:cNvSpPr>
            <a:spLocks noGrp="1"/>
          </p:cNvSpPr>
          <p:nvPr>
            <p:ph type="dt" sz="half" idx="10"/>
          </p:nvPr>
        </p:nvSpPr>
        <p:spPr/>
        <p:txBody>
          <a:bodyPr/>
          <a:lstStyle>
            <a:lvl1pPr>
              <a:defRPr/>
            </a:lvl1pPr>
          </a:lstStyle>
          <a:p>
            <a:endParaRPr lang="en-IN"/>
          </a:p>
        </p:txBody>
      </p:sp>
      <p:sp>
        <p:nvSpPr>
          <p:cNvPr id="8" name="Footer Placeholder 4">
            <a:extLst>
              <a:ext uri="{FF2B5EF4-FFF2-40B4-BE49-F238E27FC236}">
                <a16:creationId xmlns:a16="http://schemas.microsoft.com/office/drawing/2014/main" id="{959A6A20-F30B-6E1A-6220-DDB7C4B4BCD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D3FAF97-F461-5655-F8DD-59614BEEEA70}"/>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8718864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9B06DC5F-C469-987E-F724-24B0D00FD64B}"/>
              </a:ext>
            </a:extLst>
          </p:cNvPr>
          <p:cNvSpPr>
            <a:spLocks noGrp="1"/>
          </p:cNvSpPr>
          <p:nvPr>
            <p:ph type="dt" sz="half" idx="10"/>
          </p:nvPr>
        </p:nvSpPr>
        <p:spPr/>
        <p:txBody>
          <a:bodyPr/>
          <a:lstStyle>
            <a:lvl1pPr>
              <a:defRPr/>
            </a:lvl1pPr>
          </a:lstStyle>
          <a:p>
            <a:endParaRPr lang="en-IN"/>
          </a:p>
        </p:txBody>
      </p:sp>
      <p:sp>
        <p:nvSpPr>
          <p:cNvPr id="4" name="Footer Placeholder 4">
            <a:extLst>
              <a:ext uri="{FF2B5EF4-FFF2-40B4-BE49-F238E27FC236}">
                <a16:creationId xmlns:a16="http://schemas.microsoft.com/office/drawing/2014/main" id="{2C3CEE76-929B-42CF-BAB7-5ED276BF9D1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8A5D3A8-EFC9-0D26-7411-D7B50AB54B25}"/>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902603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9A04B7B-7ED3-1D4A-D078-09441C4E80E7}"/>
              </a:ext>
            </a:extLst>
          </p:cNvPr>
          <p:cNvSpPr>
            <a:spLocks noGrp="1"/>
          </p:cNvSpPr>
          <p:nvPr>
            <p:ph type="dt" sz="half" idx="10"/>
          </p:nvPr>
        </p:nvSpPr>
        <p:spPr/>
        <p:txBody>
          <a:bodyPr/>
          <a:lstStyle>
            <a:lvl1pPr>
              <a:defRPr/>
            </a:lvl1pPr>
          </a:lstStyle>
          <a:p>
            <a:endParaRPr lang="en-IN"/>
          </a:p>
        </p:txBody>
      </p:sp>
      <p:sp>
        <p:nvSpPr>
          <p:cNvPr id="3" name="Footer Placeholder 4">
            <a:extLst>
              <a:ext uri="{FF2B5EF4-FFF2-40B4-BE49-F238E27FC236}">
                <a16:creationId xmlns:a16="http://schemas.microsoft.com/office/drawing/2014/main" id="{75E41A62-B0DF-9022-7B35-CCCB80ED7B83}"/>
              </a:ext>
            </a:extLst>
          </p:cNvPr>
          <p:cNvSpPr>
            <a:spLocks noGrp="1"/>
          </p:cNvSpPr>
          <p:nvPr>
            <p:ph type="ftr" sz="quarter" idx="11"/>
          </p:nvPr>
        </p:nvSpPr>
        <p:spPr/>
        <p:txBody>
          <a:bodyPr/>
          <a:lstStyle>
            <a:lvl1pPr>
              <a:defRPr/>
            </a:lvl1pPr>
          </a:lstStyle>
          <a:p>
            <a:endParaRPr lang="en-IN"/>
          </a:p>
        </p:txBody>
      </p:sp>
      <p:sp>
        <p:nvSpPr>
          <p:cNvPr id="4" name="Slide Number Placeholder 5">
            <a:extLst>
              <a:ext uri="{FF2B5EF4-FFF2-40B4-BE49-F238E27FC236}">
                <a16:creationId xmlns:a16="http://schemas.microsoft.com/office/drawing/2014/main" id="{0EFDC373-DC63-D1CC-08F5-4C521A913BC7}"/>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3661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7B1D9019-C59C-8785-4381-4D4F0CD655E1}"/>
              </a:ext>
            </a:extLst>
          </p:cNvPr>
          <p:cNvSpPr>
            <a:spLocks noGrp="1"/>
          </p:cNvSpPr>
          <p:nvPr>
            <p:ph type="dt" sz="half" idx="10"/>
          </p:nvPr>
        </p:nvSpPr>
        <p:spPr/>
        <p:txBody>
          <a:bodyPr/>
          <a:lstStyle>
            <a:lvl1pPr>
              <a:defRPr/>
            </a:lvl1pPr>
          </a:lstStyle>
          <a:p>
            <a:endParaRPr lang="en-IN"/>
          </a:p>
        </p:txBody>
      </p:sp>
      <p:sp>
        <p:nvSpPr>
          <p:cNvPr id="6" name="Footer Placeholder 4">
            <a:extLst>
              <a:ext uri="{FF2B5EF4-FFF2-40B4-BE49-F238E27FC236}">
                <a16:creationId xmlns:a16="http://schemas.microsoft.com/office/drawing/2014/main" id="{27430C20-F9A1-B20F-8471-0BF13F209CE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F6E3776-75DB-6CF5-FE22-F14AF782AFCC}"/>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65584505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8F07D58B-C8DA-4F38-D8EE-C88726AB28AD}"/>
              </a:ext>
            </a:extLst>
          </p:cNvPr>
          <p:cNvSpPr>
            <a:spLocks noGrp="1"/>
          </p:cNvSpPr>
          <p:nvPr>
            <p:ph type="dt" sz="half" idx="10"/>
          </p:nvPr>
        </p:nvSpPr>
        <p:spPr/>
        <p:txBody>
          <a:bodyPr/>
          <a:lstStyle>
            <a:lvl1pPr>
              <a:defRPr/>
            </a:lvl1pPr>
          </a:lstStyle>
          <a:p>
            <a:endParaRPr lang="en-IN"/>
          </a:p>
        </p:txBody>
      </p:sp>
      <p:sp>
        <p:nvSpPr>
          <p:cNvPr id="6" name="Footer Placeholder 4">
            <a:extLst>
              <a:ext uri="{FF2B5EF4-FFF2-40B4-BE49-F238E27FC236}">
                <a16:creationId xmlns:a16="http://schemas.microsoft.com/office/drawing/2014/main" id="{FAA38950-7B26-26EA-5875-71309A61A5A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ADA49C7-2794-3AF1-31E8-1249EBCB7190}"/>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9619552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
        <p:cNvGrpSpPr/>
        <p:nvPr/>
      </p:nvGrpSpPr>
      <p:grpSpPr>
        <a:xfrm>
          <a:off x="0" y="0"/>
          <a:ext cx="0" cy="0"/>
          <a:chOff x="0" y="0"/>
          <a:chExt cx="0" cy="0"/>
        </a:xfrm>
      </p:grpSpPr>
      <p:grpSp>
        <p:nvGrpSpPr>
          <p:cNvPr id="25" name="Google Shape;25;p3"/>
          <p:cNvGrpSpPr/>
          <p:nvPr/>
        </p:nvGrpSpPr>
        <p:grpSpPr>
          <a:xfrm>
            <a:off x="5656263" y="0"/>
            <a:ext cx="4286250" cy="7620000"/>
            <a:chOff x="3563" y="0"/>
            <a:chExt cx="2700" cy="4800"/>
          </a:xfrm>
        </p:grpSpPr>
        <p:cxnSp>
          <p:nvCxnSpPr>
            <p:cNvPr id="26" name="Google Shape;26;p3"/>
            <p:cNvCxnSpPr/>
            <p:nvPr/>
          </p:nvCxnSpPr>
          <p:spPr>
            <a:xfrm rot="10800000" flipH="1">
              <a:off x="3563" y="2962"/>
              <a:ext cx="2700" cy="1800"/>
            </a:xfrm>
            <a:prstGeom prst="straightConnector1">
              <a:avLst/>
            </a:prstGeom>
            <a:noFill/>
            <a:ln w="9525" cap="rnd" cmpd="sng">
              <a:solidFill>
                <a:srgbClr val="5FCBEF">
                  <a:alpha val="69411"/>
                </a:srgbClr>
              </a:solidFill>
              <a:prstDash val="solid"/>
              <a:miter lim="800000"/>
              <a:headEnd type="none" w="sm" len="sm"/>
              <a:tailEnd type="none" w="sm" len="sm"/>
            </a:ln>
          </p:spPr>
        </p:cxnSp>
        <p:cxnSp>
          <p:nvCxnSpPr>
            <p:cNvPr id="27" name="Google Shape;27;p3"/>
            <p:cNvCxnSpPr/>
            <p:nvPr/>
          </p:nvCxnSpPr>
          <p:spPr>
            <a:xfrm>
              <a:off x="4891" y="0"/>
              <a:ext cx="900" cy="4800"/>
            </a:xfrm>
            <a:prstGeom prst="straightConnector1">
              <a:avLst/>
            </a:prstGeom>
            <a:noFill/>
            <a:ln w="9525" cap="rnd" cmpd="sng">
              <a:solidFill>
                <a:srgbClr val="5FCBEF">
                  <a:alpha val="69411"/>
                </a:srgbClr>
              </a:solidFill>
              <a:prstDash val="solid"/>
              <a:miter lim="800000"/>
              <a:headEnd type="none" w="sm" len="sm"/>
              <a:tailEnd type="none" w="sm" len="sm"/>
            </a:ln>
          </p:spPr>
        </p:cxnSp>
      </p:grpSp>
      <p:sp>
        <p:nvSpPr>
          <p:cNvPr id="28" name="Google Shape;28;p3"/>
          <p:cNvSpPr txBox="1">
            <a:spLocks noGrp="1"/>
          </p:cNvSpPr>
          <p:nvPr>
            <p:ph type="title"/>
          </p:nvPr>
        </p:nvSpPr>
        <p:spPr>
          <a:xfrm>
            <a:off x="671512" y="671512"/>
            <a:ext cx="6996000" cy="145410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9pPr>
          </a:lstStyle>
          <a:p>
            <a:endParaRPr/>
          </a:p>
        </p:txBody>
      </p:sp>
      <p:sp>
        <p:nvSpPr>
          <p:cNvPr id="29" name="Google Shape;29;p3"/>
          <p:cNvSpPr txBox="1">
            <a:spLocks noGrp="1"/>
          </p:cNvSpPr>
          <p:nvPr>
            <p:ph type="body" idx="1"/>
          </p:nvPr>
        </p:nvSpPr>
        <p:spPr>
          <a:xfrm>
            <a:off x="671512" y="2381250"/>
            <a:ext cx="6996000" cy="4276800"/>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1100"/>
              </a:spcBef>
              <a:spcAft>
                <a:spcPts val="0"/>
              </a:spcAft>
              <a:buClr>
                <a:srgbClr val="000000"/>
              </a:buClr>
              <a:buSzPts val="1400"/>
              <a:buFont typeface="Arial"/>
              <a:buNone/>
              <a:defRPr sz="1900" b="0" i="0" u="none" strike="noStrike" cap="none">
                <a:solidFill>
                  <a:srgbClr val="404040"/>
                </a:solidFill>
                <a:latin typeface="Trebuchet MS"/>
                <a:ea typeface="Trebuchet MS"/>
                <a:cs typeface="Trebuchet MS"/>
                <a:sym typeface="Trebuchet MS"/>
              </a:defRPr>
            </a:lvl1pPr>
            <a:lvl2pPr marL="914400" marR="0" lvl="1" indent="-228600" algn="l" rtl="0">
              <a:lnSpc>
                <a:spcPct val="100000"/>
              </a:lnSpc>
              <a:spcBef>
                <a:spcPts val="1100"/>
              </a:spcBef>
              <a:spcAft>
                <a:spcPts val="0"/>
              </a:spcAft>
              <a:buClr>
                <a:srgbClr val="000000"/>
              </a:buClr>
              <a:buSzPts val="1400"/>
              <a:buFont typeface="Arial"/>
              <a:buNone/>
              <a:defRPr sz="1700" b="0" i="0" u="none" strike="noStrike" cap="none">
                <a:solidFill>
                  <a:srgbClr val="404040"/>
                </a:solidFill>
                <a:latin typeface="Trebuchet MS"/>
                <a:ea typeface="Trebuchet MS"/>
                <a:cs typeface="Trebuchet MS"/>
                <a:sym typeface="Trebuchet MS"/>
              </a:defRPr>
            </a:lvl2pPr>
            <a:lvl3pPr marL="1371600" marR="0" lvl="2" indent="-228600" algn="l" rtl="0">
              <a:lnSpc>
                <a:spcPct val="100000"/>
              </a:lnSpc>
              <a:spcBef>
                <a:spcPts val="1100"/>
              </a:spcBef>
              <a:spcAft>
                <a:spcPts val="0"/>
              </a:spcAft>
              <a:buClr>
                <a:srgbClr val="000000"/>
              </a:buClr>
              <a:buSzPts val="1400"/>
              <a:buFont typeface="Arial"/>
              <a:buNone/>
              <a:defRPr sz="1500" b="0" i="0" u="none" strike="noStrike" cap="none">
                <a:solidFill>
                  <a:srgbClr val="404040"/>
                </a:solidFill>
                <a:latin typeface="Trebuchet MS"/>
                <a:ea typeface="Trebuchet MS"/>
                <a:cs typeface="Trebuchet MS"/>
                <a:sym typeface="Trebuchet MS"/>
              </a:defRPr>
            </a:lvl3pPr>
            <a:lvl4pPr marL="1828800" marR="0" lvl="3"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4pPr>
            <a:lvl5pPr marL="2286000" marR="0" lvl="4"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5pPr>
            <a:lvl6pPr marL="2743200" marR="0" lvl="5"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6pPr>
            <a:lvl7pPr marL="3200400" marR="0" lvl="6"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7pPr>
            <a:lvl8pPr marL="3657600" marR="0" lvl="7"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8pPr>
            <a:lvl9pPr marL="4114800" marR="0" lvl="8"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9pPr>
          </a:lstStyle>
          <a:p>
            <a:endParaRPr/>
          </a:p>
        </p:txBody>
      </p:sp>
      <p:sp>
        <p:nvSpPr>
          <p:cNvPr id="30" name="Google Shape;30;p3"/>
          <p:cNvSpPr txBox="1">
            <a:spLocks noGrp="1"/>
          </p:cNvSpPr>
          <p:nvPr>
            <p:ph type="dt" idx="10"/>
          </p:nvPr>
        </p:nvSpPr>
        <p:spPr>
          <a:xfrm>
            <a:off x="5959475" y="6659562"/>
            <a:ext cx="752400" cy="400200"/>
          </a:xfrm>
          <a:prstGeom prst="rect">
            <a:avLst/>
          </a:prstGeom>
          <a:noFill/>
          <a:ln>
            <a:noFill/>
          </a:ln>
        </p:spPr>
        <p:txBody>
          <a:bodyPr spcFirstLastPara="1" wrap="square" lIns="90000" tIns="46800" rIns="90000" bIns="468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31" name="Google Shape;31;p3"/>
          <p:cNvSpPr/>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rebuchet MS"/>
              <a:ea typeface="Trebuchet MS"/>
              <a:cs typeface="Trebuchet MS"/>
              <a:sym typeface="Trebuchet MS"/>
            </a:endParaRPr>
          </a:p>
        </p:txBody>
      </p:sp>
      <p:sp>
        <p:nvSpPr>
          <p:cNvPr id="32" name="Google Shape;32;p3"/>
          <p:cNvSpPr txBox="1">
            <a:spLocks noGrp="1"/>
          </p:cNvSpPr>
          <p:nvPr>
            <p:ph type="sldNum" idx="12"/>
          </p:nvPr>
        </p:nvSpPr>
        <p:spPr>
          <a:xfrm>
            <a:off x="7104062" y="6659562"/>
            <a:ext cx="563700" cy="400200"/>
          </a:xfrm>
          <a:prstGeom prst="rect">
            <a:avLst/>
          </a:prstGeom>
          <a:noFill/>
          <a:ln>
            <a:noFill/>
          </a:ln>
        </p:spPr>
        <p:txBody>
          <a:bodyPr spcFirstLastPara="1" wrap="square" lIns="90000" tIns="46800" rIns="90000" bIns="46800" anchor="ctr" anchorCtr="0">
            <a:noAutofit/>
          </a:bodyPr>
          <a:lstStyle>
            <a:lvl1pPr marL="0" marR="0" lvl="0"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
        <p:cNvGrpSpPr/>
        <p:nvPr/>
      </p:nvGrpSpPr>
      <p:grpSpPr>
        <a:xfrm>
          <a:off x="0" y="0"/>
          <a:ext cx="0" cy="0"/>
          <a:chOff x="0" y="0"/>
          <a:chExt cx="0" cy="0"/>
        </a:xfrm>
      </p:grpSpPr>
      <p:grpSp>
        <p:nvGrpSpPr>
          <p:cNvPr id="34" name="Google Shape;34;p4"/>
          <p:cNvGrpSpPr/>
          <p:nvPr/>
        </p:nvGrpSpPr>
        <p:grpSpPr>
          <a:xfrm>
            <a:off x="5656263" y="0"/>
            <a:ext cx="4286250" cy="7620000"/>
            <a:chOff x="3563" y="0"/>
            <a:chExt cx="2700" cy="4800"/>
          </a:xfrm>
        </p:grpSpPr>
        <p:cxnSp>
          <p:nvCxnSpPr>
            <p:cNvPr id="35" name="Google Shape;35;p4"/>
            <p:cNvCxnSpPr/>
            <p:nvPr/>
          </p:nvCxnSpPr>
          <p:spPr>
            <a:xfrm rot="10800000" flipH="1">
              <a:off x="3563" y="2962"/>
              <a:ext cx="2700" cy="1800"/>
            </a:xfrm>
            <a:prstGeom prst="straightConnector1">
              <a:avLst/>
            </a:prstGeom>
            <a:noFill/>
            <a:ln w="9525" cap="rnd" cmpd="sng">
              <a:solidFill>
                <a:srgbClr val="5FCBEF">
                  <a:alpha val="69411"/>
                </a:srgbClr>
              </a:solidFill>
              <a:prstDash val="solid"/>
              <a:miter lim="800000"/>
              <a:headEnd type="none" w="sm" len="sm"/>
              <a:tailEnd type="none" w="sm" len="sm"/>
            </a:ln>
          </p:spPr>
        </p:cxnSp>
        <p:cxnSp>
          <p:nvCxnSpPr>
            <p:cNvPr id="36" name="Google Shape;36;p4"/>
            <p:cNvCxnSpPr/>
            <p:nvPr/>
          </p:nvCxnSpPr>
          <p:spPr>
            <a:xfrm>
              <a:off x="4891" y="0"/>
              <a:ext cx="900" cy="4800"/>
            </a:xfrm>
            <a:prstGeom prst="straightConnector1">
              <a:avLst/>
            </a:prstGeom>
            <a:noFill/>
            <a:ln w="9525" cap="rnd" cmpd="sng">
              <a:solidFill>
                <a:srgbClr val="5FCBEF">
                  <a:alpha val="69411"/>
                </a:srgbClr>
              </a:solidFill>
              <a:prstDash val="solid"/>
              <a:miter lim="800000"/>
              <a:headEnd type="none" w="sm" len="sm"/>
              <a:tailEnd type="none" w="sm" len="sm"/>
            </a:ln>
          </p:spPr>
        </p:cxnSp>
      </p:grpSp>
      <p:sp>
        <p:nvSpPr>
          <p:cNvPr id="37" name="Google Shape;37;p4"/>
          <p:cNvSpPr txBox="1"/>
          <p:nvPr/>
        </p:nvSpPr>
        <p:spPr>
          <a:xfrm>
            <a:off x="531812" y="871537"/>
            <a:ext cx="504900" cy="644400"/>
          </a:xfrm>
          <a:prstGeom prst="rect">
            <a:avLst/>
          </a:prstGeom>
          <a:noFill/>
          <a:ln>
            <a:noFill/>
          </a:ln>
        </p:spPr>
        <p:txBody>
          <a:bodyPr spcFirstLastPara="1" wrap="square" lIns="100800" tIns="50400" rIns="100800" bIns="50400"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strike="noStrike" cap="none">
                <a:solidFill>
                  <a:srgbClr val="9FE0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8" name="Google Shape;38;p4"/>
          <p:cNvSpPr txBox="1"/>
          <p:nvPr/>
        </p:nvSpPr>
        <p:spPr>
          <a:xfrm>
            <a:off x="7439025" y="3181350"/>
            <a:ext cx="503100" cy="644400"/>
          </a:xfrm>
          <a:prstGeom prst="rect">
            <a:avLst/>
          </a:prstGeom>
          <a:noFill/>
          <a:ln>
            <a:noFill/>
          </a:ln>
        </p:spPr>
        <p:txBody>
          <a:bodyPr spcFirstLastPara="1" wrap="square" lIns="100800" tIns="50400" rIns="100800" bIns="50400"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strike="noStrike" cap="none">
                <a:solidFill>
                  <a:srgbClr val="9FE0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9" name="Google Shape;39;p4"/>
          <p:cNvSpPr txBox="1">
            <a:spLocks noGrp="1"/>
          </p:cNvSpPr>
          <p:nvPr>
            <p:ph type="title"/>
          </p:nvPr>
        </p:nvSpPr>
        <p:spPr>
          <a:xfrm>
            <a:off x="671512" y="671512"/>
            <a:ext cx="6996000" cy="145410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9pPr>
          </a:lstStyle>
          <a:p>
            <a:endParaRPr/>
          </a:p>
        </p:txBody>
      </p:sp>
      <p:sp>
        <p:nvSpPr>
          <p:cNvPr id="40" name="Google Shape;40;p4"/>
          <p:cNvSpPr txBox="1">
            <a:spLocks noGrp="1"/>
          </p:cNvSpPr>
          <p:nvPr>
            <p:ph type="body" idx="1"/>
          </p:nvPr>
        </p:nvSpPr>
        <p:spPr>
          <a:xfrm>
            <a:off x="671512" y="2381250"/>
            <a:ext cx="6996000" cy="4276800"/>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1100"/>
              </a:spcBef>
              <a:spcAft>
                <a:spcPts val="0"/>
              </a:spcAft>
              <a:buClr>
                <a:srgbClr val="000000"/>
              </a:buClr>
              <a:buSzPts val="1400"/>
              <a:buFont typeface="Arial"/>
              <a:buNone/>
              <a:defRPr sz="1900" b="0" i="0" u="none" strike="noStrike" cap="none">
                <a:solidFill>
                  <a:srgbClr val="404040"/>
                </a:solidFill>
                <a:latin typeface="Trebuchet MS"/>
                <a:ea typeface="Trebuchet MS"/>
                <a:cs typeface="Trebuchet MS"/>
                <a:sym typeface="Trebuchet MS"/>
              </a:defRPr>
            </a:lvl1pPr>
            <a:lvl2pPr marL="914400" marR="0" lvl="1" indent="-228600" algn="l" rtl="0">
              <a:lnSpc>
                <a:spcPct val="100000"/>
              </a:lnSpc>
              <a:spcBef>
                <a:spcPts val="1100"/>
              </a:spcBef>
              <a:spcAft>
                <a:spcPts val="0"/>
              </a:spcAft>
              <a:buClr>
                <a:srgbClr val="000000"/>
              </a:buClr>
              <a:buSzPts val="1400"/>
              <a:buFont typeface="Arial"/>
              <a:buNone/>
              <a:defRPr sz="1700" b="0" i="0" u="none" strike="noStrike" cap="none">
                <a:solidFill>
                  <a:srgbClr val="404040"/>
                </a:solidFill>
                <a:latin typeface="Trebuchet MS"/>
                <a:ea typeface="Trebuchet MS"/>
                <a:cs typeface="Trebuchet MS"/>
                <a:sym typeface="Trebuchet MS"/>
              </a:defRPr>
            </a:lvl2pPr>
            <a:lvl3pPr marL="1371600" marR="0" lvl="2" indent="-228600" algn="l" rtl="0">
              <a:lnSpc>
                <a:spcPct val="100000"/>
              </a:lnSpc>
              <a:spcBef>
                <a:spcPts val="1100"/>
              </a:spcBef>
              <a:spcAft>
                <a:spcPts val="0"/>
              </a:spcAft>
              <a:buClr>
                <a:srgbClr val="000000"/>
              </a:buClr>
              <a:buSzPts val="1400"/>
              <a:buFont typeface="Arial"/>
              <a:buNone/>
              <a:defRPr sz="1500" b="0" i="0" u="none" strike="noStrike" cap="none">
                <a:solidFill>
                  <a:srgbClr val="404040"/>
                </a:solidFill>
                <a:latin typeface="Trebuchet MS"/>
                <a:ea typeface="Trebuchet MS"/>
                <a:cs typeface="Trebuchet MS"/>
                <a:sym typeface="Trebuchet MS"/>
              </a:defRPr>
            </a:lvl3pPr>
            <a:lvl4pPr marL="1828800" marR="0" lvl="3"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4pPr>
            <a:lvl5pPr marL="2286000" marR="0" lvl="4"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5pPr>
            <a:lvl6pPr marL="2743200" marR="0" lvl="5"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6pPr>
            <a:lvl7pPr marL="3200400" marR="0" lvl="6"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7pPr>
            <a:lvl8pPr marL="3657600" marR="0" lvl="7"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8pPr>
            <a:lvl9pPr marL="4114800" marR="0" lvl="8"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9pPr>
          </a:lstStyle>
          <a:p>
            <a:endParaRPr/>
          </a:p>
        </p:txBody>
      </p:sp>
      <p:sp>
        <p:nvSpPr>
          <p:cNvPr id="41" name="Google Shape;41;p4"/>
          <p:cNvSpPr txBox="1">
            <a:spLocks noGrp="1"/>
          </p:cNvSpPr>
          <p:nvPr>
            <p:ph type="dt" idx="10"/>
          </p:nvPr>
        </p:nvSpPr>
        <p:spPr>
          <a:xfrm>
            <a:off x="5959475" y="6659562"/>
            <a:ext cx="752400" cy="400200"/>
          </a:xfrm>
          <a:prstGeom prst="rect">
            <a:avLst/>
          </a:prstGeom>
          <a:noFill/>
          <a:ln>
            <a:noFill/>
          </a:ln>
        </p:spPr>
        <p:txBody>
          <a:bodyPr spcFirstLastPara="1" wrap="square" lIns="90000" tIns="46800" rIns="90000" bIns="468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42" name="Google Shape;42;p4"/>
          <p:cNvSpPr/>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rebuchet MS"/>
              <a:ea typeface="Trebuchet MS"/>
              <a:cs typeface="Trebuchet MS"/>
              <a:sym typeface="Trebuchet MS"/>
            </a:endParaRPr>
          </a:p>
        </p:txBody>
      </p:sp>
      <p:sp>
        <p:nvSpPr>
          <p:cNvPr id="43" name="Google Shape;43;p4"/>
          <p:cNvSpPr txBox="1">
            <a:spLocks noGrp="1"/>
          </p:cNvSpPr>
          <p:nvPr>
            <p:ph type="sldNum" idx="12"/>
          </p:nvPr>
        </p:nvSpPr>
        <p:spPr>
          <a:xfrm>
            <a:off x="7104062" y="6659562"/>
            <a:ext cx="563700" cy="400200"/>
          </a:xfrm>
          <a:prstGeom prst="rect">
            <a:avLst/>
          </a:prstGeom>
          <a:noFill/>
          <a:ln>
            <a:noFill/>
          </a:ln>
        </p:spPr>
        <p:txBody>
          <a:bodyPr spcFirstLastPara="1" wrap="square" lIns="90000" tIns="46800" rIns="90000" bIns="46800" anchor="ctr" anchorCtr="0">
            <a:noAutofit/>
          </a:bodyPr>
          <a:lstStyle>
            <a:lvl1pPr marL="0" marR="0" lvl="0"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
        <p:cNvGrpSpPr/>
        <p:nvPr/>
      </p:nvGrpSpPr>
      <p:grpSpPr>
        <a:xfrm>
          <a:off x="0" y="0"/>
          <a:ext cx="0" cy="0"/>
          <a:chOff x="0" y="0"/>
          <a:chExt cx="0" cy="0"/>
        </a:xfrm>
      </p:grpSpPr>
      <p:grpSp>
        <p:nvGrpSpPr>
          <p:cNvPr id="45" name="Google Shape;45;p5"/>
          <p:cNvGrpSpPr/>
          <p:nvPr/>
        </p:nvGrpSpPr>
        <p:grpSpPr>
          <a:xfrm>
            <a:off x="5656263" y="0"/>
            <a:ext cx="4286250" cy="7620000"/>
            <a:chOff x="3563" y="0"/>
            <a:chExt cx="2700" cy="4800"/>
          </a:xfrm>
        </p:grpSpPr>
        <p:cxnSp>
          <p:nvCxnSpPr>
            <p:cNvPr id="46" name="Google Shape;46;p5"/>
            <p:cNvCxnSpPr/>
            <p:nvPr/>
          </p:nvCxnSpPr>
          <p:spPr>
            <a:xfrm rot="10800000" flipH="1">
              <a:off x="3563" y="2962"/>
              <a:ext cx="2700" cy="1800"/>
            </a:xfrm>
            <a:prstGeom prst="straightConnector1">
              <a:avLst/>
            </a:prstGeom>
            <a:noFill/>
            <a:ln w="9525" cap="rnd" cmpd="sng">
              <a:solidFill>
                <a:srgbClr val="5FCBEF">
                  <a:alpha val="69411"/>
                </a:srgbClr>
              </a:solidFill>
              <a:prstDash val="solid"/>
              <a:miter lim="800000"/>
              <a:headEnd type="none" w="sm" len="sm"/>
              <a:tailEnd type="none" w="sm" len="sm"/>
            </a:ln>
          </p:spPr>
        </p:cxnSp>
        <p:cxnSp>
          <p:nvCxnSpPr>
            <p:cNvPr id="47" name="Google Shape;47;p5"/>
            <p:cNvCxnSpPr/>
            <p:nvPr/>
          </p:nvCxnSpPr>
          <p:spPr>
            <a:xfrm>
              <a:off x="4891" y="0"/>
              <a:ext cx="900" cy="4800"/>
            </a:xfrm>
            <a:prstGeom prst="straightConnector1">
              <a:avLst/>
            </a:prstGeom>
            <a:noFill/>
            <a:ln w="9525" cap="rnd" cmpd="sng">
              <a:solidFill>
                <a:srgbClr val="5FCBEF">
                  <a:alpha val="69411"/>
                </a:srgbClr>
              </a:solidFill>
              <a:prstDash val="solid"/>
              <a:miter lim="800000"/>
              <a:headEnd type="none" w="sm" len="sm"/>
              <a:tailEnd type="none" w="sm" len="sm"/>
            </a:ln>
          </p:spPr>
        </p:cxnSp>
      </p:grpSp>
      <p:sp>
        <p:nvSpPr>
          <p:cNvPr id="48" name="Google Shape;48;p5"/>
          <p:cNvSpPr txBox="1"/>
          <p:nvPr/>
        </p:nvSpPr>
        <p:spPr>
          <a:xfrm>
            <a:off x="531812" y="871537"/>
            <a:ext cx="504900" cy="644400"/>
          </a:xfrm>
          <a:prstGeom prst="rect">
            <a:avLst/>
          </a:prstGeom>
          <a:noFill/>
          <a:ln>
            <a:noFill/>
          </a:ln>
        </p:spPr>
        <p:txBody>
          <a:bodyPr spcFirstLastPara="1" wrap="square" lIns="100800" tIns="50400" rIns="100800" bIns="50400"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strike="noStrike" cap="none">
                <a:solidFill>
                  <a:srgbClr val="9FE0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49" name="Google Shape;49;p5"/>
          <p:cNvSpPr txBox="1"/>
          <p:nvPr/>
        </p:nvSpPr>
        <p:spPr>
          <a:xfrm>
            <a:off x="7439025" y="3181350"/>
            <a:ext cx="503100" cy="644400"/>
          </a:xfrm>
          <a:prstGeom prst="rect">
            <a:avLst/>
          </a:prstGeom>
          <a:noFill/>
          <a:ln>
            <a:noFill/>
          </a:ln>
        </p:spPr>
        <p:txBody>
          <a:bodyPr spcFirstLastPara="1" wrap="square" lIns="100800" tIns="50400" rIns="100800" bIns="50400"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strike="noStrike" cap="none">
                <a:solidFill>
                  <a:srgbClr val="9FE0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50" name="Google Shape;50;p5"/>
          <p:cNvSpPr txBox="1">
            <a:spLocks noGrp="1"/>
          </p:cNvSpPr>
          <p:nvPr>
            <p:ph type="title"/>
          </p:nvPr>
        </p:nvSpPr>
        <p:spPr>
          <a:xfrm>
            <a:off x="671512" y="671512"/>
            <a:ext cx="6996000" cy="145410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9pPr>
          </a:lstStyle>
          <a:p>
            <a:endParaRPr/>
          </a:p>
        </p:txBody>
      </p:sp>
      <p:sp>
        <p:nvSpPr>
          <p:cNvPr id="51" name="Google Shape;51;p5"/>
          <p:cNvSpPr txBox="1">
            <a:spLocks noGrp="1"/>
          </p:cNvSpPr>
          <p:nvPr>
            <p:ph type="body" idx="1"/>
          </p:nvPr>
        </p:nvSpPr>
        <p:spPr>
          <a:xfrm>
            <a:off x="671512" y="2381250"/>
            <a:ext cx="6996000" cy="4276800"/>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1100"/>
              </a:spcBef>
              <a:spcAft>
                <a:spcPts val="0"/>
              </a:spcAft>
              <a:buClr>
                <a:srgbClr val="000000"/>
              </a:buClr>
              <a:buSzPts val="1400"/>
              <a:buFont typeface="Arial"/>
              <a:buNone/>
              <a:defRPr sz="1900" b="0" i="0" u="none" strike="noStrike" cap="none">
                <a:solidFill>
                  <a:srgbClr val="404040"/>
                </a:solidFill>
                <a:latin typeface="Trebuchet MS"/>
                <a:ea typeface="Trebuchet MS"/>
                <a:cs typeface="Trebuchet MS"/>
                <a:sym typeface="Trebuchet MS"/>
              </a:defRPr>
            </a:lvl1pPr>
            <a:lvl2pPr marL="914400" marR="0" lvl="1" indent="-228600" algn="l" rtl="0">
              <a:lnSpc>
                <a:spcPct val="100000"/>
              </a:lnSpc>
              <a:spcBef>
                <a:spcPts val="1100"/>
              </a:spcBef>
              <a:spcAft>
                <a:spcPts val="0"/>
              </a:spcAft>
              <a:buClr>
                <a:srgbClr val="000000"/>
              </a:buClr>
              <a:buSzPts val="1400"/>
              <a:buFont typeface="Arial"/>
              <a:buNone/>
              <a:defRPr sz="1700" b="0" i="0" u="none" strike="noStrike" cap="none">
                <a:solidFill>
                  <a:srgbClr val="404040"/>
                </a:solidFill>
                <a:latin typeface="Trebuchet MS"/>
                <a:ea typeface="Trebuchet MS"/>
                <a:cs typeface="Trebuchet MS"/>
                <a:sym typeface="Trebuchet MS"/>
              </a:defRPr>
            </a:lvl2pPr>
            <a:lvl3pPr marL="1371600" marR="0" lvl="2" indent="-228600" algn="l" rtl="0">
              <a:lnSpc>
                <a:spcPct val="100000"/>
              </a:lnSpc>
              <a:spcBef>
                <a:spcPts val="1100"/>
              </a:spcBef>
              <a:spcAft>
                <a:spcPts val="0"/>
              </a:spcAft>
              <a:buClr>
                <a:srgbClr val="000000"/>
              </a:buClr>
              <a:buSzPts val="1400"/>
              <a:buFont typeface="Arial"/>
              <a:buNone/>
              <a:defRPr sz="1500" b="0" i="0" u="none" strike="noStrike" cap="none">
                <a:solidFill>
                  <a:srgbClr val="404040"/>
                </a:solidFill>
                <a:latin typeface="Trebuchet MS"/>
                <a:ea typeface="Trebuchet MS"/>
                <a:cs typeface="Trebuchet MS"/>
                <a:sym typeface="Trebuchet MS"/>
              </a:defRPr>
            </a:lvl3pPr>
            <a:lvl4pPr marL="1828800" marR="0" lvl="3"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4pPr>
            <a:lvl5pPr marL="2286000" marR="0" lvl="4"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5pPr>
            <a:lvl6pPr marL="2743200" marR="0" lvl="5"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6pPr>
            <a:lvl7pPr marL="3200400" marR="0" lvl="6"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7pPr>
            <a:lvl8pPr marL="3657600" marR="0" lvl="7"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8pPr>
            <a:lvl9pPr marL="4114800" marR="0" lvl="8"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9pPr>
          </a:lstStyle>
          <a:p>
            <a:endParaRPr/>
          </a:p>
        </p:txBody>
      </p:sp>
      <p:sp>
        <p:nvSpPr>
          <p:cNvPr id="52" name="Google Shape;52;p5"/>
          <p:cNvSpPr txBox="1">
            <a:spLocks noGrp="1"/>
          </p:cNvSpPr>
          <p:nvPr>
            <p:ph type="dt" idx="10"/>
          </p:nvPr>
        </p:nvSpPr>
        <p:spPr>
          <a:xfrm>
            <a:off x="5959475" y="6659562"/>
            <a:ext cx="752400" cy="400200"/>
          </a:xfrm>
          <a:prstGeom prst="rect">
            <a:avLst/>
          </a:prstGeom>
          <a:noFill/>
          <a:ln>
            <a:noFill/>
          </a:ln>
        </p:spPr>
        <p:txBody>
          <a:bodyPr spcFirstLastPara="1" wrap="square" lIns="90000" tIns="46800" rIns="90000" bIns="468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53" name="Google Shape;53;p5"/>
          <p:cNvSpPr/>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rebuchet MS"/>
              <a:ea typeface="Trebuchet MS"/>
              <a:cs typeface="Trebuchet MS"/>
              <a:sym typeface="Trebuchet MS"/>
            </a:endParaRPr>
          </a:p>
        </p:txBody>
      </p:sp>
      <p:sp>
        <p:nvSpPr>
          <p:cNvPr id="54" name="Google Shape;54;p5"/>
          <p:cNvSpPr txBox="1">
            <a:spLocks noGrp="1"/>
          </p:cNvSpPr>
          <p:nvPr>
            <p:ph type="sldNum" idx="12"/>
          </p:nvPr>
        </p:nvSpPr>
        <p:spPr>
          <a:xfrm>
            <a:off x="7104062" y="6659562"/>
            <a:ext cx="563700" cy="400200"/>
          </a:xfrm>
          <a:prstGeom prst="rect">
            <a:avLst/>
          </a:prstGeom>
          <a:noFill/>
          <a:ln>
            <a:noFill/>
          </a:ln>
        </p:spPr>
        <p:txBody>
          <a:bodyPr spcFirstLastPara="1" wrap="square" lIns="90000" tIns="46800" rIns="90000" bIns="46800" anchor="ctr" anchorCtr="0">
            <a:noAutofit/>
          </a:bodyPr>
          <a:lstStyle>
            <a:lvl1pPr marL="0" marR="0" lvl="0"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424D8BA3-4AE5-5BE8-3B08-EB1D255C26F6}"/>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AC83A3DF-D290-5AC1-EF79-D46E6606B1BD}"/>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40A48BC8-2208-1769-AC10-1B035EDA0D32}"/>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9452616-D1D8-EB61-F99A-697A626B8E77}"/>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BD9398A6-AA10-8974-4F6C-52DD5F14E159}"/>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F66062BE-E562-F004-A14F-59DCE38042B4}"/>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C4A568A0-A87E-6575-A202-A578C80AA16D}"/>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A4DFE74B-3968-8234-5EF3-8852EB04FCB8}"/>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7A08B013-1E94-877A-E395-6D15D847C4B1}"/>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7BCB2EB0-6F7A-D508-3099-C826C7A0F5A9}"/>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8D7E3C07-F4AB-84D2-3A68-60EF4AA090FC}"/>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17B7F644-01DA-F978-DCD8-3215F029A43F}"/>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E5B03333-20F8-45D4-03EA-17C83ADF6F02}"/>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A8DF5F2-51EC-183B-85DA-0E6BF1967721}"/>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endParaRPr lang="en-IN"/>
          </a:p>
        </p:txBody>
      </p:sp>
      <p:sp>
        <p:nvSpPr>
          <p:cNvPr id="5" name="Footer Placeholder 4">
            <a:extLst>
              <a:ext uri="{FF2B5EF4-FFF2-40B4-BE49-F238E27FC236}">
                <a16:creationId xmlns:a16="http://schemas.microsoft.com/office/drawing/2014/main" id="{A6E9DF18-A244-6167-E22C-270B6A466744}"/>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14008686-39EC-A371-BB8B-E43975CB4308}"/>
              </a:ext>
            </a:extLst>
          </p:cNvPr>
          <p:cNvSpPr>
            <a:spLocks noGrp="1"/>
          </p:cNvSpPr>
          <p:nvPr>
            <p:ph type="sldNum" sz="quarter" idx="4"/>
          </p:nvPr>
        </p:nvSpPr>
        <p:spPr>
          <a:xfrm>
            <a:off x="7104063" y="6659563"/>
            <a:ext cx="565150" cy="401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smtClean="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33832168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Lst>
  <p:hf sldNum="0" hdr="0" ftr="0" dt="0"/>
  <p:txStyles>
    <p:titleStyle>
      <a:lvl1pPr algn="l" defTabSz="503238" rtl="0" eaLnBrk="1" fontAlgn="base" hangingPunct="1">
        <a:spcBef>
          <a:spcPct val="0"/>
        </a:spcBef>
        <a:spcAft>
          <a:spcPct val="0"/>
        </a:spcAft>
        <a:defRPr sz="3900" kern="1200">
          <a:solidFill>
            <a:schemeClr val="accent1"/>
          </a:solidFill>
          <a:latin typeface="+mj-lt"/>
          <a:ea typeface="+mj-ea"/>
          <a:cs typeface="+mj-cs"/>
        </a:defRPr>
      </a:lvl1pPr>
      <a:lvl2pPr algn="l" defTabSz="503238" rtl="0" eaLnBrk="1" fontAlgn="base" hangingPunct="1">
        <a:spcBef>
          <a:spcPct val="0"/>
        </a:spcBef>
        <a:spcAft>
          <a:spcPct val="0"/>
        </a:spcAft>
        <a:defRPr sz="3900">
          <a:solidFill>
            <a:schemeClr val="accent1"/>
          </a:solidFill>
          <a:latin typeface="Trebuchet MS" panose="020B0603020202020204" pitchFamily="34" charset="0"/>
        </a:defRPr>
      </a:lvl2pPr>
      <a:lvl3pPr algn="l" defTabSz="503238" rtl="0" eaLnBrk="1" fontAlgn="base" hangingPunct="1">
        <a:spcBef>
          <a:spcPct val="0"/>
        </a:spcBef>
        <a:spcAft>
          <a:spcPct val="0"/>
        </a:spcAft>
        <a:defRPr sz="3900">
          <a:solidFill>
            <a:schemeClr val="accent1"/>
          </a:solidFill>
          <a:latin typeface="Trebuchet MS" panose="020B0603020202020204" pitchFamily="34" charset="0"/>
        </a:defRPr>
      </a:lvl3pPr>
      <a:lvl4pPr algn="l" defTabSz="503238" rtl="0" eaLnBrk="1" fontAlgn="base" hangingPunct="1">
        <a:spcBef>
          <a:spcPct val="0"/>
        </a:spcBef>
        <a:spcAft>
          <a:spcPct val="0"/>
        </a:spcAft>
        <a:defRPr sz="3900">
          <a:solidFill>
            <a:schemeClr val="accent1"/>
          </a:solidFill>
          <a:latin typeface="Trebuchet MS" panose="020B0603020202020204" pitchFamily="34" charset="0"/>
        </a:defRPr>
      </a:lvl4pPr>
      <a:lvl5pPr algn="l" defTabSz="503238" rtl="0" eaLnBrk="1" fontAlgn="base" hangingPunct="1">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6"/>
          <p:cNvSpPr txBox="1"/>
          <p:nvPr/>
        </p:nvSpPr>
        <p:spPr>
          <a:xfrm>
            <a:off x="576262" y="1768475"/>
            <a:ext cx="9071100" cy="546750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strike="noStrike" cap="none" dirty="0">
                <a:solidFill>
                  <a:srgbClr val="000000"/>
                </a:solidFill>
                <a:latin typeface="Times New Roman"/>
                <a:ea typeface="Times New Roman"/>
                <a:cs typeface="Times New Roman"/>
                <a:sym typeface="Times New Roman"/>
              </a:rPr>
              <a:t>Big Mart Sales Prediction</a:t>
            </a:r>
            <a:endParaRPr sz="1400" b="0" i="0" u="none" strike="noStrike" cap="none" dirty="0">
              <a:solidFill>
                <a:srgbClr val="000000"/>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3200"/>
              <a:buFont typeface="Trebuchet MS"/>
              <a:buNone/>
            </a:pPr>
            <a:endParaRPr sz="3200" b="0" i="0" u="none" strike="noStrike" cap="none" dirty="0">
              <a:solidFill>
                <a:srgbClr val="000000"/>
              </a:solidFill>
              <a:latin typeface="Times New Roman"/>
              <a:ea typeface="Times New Roman"/>
              <a:cs typeface="Times New Roman"/>
              <a:sym typeface="Times New Roman"/>
            </a:endParaRPr>
          </a:p>
          <a:p>
            <a:pPr marL="514350" marR="0" lvl="0" indent="-514350" algn="ctr" rtl="0">
              <a:lnSpc>
                <a:spcPct val="93000"/>
              </a:lnSpc>
              <a:spcBef>
                <a:spcPts val="0"/>
              </a:spcBef>
              <a:spcAft>
                <a:spcPts val="0"/>
              </a:spcAft>
              <a:buClr>
                <a:srgbClr val="000000"/>
              </a:buClr>
              <a:buSzPts val="3200"/>
              <a:buFont typeface="+mj-lt"/>
              <a:buAutoNum type="arabicPeriod"/>
            </a:pPr>
            <a:r>
              <a:rPr lang="en-US" sz="3200" b="1" i="0" u="none" strike="noStrike" cap="none" dirty="0">
                <a:solidFill>
                  <a:srgbClr val="000000"/>
                </a:solidFill>
                <a:latin typeface="Times New Roman"/>
                <a:ea typeface="Times New Roman"/>
                <a:cs typeface="Times New Roman"/>
                <a:sym typeface="Times New Roman"/>
              </a:rPr>
              <a:t>Madhur Dukhande (20104014)</a:t>
            </a:r>
          </a:p>
          <a:p>
            <a:pPr marL="514350" marR="0" lvl="0" indent="-514350" algn="ctr" rtl="0">
              <a:lnSpc>
                <a:spcPct val="93000"/>
              </a:lnSpc>
              <a:spcBef>
                <a:spcPts val="0"/>
              </a:spcBef>
              <a:spcAft>
                <a:spcPts val="0"/>
              </a:spcAft>
              <a:buClr>
                <a:srgbClr val="000000"/>
              </a:buClr>
              <a:buSzPts val="3200"/>
              <a:buFont typeface="+mj-lt"/>
              <a:buAutoNum type="arabicPeriod"/>
            </a:pPr>
            <a:r>
              <a:rPr lang="en-US" sz="3200" b="1" dirty="0" err="1">
                <a:latin typeface="Times New Roman"/>
                <a:cs typeface="Times New Roman"/>
                <a:sym typeface="Times New Roman"/>
              </a:rPr>
              <a:t>Manashree</a:t>
            </a:r>
            <a:r>
              <a:rPr lang="en-US" sz="3200" b="1" dirty="0">
                <a:latin typeface="Times New Roman"/>
                <a:cs typeface="Times New Roman"/>
                <a:sym typeface="Times New Roman"/>
              </a:rPr>
              <a:t> Chavan (20104028)</a:t>
            </a:r>
            <a:endParaRPr sz="1400" b="0" i="0" u="none" strike="noStrike" cap="none" dirty="0">
              <a:solidFill>
                <a:srgbClr val="000000"/>
              </a:solidFill>
              <a:latin typeface="Arial"/>
              <a:ea typeface="Arial"/>
              <a:cs typeface="Arial"/>
              <a:sym typeface="Arial"/>
            </a:endParaRPr>
          </a:p>
          <a:p>
            <a:pPr marL="514350" marR="0" lvl="0" indent="-514350" algn="ctr" rtl="0">
              <a:lnSpc>
                <a:spcPct val="93000"/>
              </a:lnSpc>
              <a:spcBef>
                <a:spcPts val="0"/>
              </a:spcBef>
              <a:spcAft>
                <a:spcPts val="0"/>
              </a:spcAft>
              <a:buClr>
                <a:srgbClr val="000000"/>
              </a:buClr>
              <a:buSzPts val="3200"/>
              <a:buFont typeface="+mj-lt"/>
              <a:buAutoNum type="arabicPeriod"/>
            </a:pPr>
            <a:r>
              <a:rPr lang="en-US" sz="3200" b="1" i="0" u="none" strike="noStrike" cap="none" dirty="0">
                <a:solidFill>
                  <a:srgbClr val="000000"/>
                </a:solidFill>
                <a:latin typeface="Times New Roman"/>
                <a:ea typeface="Times New Roman"/>
                <a:cs typeface="Times New Roman"/>
                <a:sym typeface="Times New Roman"/>
              </a:rPr>
              <a:t>Aryan Amin             (20104071)</a:t>
            </a:r>
            <a:endParaRPr sz="1400" b="0" i="0" u="none" strike="noStrike" cap="none" dirty="0">
              <a:solidFill>
                <a:srgbClr val="000000"/>
              </a:solidFill>
              <a:latin typeface="Arial"/>
              <a:ea typeface="Arial"/>
              <a:cs typeface="Arial"/>
              <a:sym typeface="Arial"/>
            </a:endParaRPr>
          </a:p>
          <a:p>
            <a:pPr marL="514350" marR="0" lvl="0" indent="-514350" algn="ctr" rtl="0">
              <a:lnSpc>
                <a:spcPct val="93000"/>
              </a:lnSpc>
              <a:spcBef>
                <a:spcPts val="0"/>
              </a:spcBef>
              <a:spcAft>
                <a:spcPts val="0"/>
              </a:spcAft>
              <a:buClr>
                <a:srgbClr val="000000"/>
              </a:buClr>
              <a:buSzPts val="3200"/>
              <a:buFont typeface="+mj-lt"/>
              <a:buAutoNum type="arabicPeriod"/>
            </a:pPr>
            <a:r>
              <a:rPr lang="en-US" sz="3200" b="1" i="0" u="none" strike="noStrike" cap="none" dirty="0">
                <a:solidFill>
                  <a:srgbClr val="000000"/>
                </a:solidFill>
                <a:latin typeface="Times New Roman"/>
                <a:ea typeface="Times New Roman"/>
                <a:cs typeface="Times New Roman"/>
                <a:sym typeface="Times New Roman"/>
              </a:rPr>
              <a:t>Mayur Jain              (20104024)     </a:t>
            </a:r>
            <a:endParaRPr sz="1400" b="0" i="0" u="none" strike="noStrike" cap="none" dirty="0">
              <a:solidFill>
                <a:srgbClr val="000000"/>
              </a:solidFill>
              <a:latin typeface="Arial"/>
              <a:ea typeface="Arial"/>
              <a:cs typeface="Arial"/>
              <a:sym typeface="Arial"/>
            </a:endParaRPr>
          </a:p>
          <a:p>
            <a:pPr marL="514350" marR="0" lvl="0" indent="-514350" algn="ctr" rtl="0">
              <a:lnSpc>
                <a:spcPct val="93000"/>
              </a:lnSpc>
              <a:spcBef>
                <a:spcPts val="0"/>
              </a:spcBef>
              <a:spcAft>
                <a:spcPts val="0"/>
              </a:spcAft>
              <a:buClr>
                <a:srgbClr val="000000"/>
              </a:buClr>
              <a:buSzPts val="3200"/>
              <a:buFont typeface="+mj-lt"/>
              <a:buAutoNum type="arabicPeriod"/>
            </a:pPr>
            <a:endParaRPr sz="32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rebuchet MS"/>
              <a:buNone/>
            </a:pPr>
            <a:endParaRPr sz="3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rebuchet MS"/>
              <a:buNone/>
            </a:pPr>
            <a:endParaRPr sz="3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imes New Roman"/>
              <a:buNone/>
            </a:pPr>
            <a:r>
              <a:rPr lang="en-US" sz="3200" b="1" i="0" u="none" strike="noStrike" cap="none" dirty="0">
                <a:solidFill>
                  <a:srgbClr val="000000"/>
                </a:solidFill>
                <a:latin typeface="Times New Roman"/>
                <a:ea typeface="Times New Roman"/>
                <a:cs typeface="Times New Roman"/>
                <a:sym typeface="Times New Roman"/>
              </a:rPr>
              <a:t>Project Guide</a:t>
            </a:r>
          </a:p>
          <a:p>
            <a:pPr marL="0" marR="0" lvl="0" indent="0" algn="ctr" rtl="0">
              <a:lnSpc>
                <a:spcPct val="93000"/>
              </a:lnSpc>
              <a:spcBef>
                <a:spcPts val="0"/>
              </a:spcBef>
              <a:spcAft>
                <a:spcPts val="0"/>
              </a:spcAft>
              <a:buClr>
                <a:srgbClr val="000000"/>
              </a:buClr>
              <a:buSzPts val="2400"/>
              <a:buFont typeface="Times New Roman"/>
              <a:buNone/>
            </a:pPr>
            <a:r>
              <a:rPr lang="en-US" sz="2400" b="1" i="0" u="none" strike="noStrike" cap="none" dirty="0">
                <a:solidFill>
                  <a:srgbClr val="000000"/>
                </a:solidFill>
                <a:latin typeface="Times New Roman"/>
                <a:ea typeface="Times New Roman"/>
                <a:cs typeface="Times New Roman"/>
                <a:sym typeface="Times New Roman"/>
              </a:rPr>
              <a:t>Ms. </a:t>
            </a:r>
            <a:r>
              <a:rPr lang="en-US" sz="2400" b="1" dirty="0" err="1">
                <a:latin typeface="Times New Roman"/>
                <a:ea typeface="Times New Roman"/>
                <a:cs typeface="Times New Roman"/>
                <a:sym typeface="Times New Roman"/>
              </a:rPr>
              <a:t>Rujata</a:t>
            </a:r>
            <a:r>
              <a:rPr lang="en-US" sz="2400" b="1" dirty="0">
                <a:latin typeface="Times New Roman"/>
                <a:ea typeface="Times New Roman"/>
                <a:cs typeface="Times New Roman"/>
                <a:sym typeface="Times New Roman"/>
              </a:rPr>
              <a:t> Chaudhari</a:t>
            </a:r>
            <a:endParaRPr lang="en-IN" sz="1400" b="0" i="0" u="none" strike="noStrike" cap="none" dirty="0">
              <a:solidFill>
                <a:srgbClr val="000000"/>
              </a:solidFill>
              <a:latin typeface="Arial"/>
              <a:ea typeface="Arial"/>
              <a:cs typeface="Arial"/>
              <a:sym typeface="Arial"/>
            </a:endParaRPr>
          </a:p>
        </p:txBody>
      </p:sp>
      <p:pic>
        <p:nvPicPr>
          <p:cNvPr id="61" name="Google Shape;61;p6"/>
          <p:cNvPicPr preferRelativeResize="0"/>
          <p:nvPr/>
        </p:nvPicPr>
        <p:blipFill rotWithShape="1">
          <a:blip r:embed="rId3">
            <a:alphaModFix/>
          </a:blip>
          <a:srcRect/>
          <a:stretch/>
        </p:blipFill>
        <p:spPr>
          <a:xfrm>
            <a:off x="144462" y="-71657"/>
            <a:ext cx="9936164" cy="1871662"/>
          </a:xfrm>
          <a:prstGeom prst="rect">
            <a:avLst/>
          </a:prstGeom>
          <a:noFill/>
          <a:ln>
            <a:noFill/>
          </a:ln>
        </p:spPr>
      </p:pic>
      <p:cxnSp>
        <p:nvCxnSpPr>
          <p:cNvPr id="62" name="Google Shape;62;p6"/>
          <p:cNvCxnSpPr/>
          <p:nvPr/>
        </p:nvCxnSpPr>
        <p:spPr>
          <a:xfrm>
            <a:off x="71437" y="1619250"/>
            <a:ext cx="10080600" cy="1500"/>
          </a:xfrm>
          <a:prstGeom prst="straightConnector1">
            <a:avLst/>
          </a:prstGeom>
          <a:noFill/>
          <a:ln w="25550" cap="rnd" cmpd="sng">
            <a:solidFill>
              <a:srgbClr val="000000"/>
            </a:solidFill>
            <a:prstDash val="solid"/>
            <a:miter lim="800000"/>
            <a:headEnd type="none" w="sm" len="sm"/>
            <a:tailEnd type="none" w="sm" len="sm"/>
          </a:ln>
          <a:effectLst>
            <a:outerShdw blurRad="63500" dist="12600" dir="5400000">
              <a:srgbClr val="000000">
                <a:alpha val="34509"/>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6"/>
        <p:cNvGrpSpPr/>
        <p:nvPr/>
      </p:nvGrpSpPr>
      <p:grpSpPr>
        <a:xfrm>
          <a:off x="0" y="0"/>
          <a:ext cx="0" cy="0"/>
          <a:chOff x="0" y="0"/>
          <a:chExt cx="0" cy="0"/>
        </a:xfrm>
      </p:grpSpPr>
      <p:sp>
        <p:nvSpPr>
          <p:cNvPr id="117" name="Google Shape;117;p14"/>
          <p:cNvSpPr txBox="1"/>
          <p:nvPr/>
        </p:nvSpPr>
        <p:spPr>
          <a:xfrm>
            <a:off x="503236" y="-267330"/>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dirty="0">
                <a:latin typeface="Times New Roman"/>
                <a:ea typeface="Times New Roman"/>
                <a:cs typeface="Times New Roman"/>
                <a:sym typeface="Times New Roman"/>
              </a:rPr>
              <a:t>8</a:t>
            </a:r>
            <a:r>
              <a:rPr lang="en-US" sz="3600" b="1" i="0" u="none" strike="noStrike" cap="none" dirty="0">
                <a:solidFill>
                  <a:srgbClr val="000000"/>
                </a:solidFill>
                <a:latin typeface="Times New Roman"/>
                <a:ea typeface="Times New Roman"/>
                <a:cs typeface="Times New Roman"/>
                <a:sym typeface="Times New Roman"/>
              </a:rPr>
              <a:t>. </a:t>
            </a:r>
            <a:r>
              <a:rPr lang="en-US" sz="3600" b="1" dirty="0">
                <a:latin typeface="Times New Roman"/>
                <a:ea typeface="Times New Roman"/>
                <a:cs typeface="Times New Roman"/>
                <a:sym typeface="Times New Roman"/>
              </a:rPr>
              <a:t>Block</a:t>
            </a:r>
            <a:r>
              <a:rPr lang="en-US" sz="3600" b="1" i="0" u="none" strike="noStrike" cap="none" dirty="0">
                <a:solidFill>
                  <a:srgbClr val="000000"/>
                </a:solidFill>
                <a:latin typeface="Times New Roman"/>
                <a:ea typeface="Times New Roman"/>
                <a:cs typeface="Times New Roman"/>
                <a:sym typeface="Times New Roman"/>
              </a:rPr>
              <a:t> Diagram </a:t>
            </a:r>
            <a:endParaRPr sz="1400" b="0" i="0" u="none" strike="noStrike" cap="none" dirty="0">
              <a:solidFill>
                <a:srgbClr val="000000"/>
              </a:solidFill>
              <a:latin typeface="Arial"/>
              <a:ea typeface="Arial"/>
              <a:cs typeface="Arial"/>
              <a:sym typeface="Arial"/>
            </a:endParaRPr>
          </a:p>
        </p:txBody>
      </p:sp>
      <p:sp>
        <p:nvSpPr>
          <p:cNvPr id="118" name="Google Shape;118;p14"/>
          <p:cNvSpPr/>
          <p:nvPr/>
        </p:nvSpPr>
        <p:spPr>
          <a:xfrm>
            <a:off x="503237" y="1563687"/>
            <a:ext cx="9071100" cy="5194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rebuchet MS"/>
              <a:ea typeface="Trebuchet MS"/>
              <a:cs typeface="Trebuchet MS"/>
              <a:sym typeface="Trebuchet MS"/>
            </a:endParaRPr>
          </a:p>
        </p:txBody>
      </p:sp>
      <p:pic>
        <p:nvPicPr>
          <p:cNvPr id="3" name="Picture 2" descr="Diagram, text&#10;&#10;Description automatically generated">
            <a:extLst>
              <a:ext uri="{FF2B5EF4-FFF2-40B4-BE49-F238E27FC236}">
                <a16:creationId xmlns:a16="http://schemas.microsoft.com/office/drawing/2014/main" id="{18A92CA3-4860-D631-F239-CD861E5248D2}"/>
              </a:ext>
            </a:extLst>
          </p:cNvPr>
          <p:cNvPicPr>
            <a:picLocks noChangeAspect="1"/>
          </p:cNvPicPr>
          <p:nvPr/>
        </p:nvPicPr>
        <p:blipFill>
          <a:blip r:embed="rId3"/>
          <a:stretch>
            <a:fillRect/>
          </a:stretch>
        </p:blipFill>
        <p:spPr>
          <a:xfrm>
            <a:off x="3033774" y="801788"/>
            <a:ext cx="4010025" cy="66865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DDC1-C8FC-CD1B-4946-ABC121FD95CD}"/>
              </a:ext>
            </a:extLst>
          </p:cNvPr>
          <p:cNvSpPr>
            <a:spLocks noGrp="1"/>
          </p:cNvSpPr>
          <p:nvPr>
            <p:ph type="title"/>
          </p:nvPr>
        </p:nvSpPr>
        <p:spPr>
          <a:xfrm>
            <a:off x="672041" y="671972"/>
            <a:ext cx="6997914" cy="1064232"/>
          </a:xfrm>
        </p:spPr>
        <p:txBody>
          <a:bodyPr/>
          <a:lstStyle/>
          <a:p>
            <a:r>
              <a:rPr lang="en-US" sz="36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8. DFD </a:t>
            </a:r>
            <a:br>
              <a:rPr lang="en-US" sz="36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br>
            <a:br>
              <a:rPr lang="en-US" sz="36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br>
            <a:r>
              <a:rPr lang="en-US" sz="36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Level 0:</a:t>
            </a:r>
            <a:br>
              <a:rPr lang="en-US" sz="36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br>
            <a:br>
              <a:rPr lang="en-US" sz="36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br>
            <a:br>
              <a:rPr lang="en-US" sz="36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br>
            <a:endParaRPr lang="en-IN"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44470BB-60DA-4A61-9996-50A55BF7CBB5}"/>
              </a:ext>
            </a:extLst>
          </p:cNvPr>
          <p:cNvPicPr>
            <a:picLocks noChangeAspect="1"/>
          </p:cNvPicPr>
          <p:nvPr/>
        </p:nvPicPr>
        <p:blipFill>
          <a:blip r:embed="rId2"/>
          <a:stretch>
            <a:fillRect/>
          </a:stretch>
        </p:blipFill>
        <p:spPr>
          <a:xfrm>
            <a:off x="1120953" y="3356517"/>
            <a:ext cx="6807564" cy="644300"/>
          </a:xfrm>
          <a:prstGeom prst="rect">
            <a:avLst/>
          </a:prstGeom>
        </p:spPr>
      </p:pic>
    </p:spTree>
    <p:extLst>
      <p:ext uri="{BB962C8B-B14F-4D97-AF65-F5344CB8AC3E}">
        <p14:creationId xmlns:p14="http://schemas.microsoft.com/office/powerpoint/2010/main" val="744748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8432-3F72-DAA4-17F9-3BC096AFC922}"/>
              </a:ext>
            </a:extLst>
          </p:cNvPr>
          <p:cNvSpPr>
            <a:spLocks noGrp="1"/>
          </p:cNvSpPr>
          <p:nvPr>
            <p:ph type="title"/>
          </p:nvPr>
        </p:nvSpPr>
        <p:spPr>
          <a:xfrm>
            <a:off x="705495" y="319395"/>
            <a:ext cx="6997914" cy="1455937"/>
          </a:xfrm>
        </p:spPr>
        <p:txBody>
          <a:bodyPr/>
          <a:lstStyle/>
          <a:p>
            <a:br>
              <a:rPr lang="en-IN" dirty="0">
                <a:solidFill>
                  <a:schemeClr val="tx1"/>
                </a:solidFill>
              </a:rPr>
            </a:br>
            <a:r>
              <a:rPr lang="en-IN" dirty="0">
                <a:solidFill>
                  <a:schemeClr val="tx1"/>
                </a:solidFill>
              </a:rPr>
              <a:t>Level 1:</a:t>
            </a:r>
          </a:p>
        </p:txBody>
      </p:sp>
      <p:pic>
        <p:nvPicPr>
          <p:cNvPr id="6" name="Picture 5">
            <a:extLst>
              <a:ext uri="{FF2B5EF4-FFF2-40B4-BE49-F238E27FC236}">
                <a16:creationId xmlns:a16="http://schemas.microsoft.com/office/drawing/2014/main" id="{615DDAAD-5B2D-D3AE-9027-029645336B1E}"/>
              </a:ext>
            </a:extLst>
          </p:cNvPr>
          <p:cNvPicPr>
            <a:picLocks noChangeAspect="1"/>
          </p:cNvPicPr>
          <p:nvPr/>
        </p:nvPicPr>
        <p:blipFill>
          <a:blip r:embed="rId2"/>
          <a:stretch>
            <a:fillRect/>
          </a:stretch>
        </p:blipFill>
        <p:spPr>
          <a:xfrm>
            <a:off x="1683833" y="2076766"/>
            <a:ext cx="6478859" cy="4435545"/>
          </a:xfrm>
          <a:prstGeom prst="rect">
            <a:avLst/>
          </a:prstGeom>
        </p:spPr>
      </p:pic>
    </p:spTree>
    <p:extLst>
      <p:ext uri="{BB962C8B-B14F-4D97-AF65-F5344CB8AC3E}">
        <p14:creationId xmlns:p14="http://schemas.microsoft.com/office/powerpoint/2010/main" val="1918537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13"/>
          <p:cNvSpPr txBox="1"/>
          <p:nvPr/>
        </p:nvSpPr>
        <p:spPr>
          <a:xfrm>
            <a:off x="503237" y="399596"/>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dirty="0">
                <a:latin typeface="Times New Roman"/>
                <a:ea typeface="Times New Roman"/>
                <a:cs typeface="Times New Roman"/>
                <a:sym typeface="Times New Roman"/>
              </a:rPr>
              <a:t>9</a:t>
            </a:r>
            <a:r>
              <a:rPr lang="en-US" sz="3600" b="1" i="0" u="none" strike="noStrike" cap="none" dirty="0">
                <a:solidFill>
                  <a:srgbClr val="000000"/>
                </a:solidFill>
                <a:latin typeface="Times New Roman"/>
                <a:ea typeface="Times New Roman"/>
                <a:cs typeface="Times New Roman"/>
                <a:sym typeface="Times New Roman"/>
              </a:rPr>
              <a:t>. Technology Stack:</a:t>
            </a:r>
            <a:endParaRPr sz="1400" b="0" i="0" u="none" strike="noStrike" cap="none" dirty="0">
              <a:solidFill>
                <a:srgbClr val="000000"/>
              </a:solidFill>
              <a:latin typeface="Arial"/>
              <a:ea typeface="Arial"/>
              <a:cs typeface="Arial"/>
              <a:sym typeface="Arial"/>
            </a:endParaRPr>
          </a:p>
        </p:txBody>
      </p:sp>
      <p:sp>
        <p:nvSpPr>
          <p:cNvPr id="111" name="Google Shape;111;p13"/>
          <p:cNvSpPr txBox="1"/>
          <p:nvPr/>
        </p:nvSpPr>
        <p:spPr>
          <a:xfrm>
            <a:off x="503237" y="1661696"/>
            <a:ext cx="9071100" cy="5194200"/>
          </a:xfrm>
          <a:prstGeom prst="rect">
            <a:avLst/>
          </a:prstGeom>
          <a:noFill/>
          <a:ln>
            <a:noFill/>
          </a:ln>
        </p:spPr>
        <p:txBody>
          <a:bodyPr spcFirstLastPara="1" wrap="square" lIns="0" tIns="21225" rIns="0" bIns="0" anchor="t" anchorCtr="0">
            <a:noAutofit/>
          </a:bodyPr>
          <a:lstStyle/>
          <a:p>
            <a:pPr marL="565150" marR="0" lvl="0" indent="-457200" algn="l" rtl="0">
              <a:lnSpc>
                <a:spcPct val="93000"/>
              </a:lnSpc>
              <a:spcBef>
                <a:spcPts val="0"/>
              </a:spcBef>
              <a:spcAft>
                <a:spcPts val="0"/>
              </a:spcAft>
              <a:buClr>
                <a:srgbClr val="000000"/>
              </a:buClr>
              <a:buSzPts val="2400"/>
              <a:buFont typeface="+mj-lt"/>
              <a:buAutoNum type="arabicPeriod"/>
            </a:pPr>
            <a:r>
              <a:rPr lang="en-US" sz="2400" b="0" i="0" u="none" strike="noStrike" cap="none" dirty="0" err="1">
                <a:solidFill>
                  <a:srgbClr val="000000"/>
                </a:solidFill>
                <a:latin typeface="Times New Roman" panose="02020603050405020304" pitchFamily="18" charset="0"/>
                <a:cs typeface="Times New Roman" panose="02020603050405020304" pitchFamily="18" charset="0"/>
                <a:sym typeface="Arial"/>
              </a:rPr>
              <a:t>FontEnd</a:t>
            </a:r>
            <a:r>
              <a:rPr lang="en-US" sz="2400" b="0" i="0" u="none" strike="noStrike" cap="none" dirty="0">
                <a:solidFill>
                  <a:srgbClr val="000000"/>
                </a:solidFill>
                <a:latin typeface="Times New Roman" panose="02020603050405020304" pitchFamily="18" charset="0"/>
                <a:cs typeface="Times New Roman" panose="02020603050405020304" pitchFamily="18" charset="0"/>
                <a:sym typeface="Arial"/>
              </a:rPr>
              <a:t>: HTML, CSS</a:t>
            </a:r>
          </a:p>
          <a:p>
            <a:pPr marL="565150" marR="0" lvl="0" indent="-457200" algn="l" rtl="0">
              <a:lnSpc>
                <a:spcPct val="93000"/>
              </a:lnSpc>
              <a:spcBef>
                <a:spcPts val="0"/>
              </a:spcBef>
              <a:spcAft>
                <a:spcPts val="0"/>
              </a:spcAft>
              <a:buClr>
                <a:srgbClr val="000000"/>
              </a:buClr>
              <a:buSzPts val="2400"/>
              <a:buFont typeface="+mj-lt"/>
              <a:buAutoNum type="arabicPeriod"/>
            </a:pPr>
            <a:endParaRPr lang="en-US" sz="2400" dirty="0">
              <a:latin typeface="Times New Roman" panose="02020603050405020304" pitchFamily="18" charset="0"/>
              <a:cs typeface="Times New Roman" panose="02020603050405020304" pitchFamily="18" charset="0"/>
            </a:endParaRPr>
          </a:p>
          <a:p>
            <a:pPr marL="565150" marR="0" lvl="0" indent="-457200" algn="l" rtl="0">
              <a:lnSpc>
                <a:spcPct val="93000"/>
              </a:lnSpc>
              <a:spcBef>
                <a:spcPts val="0"/>
              </a:spcBef>
              <a:spcAft>
                <a:spcPts val="0"/>
              </a:spcAft>
              <a:buClr>
                <a:srgbClr val="000000"/>
              </a:buClr>
              <a:buSzPts val="2400"/>
              <a:buFont typeface="+mj-lt"/>
              <a:buAutoNum type="arabicPeriod"/>
            </a:pPr>
            <a:r>
              <a:rPr lang="en-US" sz="2400" b="0" i="0" u="none" strike="noStrike" cap="none" dirty="0" err="1">
                <a:solidFill>
                  <a:srgbClr val="000000"/>
                </a:solidFill>
                <a:latin typeface="Times New Roman" panose="02020603050405020304" pitchFamily="18" charset="0"/>
                <a:cs typeface="Times New Roman" panose="02020603050405020304" pitchFamily="18" charset="0"/>
                <a:sym typeface="Arial"/>
              </a:rPr>
              <a:t>BackEnd</a:t>
            </a:r>
            <a:r>
              <a:rPr lang="en-US" sz="2400" b="0" i="0" u="none" strike="noStrike" cap="none" dirty="0">
                <a:solidFill>
                  <a:srgbClr val="000000"/>
                </a:solidFill>
                <a:latin typeface="Times New Roman" panose="02020603050405020304" pitchFamily="18" charset="0"/>
                <a:cs typeface="Times New Roman" panose="02020603050405020304" pitchFamily="18" charset="0"/>
                <a:sym typeface="Arial"/>
              </a:rPr>
              <a:t>: python</a:t>
            </a:r>
          </a:p>
          <a:p>
            <a:pPr marL="565150" marR="0" lvl="0" indent="-457200" algn="l" rtl="0">
              <a:lnSpc>
                <a:spcPct val="93000"/>
              </a:lnSpc>
              <a:spcBef>
                <a:spcPts val="0"/>
              </a:spcBef>
              <a:spcAft>
                <a:spcPts val="0"/>
              </a:spcAft>
              <a:buClr>
                <a:srgbClr val="000000"/>
              </a:buClr>
              <a:buSzPts val="2400"/>
              <a:buFont typeface="+mj-lt"/>
              <a:buAutoNum type="arabicPeriod"/>
            </a:pPr>
            <a:endParaRPr lang="en-US" sz="2400" dirty="0">
              <a:latin typeface="Times New Roman" panose="02020603050405020304" pitchFamily="18" charset="0"/>
              <a:cs typeface="Times New Roman" panose="02020603050405020304" pitchFamily="18" charset="0"/>
            </a:endParaRPr>
          </a:p>
          <a:p>
            <a:pPr marL="565150" marR="0" lvl="0" indent="-457200" algn="l" rtl="0">
              <a:lnSpc>
                <a:spcPct val="93000"/>
              </a:lnSpc>
              <a:spcBef>
                <a:spcPts val="0"/>
              </a:spcBef>
              <a:spcAft>
                <a:spcPts val="0"/>
              </a:spcAft>
              <a:buClr>
                <a:srgbClr val="000000"/>
              </a:buClr>
              <a:buSzPts val="2400"/>
              <a:buFont typeface="+mj-lt"/>
              <a:buAutoNum type="arabicPeriod"/>
            </a:pPr>
            <a:r>
              <a:rPr lang="en-US" sz="2400" b="0" i="0" u="none" strike="noStrike" cap="none" dirty="0">
                <a:solidFill>
                  <a:srgbClr val="000000"/>
                </a:solidFill>
                <a:latin typeface="Times New Roman" panose="02020603050405020304" pitchFamily="18" charset="0"/>
                <a:cs typeface="Times New Roman" panose="02020603050405020304" pitchFamily="18" charset="0"/>
                <a:sym typeface="Arial"/>
              </a:rPr>
              <a:t>IDE : VS Code</a:t>
            </a:r>
          </a:p>
          <a:p>
            <a:pPr marL="565150" marR="0" lvl="0" indent="-457200" algn="l" rtl="0">
              <a:lnSpc>
                <a:spcPct val="93000"/>
              </a:lnSpc>
              <a:spcBef>
                <a:spcPts val="0"/>
              </a:spcBef>
              <a:spcAft>
                <a:spcPts val="0"/>
              </a:spcAft>
              <a:buClr>
                <a:srgbClr val="000000"/>
              </a:buClr>
              <a:buSzPts val="2400"/>
              <a:buFont typeface="+mj-lt"/>
              <a:buAutoNum type="arabicPeriod"/>
            </a:pPr>
            <a:endParaRPr lang="en-US" sz="2400" dirty="0">
              <a:latin typeface="Times New Roman" panose="02020603050405020304" pitchFamily="18" charset="0"/>
              <a:cs typeface="Times New Roman" panose="02020603050405020304" pitchFamily="18" charset="0"/>
            </a:endParaRPr>
          </a:p>
          <a:p>
            <a:pPr marL="565150" marR="0" lvl="0" indent="-457200" algn="l" rtl="0">
              <a:lnSpc>
                <a:spcPct val="93000"/>
              </a:lnSpc>
              <a:spcBef>
                <a:spcPts val="0"/>
              </a:spcBef>
              <a:spcAft>
                <a:spcPts val="0"/>
              </a:spcAft>
              <a:buClr>
                <a:srgbClr val="000000"/>
              </a:buClr>
              <a:buSzPts val="2400"/>
              <a:buFont typeface="+mj-lt"/>
              <a:buAutoNum type="arabicPeriod"/>
            </a:pPr>
            <a:r>
              <a:rPr lang="en-US" sz="2400" b="0" i="0" u="none" strike="noStrike" cap="none" dirty="0">
                <a:solidFill>
                  <a:srgbClr val="000000"/>
                </a:solidFill>
                <a:latin typeface="Times New Roman" panose="02020603050405020304" pitchFamily="18" charset="0"/>
                <a:cs typeface="Times New Roman" panose="02020603050405020304" pitchFamily="18" charset="0"/>
                <a:sym typeface="Arial"/>
              </a:rPr>
              <a:t>Algorithm: Random Forest Regression, Linear Regression</a:t>
            </a:r>
          </a:p>
          <a:p>
            <a:pPr marL="565150" marR="0" lvl="0" indent="-457200" algn="l" rtl="0">
              <a:lnSpc>
                <a:spcPct val="93000"/>
              </a:lnSpc>
              <a:spcBef>
                <a:spcPts val="0"/>
              </a:spcBef>
              <a:spcAft>
                <a:spcPts val="0"/>
              </a:spcAft>
              <a:buClr>
                <a:srgbClr val="000000"/>
              </a:buClr>
              <a:buSzPts val="2400"/>
              <a:buFont typeface="+mj-lt"/>
              <a:buAutoNum type="arabicPeriod"/>
            </a:pPr>
            <a:endParaRPr lang="en-US" sz="2400" dirty="0">
              <a:latin typeface="Times New Roman" panose="02020603050405020304" pitchFamily="18" charset="0"/>
              <a:cs typeface="Times New Roman" panose="02020603050405020304" pitchFamily="18" charset="0"/>
            </a:endParaRPr>
          </a:p>
          <a:p>
            <a:pPr marL="107950" marR="0" lvl="0" algn="l" rtl="0">
              <a:lnSpc>
                <a:spcPct val="93000"/>
              </a:lnSpc>
              <a:spcBef>
                <a:spcPts val="0"/>
              </a:spcBef>
              <a:spcAft>
                <a:spcPts val="0"/>
              </a:spcAft>
              <a:buClr>
                <a:srgbClr val="000000"/>
              </a:buClr>
              <a:buSzPts val="2400"/>
            </a:pPr>
            <a:endParaRPr lang="en-US" sz="2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107950" marR="0" lvl="0" indent="0" algn="l" rtl="0">
              <a:lnSpc>
                <a:spcPct val="93000"/>
              </a:lnSpc>
              <a:spcBef>
                <a:spcPts val="0"/>
              </a:spcBef>
              <a:spcAft>
                <a:spcPts val="0"/>
              </a:spcAft>
              <a:buClr>
                <a:srgbClr val="000000"/>
              </a:buClr>
              <a:buSzPts val="2400"/>
              <a:buFont typeface="Times New Roman"/>
              <a:buNone/>
            </a:pPr>
            <a:r>
              <a:rPr lang="en-US" sz="2400" b="0" i="0" u="none" strike="noStrike" cap="none" dirty="0">
                <a:solidFill>
                  <a:srgbClr val="000000"/>
                </a:solidFill>
                <a:latin typeface="Times New Roman" panose="02020603050405020304" pitchFamily="18" charset="0"/>
                <a:cs typeface="Times New Roman" panose="02020603050405020304" pitchFamily="18" charset="0"/>
                <a:sym typeface="Arial"/>
              </a:rPr>
              <a:t>  </a:t>
            </a:r>
            <a:endParaRPr sz="2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R="0" lvl="0" algn="l" rtl="0">
              <a:lnSpc>
                <a:spcPct val="150000"/>
              </a:lnSpc>
              <a:spcBef>
                <a:spcPts val="1400"/>
              </a:spcBef>
              <a:spcAft>
                <a:spcPts val="0"/>
              </a:spcAft>
              <a:buClr>
                <a:srgbClr val="000000"/>
              </a:buClr>
              <a:buSzPts val="2400"/>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B97F-6F34-D352-0305-C1A0358BBB3F}"/>
              </a:ext>
            </a:extLst>
          </p:cNvPr>
          <p:cNvSpPr>
            <a:spLocks noGrp="1"/>
          </p:cNvSpPr>
          <p:nvPr>
            <p:ph type="title"/>
          </p:nvPr>
        </p:nvSpPr>
        <p:spPr>
          <a:xfrm>
            <a:off x="672041" y="671972"/>
            <a:ext cx="6997914" cy="1023014"/>
          </a:xfrm>
        </p:spPr>
        <p:txBody>
          <a:bodyPr/>
          <a:lstStyle/>
          <a:p>
            <a:r>
              <a:rPr lang="en-US" sz="3600" b="1" i="0" u="none" strike="noStrike" cap="none" dirty="0">
                <a:solidFill>
                  <a:srgbClr val="000000"/>
                </a:solidFill>
                <a:latin typeface="Times New Roman"/>
                <a:ea typeface="Times New Roman"/>
                <a:cs typeface="Times New Roman"/>
                <a:sym typeface="Times New Roman"/>
              </a:rPr>
              <a:t>9. </a:t>
            </a:r>
            <a:r>
              <a:rPr lang="en-US" sz="3600" b="1" i="0" u="none" dirty="0">
                <a:solidFill>
                  <a:srgbClr val="000000"/>
                </a:solidFill>
                <a:latin typeface="Times New Roman"/>
                <a:ea typeface="Times New Roman"/>
                <a:cs typeface="Times New Roman"/>
                <a:sym typeface="Times New Roman"/>
              </a:rPr>
              <a:t>Suggestions in Review-1</a:t>
            </a:r>
            <a:br>
              <a:rPr lang="en-US" sz="1600" dirty="0"/>
            </a:br>
            <a:br>
              <a:rPr lang="en-US" sz="1600" b="0" i="0" u="none" strike="noStrike" cap="none" dirty="0">
                <a:solidFill>
                  <a:srgbClr val="000000"/>
                </a:solidFill>
                <a:latin typeface="Arial"/>
                <a:ea typeface="Arial"/>
                <a:cs typeface="Arial"/>
                <a:sym typeface="Arial"/>
              </a:rPr>
            </a:br>
            <a:endParaRPr lang="en-IN" dirty="0"/>
          </a:p>
        </p:txBody>
      </p:sp>
      <p:sp>
        <p:nvSpPr>
          <p:cNvPr id="3" name="TextBox 2">
            <a:extLst>
              <a:ext uri="{FF2B5EF4-FFF2-40B4-BE49-F238E27FC236}">
                <a16:creationId xmlns:a16="http://schemas.microsoft.com/office/drawing/2014/main" id="{3E7C49A3-8384-8F3E-113A-F90C25800DC6}"/>
              </a:ext>
            </a:extLst>
          </p:cNvPr>
          <p:cNvSpPr txBox="1"/>
          <p:nvPr/>
        </p:nvSpPr>
        <p:spPr>
          <a:xfrm>
            <a:off x="1080642" y="1422954"/>
            <a:ext cx="7438762" cy="3785652"/>
          </a:xfrm>
          <a:prstGeom prst="rect">
            <a:avLst/>
          </a:prstGeom>
          <a:noFill/>
        </p:spPr>
        <p:txBody>
          <a:bodyPr wrap="square">
            <a:spAutoFit/>
          </a:bodyPr>
          <a:lstStyle/>
          <a:p>
            <a:pPr marL="457200" indent="-457200" algn="just">
              <a:buAutoNum type="arabicPeriod"/>
            </a:pPr>
            <a:r>
              <a:rPr lang="en-US" sz="2400" dirty="0">
                <a:solidFill>
                  <a:schemeClr val="tx1"/>
                </a:solidFill>
                <a:latin typeface="Times New Roman" panose="02020603050405020304" pitchFamily="18" charset="0"/>
                <a:cs typeface="Times New Roman" panose="02020603050405020304" pitchFamily="18" charset="0"/>
              </a:rPr>
              <a:t>Scope : technical, domain specific</a:t>
            </a:r>
          </a:p>
          <a:p>
            <a:pPr marL="457200" indent="-457200" algn="just">
              <a:buAutoNum type="arabicPeriod"/>
            </a:pPr>
            <a:r>
              <a:rPr lang="en-US" sz="2400" dirty="0">
                <a:solidFill>
                  <a:schemeClr val="tx1"/>
                </a:solidFill>
                <a:latin typeface="Times New Roman" panose="02020603050405020304" pitchFamily="18" charset="0"/>
                <a:cs typeface="Times New Roman" panose="02020603050405020304" pitchFamily="18" charset="0"/>
              </a:rPr>
              <a:t>Literature survey :2020,</a:t>
            </a:r>
          </a:p>
          <a:p>
            <a:pPr algn="just"/>
            <a:r>
              <a:rPr lang="en-US" sz="2400" dirty="0">
                <a:solidFill>
                  <a:schemeClr val="tx1"/>
                </a:solidFill>
                <a:latin typeface="Times New Roman" panose="02020603050405020304" pitchFamily="18" charset="0"/>
                <a:cs typeface="Times New Roman" panose="02020603050405020304" pitchFamily="18" charset="0"/>
              </a:rPr>
              <a:t>      Paper title,</a:t>
            </a:r>
          </a:p>
          <a:p>
            <a:pPr algn="just"/>
            <a:r>
              <a:rPr lang="en-US" sz="2400" dirty="0">
                <a:solidFill>
                  <a:schemeClr val="tx1"/>
                </a:solidFill>
                <a:latin typeface="Times New Roman" panose="02020603050405020304" pitchFamily="18" charset="0"/>
                <a:cs typeface="Times New Roman" panose="02020603050405020304" pitchFamily="18" charset="0"/>
              </a:rPr>
              <a:t>      Findings, </a:t>
            </a:r>
          </a:p>
          <a:p>
            <a:pPr algn="just"/>
            <a:r>
              <a:rPr lang="en-US" sz="2400" dirty="0">
                <a:solidFill>
                  <a:schemeClr val="tx1"/>
                </a:solidFill>
                <a:latin typeface="Times New Roman" panose="02020603050405020304" pitchFamily="18" charset="0"/>
                <a:cs typeface="Times New Roman" panose="02020603050405020304" pitchFamily="18" charset="0"/>
              </a:rPr>
              <a:t>      Usage.</a:t>
            </a:r>
          </a:p>
          <a:p>
            <a:pPr algn="just"/>
            <a:r>
              <a:rPr lang="en-US" sz="2400" dirty="0">
                <a:solidFill>
                  <a:schemeClr val="tx1"/>
                </a:solidFill>
                <a:latin typeface="Times New Roman" panose="02020603050405020304" pitchFamily="18" charset="0"/>
                <a:cs typeface="Times New Roman" panose="02020603050405020304" pitchFamily="18" charset="0"/>
              </a:rPr>
              <a:t>3. After proposed system write algorithms used.</a:t>
            </a:r>
          </a:p>
          <a:p>
            <a:pPr algn="just"/>
            <a:r>
              <a:rPr lang="en-US" sz="2400" dirty="0">
                <a:solidFill>
                  <a:schemeClr val="tx1"/>
                </a:solidFill>
                <a:latin typeface="Times New Roman" panose="02020603050405020304" pitchFamily="18" charset="0"/>
                <a:cs typeface="Times New Roman" panose="02020603050405020304" pitchFamily="18" charset="0"/>
              </a:rPr>
              <a:t>4. Outcome : photos of GUI and all.</a:t>
            </a:r>
          </a:p>
          <a:p>
            <a:pPr algn="just"/>
            <a:r>
              <a:rPr lang="en-US" sz="2400" dirty="0">
                <a:solidFill>
                  <a:schemeClr val="tx1"/>
                </a:solidFill>
                <a:latin typeface="Times New Roman" panose="02020603050405020304" pitchFamily="18" charset="0"/>
                <a:cs typeface="Times New Roman" panose="02020603050405020304" pitchFamily="18" charset="0"/>
              </a:rPr>
              <a:t>5. Result and discussion on next presentation</a:t>
            </a:r>
          </a:p>
          <a:p>
            <a:pPr algn="just"/>
            <a:r>
              <a:rPr lang="en-US" sz="2400" dirty="0">
                <a:solidFill>
                  <a:schemeClr val="tx1"/>
                </a:solidFill>
                <a:latin typeface="Times New Roman" panose="02020603050405020304" pitchFamily="18" charset="0"/>
                <a:cs typeface="Times New Roman" panose="02020603050405020304" pitchFamily="18" charset="0"/>
              </a:rPr>
              <a:t>6. Future scope: keep only bold one</a:t>
            </a:r>
          </a:p>
          <a:p>
            <a:pPr marL="457200" indent="-457200" algn="just">
              <a:buAutoNum type="arabicPeriod"/>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860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66BA4A-6A20-48EF-C345-E0841621556A}"/>
              </a:ext>
            </a:extLst>
          </p:cNvPr>
          <p:cNvSpPr txBox="1"/>
          <p:nvPr/>
        </p:nvSpPr>
        <p:spPr>
          <a:xfrm>
            <a:off x="338666" y="546023"/>
            <a:ext cx="5057422" cy="646331"/>
          </a:xfrm>
          <a:prstGeom prst="rect">
            <a:avLst/>
          </a:prstGeom>
          <a:noFill/>
        </p:spPr>
        <p:txBody>
          <a:bodyPr wrap="square">
            <a:spAutoFit/>
          </a:bodyPr>
          <a:lstStyle/>
          <a:p>
            <a:r>
              <a:rPr lang="en-US" sz="3600" b="1" dirty="0">
                <a:solidFill>
                  <a:schemeClr val="tx1"/>
                </a:solidFill>
                <a:latin typeface="Times New Roman" panose="02020603050405020304" pitchFamily="18" charset="0"/>
                <a:cs typeface="Times New Roman" panose="02020603050405020304" pitchFamily="18" charset="0"/>
              </a:rPr>
              <a:t>10.Result and Discussion</a:t>
            </a:r>
          </a:p>
        </p:txBody>
      </p:sp>
      <p:pic>
        <p:nvPicPr>
          <p:cNvPr id="4" name="image2.jpg">
            <a:extLst>
              <a:ext uri="{FF2B5EF4-FFF2-40B4-BE49-F238E27FC236}">
                <a16:creationId xmlns:a16="http://schemas.microsoft.com/office/drawing/2014/main" id="{4EAA0533-C239-C215-B071-3C6F55724EC8}"/>
              </a:ext>
            </a:extLst>
          </p:cNvPr>
          <p:cNvPicPr/>
          <p:nvPr/>
        </p:nvPicPr>
        <p:blipFill>
          <a:blip r:embed="rId2"/>
          <a:srcRect/>
          <a:stretch>
            <a:fillRect/>
          </a:stretch>
        </p:blipFill>
        <p:spPr>
          <a:xfrm>
            <a:off x="1264356" y="1083733"/>
            <a:ext cx="7179733" cy="6310489"/>
          </a:xfrm>
          <a:prstGeom prst="rect">
            <a:avLst/>
          </a:prstGeom>
          <a:ln/>
        </p:spPr>
      </p:pic>
    </p:spTree>
    <p:extLst>
      <p:ext uri="{BB962C8B-B14F-4D97-AF65-F5344CB8AC3E}">
        <p14:creationId xmlns:p14="http://schemas.microsoft.com/office/powerpoint/2010/main" val="3838544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jpg">
            <a:extLst>
              <a:ext uri="{FF2B5EF4-FFF2-40B4-BE49-F238E27FC236}">
                <a16:creationId xmlns:a16="http://schemas.microsoft.com/office/drawing/2014/main" id="{43B024D2-3214-D21C-F4BF-CD71C951960F}"/>
              </a:ext>
            </a:extLst>
          </p:cNvPr>
          <p:cNvPicPr/>
          <p:nvPr/>
        </p:nvPicPr>
        <p:blipFill>
          <a:blip r:embed="rId2"/>
          <a:srcRect/>
          <a:stretch>
            <a:fillRect/>
          </a:stretch>
        </p:blipFill>
        <p:spPr>
          <a:xfrm>
            <a:off x="914400" y="1444976"/>
            <a:ext cx="7868355" cy="5362223"/>
          </a:xfrm>
          <a:prstGeom prst="rect">
            <a:avLst/>
          </a:prstGeom>
          <a:ln/>
        </p:spPr>
      </p:pic>
      <p:sp>
        <p:nvSpPr>
          <p:cNvPr id="4" name="TextBox 3">
            <a:extLst>
              <a:ext uri="{FF2B5EF4-FFF2-40B4-BE49-F238E27FC236}">
                <a16:creationId xmlns:a16="http://schemas.microsoft.com/office/drawing/2014/main" id="{867A5374-9387-14C2-C069-B7C069501C7B}"/>
              </a:ext>
            </a:extLst>
          </p:cNvPr>
          <p:cNvSpPr txBox="1"/>
          <p:nvPr/>
        </p:nvSpPr>
        <p:spPr>
          <a:xfrm>
            <a:off x="451555" y="557312"/>
            <a:ext cx="5057422" cy="646331"/>
          </a:xfrm>
          <a:prstGeom prst="rect">
            <a:avLst/>
          </a:prstGeom>
          <a:noFill/>
        </p:spPr>
        <p:txBody>
          <a:bodyPr wrap="square">
            <a:spAutoFit/>
          </a:bodyPr>
          <a:lstStyle/>
          <a:p>
            <a:r>
              <a:rPr lang="en-US" sz="3600" b="1" dirty="0">
                <a:solidFill>
                  <a:schemeClr val="tx1"/>
                </a:solidFill>
                <a:latin typeface="Times New Roman" panose="02020603050405020304" pitchFamily="18" charset="0"/>
                <a:cs typeface="Times New Roman" panose="02020603050405020304" pitchFamily="18" charset="0"/>
              </a:rPr>
              <a:t>10.Result and Discussion</a:t>
            </a:r>
          </a:p>
        </p:txBody>
      </p:sp>
    </p:spTree>
    <p:extLst>
      <p:ext uri="{BB962C8B-B14F-4D97-AF65-F5344CB8AC3E}">
        <p14:creationId xmlns:p14="http://schemas.microsoft.com/office/powerpoint/2010/main" val="3142102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952365-0B84-7FB5-48C2-D6030967931E}"/>
              </a:ext>
            </a:extLst>
          </p:cNvPr>
          <p:cNvSpPr txBox="1"/>
          <p:nvPr/>
        </p:nvSpPr>
        <p:spPr>
          <a:xfrm>
            <a:off x="802888" y="808660"/>
            <a:ext cx="7563346" cy="646331"/>
          </a:xfrm>
          <a:prstGeom prst="rect">
            <a:avLst/>
          </a:prstGeom>
          <a:noFill/>
        </p:spPr>
        <p:txBody>
          <a:bodyPr wrap="square">
            <a:spAutoFit/>
          </a:bodyPr>
          <a:lstStyle/>
          <a:p>
            <a:r>
              <a:rPr lang="en-US" sz="3600" b="1" dirty="0">
                <a:solidFill>
                  <a:schemeClr val="tx1"/>
                </a:solidFill>
                <a:latin typeface="Times New Roman" panose="02020603050405020304" pitchFamily="18" charset="0"/>
                <a:cs typeface="Times New Roman" panose="02020603050405020304" pitchFamily="18" charset="0"/>
              </a:rPr>
              <a:t>11. Conclusion &amp; Future Scope</a:t>
            </a:r>
            <a:endParaRPr lang="en-IN" sz="3600" dirty="0"/>
          </a:p>
        </p:txBody>
      </p:sp>
      <p:sp>
        <p:nvSpPr>
          <p:cNvPr id="5" name="TextBox 4">
            <a:extLst>
              <a:ext uri="{FF2B5EF4-FFF2-40B4-BE49-F238E27FC236}">
                <a16:creationId xmlns:a16="http://schemas.microsoft.com/office/drawing/2014/main" id="{59C8E4E0-AF75-29CF-ABD5-5F295449BAE9}"/>
              </a:ext>
            </a:extLst>
          </p:cNvPr>
          <p:cNvSpPr txBox="1"/>
          <p:nvPr/>
        </p:nvSpPr>
        <p:spPr>
          <a:xfrm>
            <a:off x="802888" y="1454991"/>
            <a:ext cx="8999034" cy="5632311"/>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Conclusion:</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Our predictions help big marts to refine their methodologies and strategies which in turn helps them to increase their profit </a:t>
            </a:r>
            <a:r>
              <a:rPr lang="en-US" sz="2400" dirty="0">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results predicted will be very useful for the executives of the company to know about their sales and profits</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Future Scope: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Integration with other data sources: The Big Mart sales prediction system can be improved by integrating with other data sources, such as social media and weather data, to help predict trends and better understand consumer behavior.</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Real-time updates: The system can be improved to provide real-time updates of sales predictions, which will help managers make timely decisions about inventory management, pricing strategies, and promotions.</a:t>
            </a:r>
          </a:p>
        </p:txBody>
      </p:sp>
    </p:spTree>
    <p:extLst>
      <p:ext uri="{BB962C8B-B14F-4D97-AF65-F5344CB8AC3E}">
        <p14:creationId xmlns:p14="http://schemas.microsoft.com/office/powerpoint/2010/main" val="3963282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2A82BC-AB59-F4B4-C6DD-619A68B6A45D}"/>
              </a:ext>
            </a:extLst>
          </p:cNvPr>
          <p:cNvSpPr txBox="1"/>
          <p:nvPr/>
        </p:nvSpPr>
        <p:spPr>
          <a:xfrm>
            <a:off x="328789" y="530186"/>
            <a:ext cx="9423045" cy="7478970"/>
          </a:xfrm>
          <a:prstGeom prst="rect">
            <a:avLst/>
          </a:prstGeom>
          <a:noFill/>
        </p:spPr>
        <p:txBody>
          <a:bodyPr wrap="square">
            <a:spAutoFit/>
          </a:bodyPr>
          <a:lstStyle/>
          <a:p>
            <a:r>
              <a:rPr lang="en-US" sz="3600" b="1" dirty="0">
                <a:latin typeface="Times New Roman"/>
                <a:cs typeface="Times New Roman"/>
                <a:sym typeface="Times New Roman"/>
              </a:rPr>
              <a:t>References</a:t>
            </a:r>
          </a:p>
          <a:p>
            <a:pPr algn="l"/>
            <a:endParaRPr lang="en-IN" sz="18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 </a:t>
            </a:r>
            <a:r>
              <a:rPr lang="en-US" sz="2400" b="1" i="0" u="none" strike="noStrike" baseline="0" dirty="0">
                <a:solidFill>
                  <a:srgbClr val="000000"/>
                </a:solidFill>
                <a:latin typeface="Times New Roman" panose="02020603050405020304" pitchFamily="18" charset="0"/>
              </a:rPr>
              <a:t>1. </a:t>
            </a:r>
            <a:r>
              <a:rPr lang="en-US" sz="2400" b="0" i="0" u="none" strike="noStrike" baseline="0" dirty="0">
                <a:solidFill>
                  <a:srgbClr val="000000"/>
                </a:solidFill>
                <a:latin typeface="Times New Roman" panose="02020603050405020304" pitchFamily="18" charset="0"/>
              </a:rPr>
              <a:t>Rohit Sav, </a:t>
            </a:r>
            <a:r>
              <a:rPr lang="en-US" sz="2400" b="0" i="0" u="none" strike="noStrike" baseline="0" dirty="0" err="1">
                <a:solidFill>
                  <a:srgbClr val="000000"/>
                </a:solidFill>
                <a:latin typeface="Times New Roman" panose="02020603050405020304" pitchFamily="18" charset="0"/>
              </a:rPr>
              <a:t>Pratiksha</a:t>
            </a:r>
            <a:r>
              <a:rPr lang="en-US" sz="2400" b="0" i="0" u="none" strike="noStrike" baseline="0" dirty="0">
                <a:solidFill>
                  <a:srgbClr val="000000"/>
                </a:solidFill>
                <a:latin typeface="Times New Roman" panose="02020603050405020304" pitchFamily="18" charset="0"/>
              </a:rPr>
              <a:t> Shinde, Saurabh Gaikwad (2021, June). Big Mart Sales Prediction using Machine Learning.2021 International Journal of Research Thoughts (IJCRT). </a:t>
            </a:r>
          </a:p>
          <a:p>
            <a:pPr algn="l"/>
            <a:endParaRPr lang="en-IN" sz="1800" b="0" i="0" u="none" strike="noStrike" baseline="0" dirty="0">
              <a:solidFill>
                <a:srgbClr val="000000"/>
              </a:solidFill>
              <a:latin typeface="Times New Roman" panose="02020603050405020304" pitchFamily="18" charset="0"/>
            </a:endParaRPr>
          </a:p>
          <a:p>
            <a:r>
              <a:rPr lang="en-IN" sz="2400" b="1" dirty="0">
                <a:latin typeface="Times New Roman" panose="02020603050405020304" pitchFamily="18" charset="0"/>
              </a:rPr>
              <a:t> 2. </a:t>
            </a:r>
            <a:r>
              <a:rPr lang="en-IN" sz="2400" b="0" i="0" u="none" strike="noStrike" baseline="0" dirty="0" err="1">
                <a:solidFill>
                  <a:srgbClr val="000000"/>
                </a:solidFill>
                <a:latin typeface="Times New Roman" panose="02020603050405020304" pitchFamily="18" charset="0"/>
              </a:rPr>
              <a:t>Heramb</a:t>
            </a:r>
            <a:r>
              <a:rPr lang="en-IN" sz="2400" b="0" i="0" u="none" strike="noStrike" baseline="0" dirty="0">
                <a:solidFill>
                  <a:srgbClr val="000000"/>
                </a:solidFill>
                <a:latin typeface="Times New Roman" panose="02020603050405020304" pitchFamily="18" charset="0"/>
              </a:rPr>
              <a:t> Kadam, Rahul </a:t>
            </a:r>
            <a:r>
              <a:rPr lang="en-IN" sz="2400" b="0" i="0" u="none" strike="noStrike" baseline="0" dirty="0" err="1">
                <a:solidFill>
                  <a:srgbClr val="000000"/>
                </a:solidFill>
                <a:latin typeface="Times New Roman" panose="02020603050405020304" pitchFamily="18" charset="0"/>
              </a:rPr>
              <a:t>Shevade</a:t>
            </a:r>
            <a:r>
              <a:rPr lang="en-IN" sz="2400" b="0" i="0" u="none" strike="noStrike" baseline="0" dirty="0">
                <a:solidFill>
                  <a:srgbClr val="000000"/>
                </a:solidFill>
                <a:latin typeface="Times New Roman" panose="02020603050405020304" pitchFamily="18" charset="0"/>
              </a:rPr>
              <a:t>, Prof. </a:t>
            </a:r>
            <a:r>
              <a:rPr lang="en-IN" sz="2400" b="0" i="0" u="none" strike="noStrike" baseline="0" dirty="0" err="1">
                <a:solidFill>
                  <a:srgbClr val="000000"/>
                </a:solidFill>
                <a:latin typeface="Times New Roman" panose="02020603050405020304" pitchFamily="18" charset="0"/>
              </a:rPr>
              <a:t>Deven</a:t>
            </a:r>
            <a:r>
              <a:rPr lang="en-IN" sz="2400" b="0" i="0" u="none" strike="noStrike" baseline="0" dirty="0">
                <a:solidFill>
                  <a:srgbClr val="000000"/>
                </a:solidFill>
                <a:latin typeface="Times New Roman" panose="02020603050405020304" pitchFamily="18" charset="0"/>
              </a:rPr>
              <a:t> </a:t>
            </a:r>
            <a:r>
              <a:rPr lang="en-IN" sz="2400" b="0" i="0" u="none" strike="noStrike" baseline="0" dirty="0" err="1">
                <a:solidFill>
                  <a:srgbClr val="000000"/>
                </a:solidFill>
                <a:latin typeface="Times New Roman" panose="02020603050405020304" pitchFamily="18" charset="0"/>
              </a:rPr>
              <a:t>Ketkar</a:t>
            </a:r>
            <a:r>
              <a:rPr lang="en-IN" sz="2400" b="0" i="0" u="none" strike="noStrike" baseline="0" dirty="0">
                <a:solidFill>
                  <a:srgbClr val="000000"/>
                </a:solidFill>
                <a:latin typeface="Times New Roman" panose="02020603050405020304" pitchFamily="18" charset="0"/>
              </a:rPr>
              <a:t> , Mr. Sufiyan </a:t>
            </a:r>
            <a:r>
              <a:rPr lang="en-IN" sz="2400" b="0" i="0" u="none" strike="noStrike" baseline="0" dirty="0" err="1">
                <a:solidFill>
                  <a:srgbClr val="000000"/>
                </a:solidFill>
                <a:latin typeface="Times New Roman" panose="02020603050405020304" pitchFamily="18" charset="0"/>
              </a:rPr>
              <a:t>Rajguru</a:t>
            </a:r>
            <a:r>
              <a:rPr lang="en-IN" sz="2400" b="0" i="0" u="none" strike="noStrike" baseline="0" dirty="0">
                <a:solidFill>
                  <a:srgbClr val="000000"/>
                </a:solidFill>
                <a:latin typeface="Times New Roman" panose="02020603050405020304" pitchFamily="18" charset="0"/>
              </a:rPr>
              <a:t> (2018). A Forecast for Big Mart Sales Based on Random Forests and Multiple Linear Regression. (IJEDR). </a:t>
            </a:r>
          </a:p>
          <a:p>
            <a:pPr algn="l"/>
            <a:endParaRPr lang="en-IN" sz="1800" b="0" i="0" u="none" strike="noStrike" baseline="0" dirty="0">
              <a:solidFill>
                <a:srgbClr val="000000"/>
              </a:solidFill>
              <a:latin typeface="Times New Roman" panose="02020603050405020304" pitchFamily="18" charset="0"/>
            </a:endParaRPr>
          </a:p>
          <a:p>
            <a:r>
              <a:rPr lang="en-US" sz="2400" b="1" dirty="0">
                <a:latin typeface="Times New Roman" panose="02020603050405020304" pitchFamily="18" charset="0"/>
              </a:rPr>
              <a:t>3. </a:t>
            </a:r>
            <a:r>
              <a:rPr lang="en-US" sz="2400" b="0" i="0" u="none" strike="noStrike" baseline="0" dirty="0">
                <a:solidFill>
                  <a:srgbClr val="000000"/>
                </a:solidFill>
                <a:latin typeface="Times New Roman" panose="02020603050405020304" pitchFamily="18" charset="0"/>
              </a:rPr>
              <a:t>Gopal </a:t>
            </a:r>
            <a:r>
              <a:rPr lang="en-US" sz="2400" b="0" i="0" u="none" strike="noStrike" baseline="0" dirty="0" err="1">
                <a:solidFill>
                  <a:srgbClr val="000000"/>
                </a:solidFill>
                <a:latin typeface="Times New Roman" panose="02020603050405020304" pitchFamily="18" charset="0"/>
              </a:rPr>
              <a:t>Behere</a:t>
            </a:r>
            <a:r>
              <a:rPr lang="en-US" sz="2400" b="0" i="0" u="none" strike="noStrike" baseline="0" dirty="0">
                <a:solidFill>
                  <a:srgbClr val="000000"/>
                </a:solidFill>
                <a:latin typeface="Times New Roman" panose="02020603050405020304" pitchFamily="18" charset="0"/>
              </a:rPr>
              <a:t>, Neeta Nain (2019). Grid Search Optimization (GSO) Based Future Sales Prediction for Big Mart. 2019 International Conference on Signal-Image Technology &amp; Internet-Based Systems (SITIS). </a:t>
            </a:r>
          </a:p>
          <a:p>
            <a:pPr algn="l"/>
            <a:endParaRPr lang="en-IN" sz="1800" b="0" i="0" u="none" strike="noStrike" baseline="0" dirty="0">
              <a:solidFill>
                <a:srgbClr val="000000"/>
              </a:solidFill>
              <a:latin typeface="Times New Roman" panose="02020603050405020304" pitchFamily="18" charset="0"/>
            </a:endParaRPr>
          </a:p>
          <a:p>
            <a:r>
              <a:rPr lang="en-IN" sz="2400" b="1" i="0" u="none" strike="noStrike" baseline="0" dirty="0">
                <a:solidFill>
                  <a:srgbClr val="000000"/>
                </a:solidFill>
                <a:latin typeface="Times New Roman" panose="02020603050405020304" pitchFamily="18" charset="0"/>
              </a:rPr>
              <a:t>4. </a:t>
            </a:r>
            <a:r>
              <a:rPr lang="en-IN" sz="2400" b="0" i="0" u="none" strike="noStrike" baseline="0" dirty="0" err="1">
                <a:solidFill>
                  <a:srgbClr val="000000"/>
                </a:solidFill>
                <a:latin typeface="Times New Roman" panose="02020603050405020304" pitchFamily="18" charset="0"/>
              </a:rPr>
              <a:t>Archisha</a:t>
            </a:r>
            <a:r>
              <a:rPr lang="en-IN" sz="2400" b="0" i="0" u="none" strike="noStrike" baseline="0" dirty="0">
                <a:solidFill>
                  <a:srgbClr val="000000"/>
                </a:solidFill>
                <a:latin typeface="Times New Roman" panose="02020603050405020304" pitchFamily="18" charset="0"/>
              </a:rPr>
              <a:t> Chandel, Akanksha Dubey, Saurabh Dhawale, Madhuri </a:t>
            </a:r>
            <a:r>
              <a:rPr lang="en-IN" sz="2400" b="0" i="0" u="none" strike="noStrike" baseline="0" dirty="0" err="1">
                <a:solidFill>
                  <a:srgbClr val="000000"/>
                </a:solidFill>
                <a:latin typeface="Times New Roman" panose="02020603050405020304" pitchFamily="18" charset="0"/>
              </a:rPr>
              <a:t>Ghuge</a:t>
            </a:r>
            <a:r>
              <a:rPr lang="en-IN" sz="2400" b="0" i="0" u="none" strike="noStrike" baseline="0" dirty="0">
                <a:solidFill>
                  <a:srgbClr val="000000"/>
                </a:solidFill>
                <a:latin typeface="Times New Roman" panose="02020603050405020304" pitchFamily="18" charset="0"/>
              </a:rPr>
              <a:t> (2019, April). Sales Prediction System using Machine Learning. International Journal of Scientific Research and Engineering Development. </a:t>
            </a:r>
          </a:p>
          <a:p>
            <a:endParaRPr lang="en-US" sz="2400" b="1" dirty="0">
              <a:latin typeface="Times New Roman"/>
              <a:cs typeface="Times New Roman"/>
              <a:sym typeface="Times New Roman"/>
            </a:endParaRPr>
          </a:p>
          <a:p>
            <a:endParaRPr lang="en-US" sz="3600" b="1" dirty="0">
              <a:latin typeface="Times New Roman"/>
              <a:cs typeface="Times New Roman"/>
              <a:sym typeface="Times New Roman"/>
            </a:endParaRPr>
          </a:p>
          <a:p>
            <a:endParaRPr lang="en-US" sz="2400" b="1" dirty="0">
              <a:latin typeface="Times New Roman"/>
              <a:cs typeface="Times New Roman"/>
              <a:sym typeface="Times New Roman"/>
            </a:endParaRPr>
          </a:p>
        </p:txBody>
      </p:sp>
    </p:spTree>
    <p:extLst>
      <p:ext uri="{BB962C8B-B14F-4D97-AF65-F5344CB8AC3E}">
        <p14:creationId xmlns:p14="http://schemas.microsoft.com/office/powerpoint/2010/main" val="473787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
        <p:cNvGrpSpPr/>
        <p:nvPr/>
      </p:nvGrpSpPr>
      <p:grpSpPr>
        <a:xfrm>
          <a:off x="0" y="0"/>
          <a:ext cx="0" cy="0"/>
          <a:chOff x="0" y="0"/>
          <a:chExt cx="0" cy="0"/>
        </a:xfrm>
      </p:grpSpPr>
      <p:sp>
        <p:nvSpPr>
          <p:cNvPr id="125" name="Google Shape;125;p15"/>
          <p:cNvSpPr txBox="1"/>
          <p:nvPr/>
        </p:nvSpPr>
        <p:spPr>
          <a:xfrm>
            <a:off x="647700" y="3057525"/>
            <a:ext cx="9071100" cy="126210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0" i="0" u="none" strike="noStrike" cap="none">
                <a:solidFill>
                  <a:srgbClr val="000000"/>
                </a:solidFill>
                <a:latin typeface="Times New Roman"/>
                <a:ea typeface="Times New Roman"/>
                <a:cs typeface="Times New Roman"/>
                <a:sym typeface="Times New Roman"/>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
        <p:cNvGrpSpPr/>
        <p:nvPr/>
      </p:nvGrpSpPr>
      <p:grpSpPr>
        <a:xfrm>
          <a:off x="0" y="0"/>
          <a:ext cx="0" cy="0"/>
          <a:chOff x="0" y="0"/>
          <a:chExt cx="0" cy="0"/>
        </a:xfrm>
      </p:grpSpPr>
      <p:sp>
        <p:nvSpPr>
          <p:cNvPr id="2" name="Google Shape;227;p25">
            <a:extLst>
              <a:ext uri="{FF2B5EF4-FFF2-40B4-BE49-F238E27FC236}">
                <a16:creationId xmlns:a16="http://schemas.microsoft.com/office/drawing/2014/main" id="{B02584BC-EBDC-6E3D-BFFD-BFCAA61384B6}"/>
              </a:ext>
            </a:extLst>
          </p:cNvPr>
          <p:cNvSpPr txBox="1"/>
          <p:nvPr/>
        </p:nvSpPr>
        <p:spPr>
          <a:xfrm>
            <a:off x="377825" y="466725"/>
            <a:ext cx="9323400" cy="5578500"/>
          </a:xfrm>
          <a:prstGeom prst="rect">
            <a:avLst/>
          </a:prstGeom>
          <a:noFill/>
          <a:ln>
            <a:noFill/>
          </a:ln>
        </p:spPr>
        <p:txBody>
          <a:bodyPr spcFirstLastPara="1" wrap="square" lIns="0" tIns="21225" rIns="0" bIns="0" anchor="t" anchorCtr="0">
            <a:noAutofit/>
          </a:bodyPr>
          <a:lstStyle/>
          <a:p>
            <a:pPr marL="430212" marR="0" lvl="0" indent="-322262" algn="l" rtl="0">
              <a:lnSpc>
                <a:spcPct val="100000"/>
              </a:lnSpc>
              <a:spcBef>
                <a:spcPts val="0"/>
              </a:spcBef>
              <a:spcAft>
                <a:spcPts val="0"/>
              </a:spcAft>
              <a:buClr>
                <a:srgbClr val="000000"/>
              </a:buClr>
              <a:buSzPts val="1080"/>
              <a:buFont typeface="Noto Sans Symbols"/>
              <a:buChar char="●"/>
            </a:pPr>
            <a:r>
              <a:rPr lang="en-US" sz="2400" b="1" i="0" u="none" dirty="0">
                <a:solidFill>
                  <a:srgbClr val="000000"/>
                </a:solidFill>
                <a:latin typeface="Times New Roman"/>
                <a:ea typeface="Times New Roman"/>
                <a:cs typeface="Times New Roman"/>
                <a:sym typeface="Times New Roman"/>
              </a:rPr>
              <a:t>Introduction</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dirty="0">
                <a:solidFill>
                  <a:srgbClr val="000000"/>
                </a:solidFill>
                <a:latin typeface="Times New Roman"/>
                <a:ea typeface="Times New Roman"/>
                <a:cs typeface="Times New Roman"/>
                <a:sym typeface="Times New Roman"/>
              </a:rPr>
              <a:t>Objectives</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dirty="0">
                <a:solidFill>
                  <a:srgbClr val="000000"/>
                </a:solidFill>
                <a:latin typeface="Times New Roman"/>
                <a:ea typeface="Times New Roman"/>
                <a:cs typeface="Times New Roman"/>
                <a:sym typeface="Times New Roman"/>
              </a:rPr>
              <a:t>Scope</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dirty="0">
                <a:solidFill>
                  <a:srgbClr val="000000"/>
                </a:solidFill>
                <a:latin typeface="Times New Roman"/>
                <a:ea typeface="Times New Roman"/>
                <a:cs typeface="Times New Roman"/>
                <a:sym typeface="Times New Roman"/>
              </a:rPr>
              <a:t>Literature Survey</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dirty="0">
                <a:solidFill>
                  <a:srgbClr val="000000"/>
                </a:solidFill>
                <a:latin typeface="Times New Roman"/>
                <a:ea typeface="Times New Roman"/>
                <a:cs typeface="Times New Roman"/>
                <a:sym typeface="Times New Roman"/>
              </a:rPr>
              <a:t>Proposed System</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dirty="0">
                <a:solidFill>
                  <a:srgbClr val="000000"/>
                </a:solidFill>
                <a:latin typeface="Times New Roman"/>
                <a:ea typeface="Times New Roman"/>
                <a:cs typeface="Times New Roman"/>
                <a:sym typeface="Times New Roman"/>
              </a:rPr>
              <a:t>Project Outcomes</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dirty="0">
                <a:solidFill>
                  <a:srgbClr val="000000"/>
                </a:solidFill>
                <a:latin typeface="Times New Roman"/>
                <a:ea typeface="Times New Roman"/>
                <a:cs typeface="Times New Roman"/>
                <a:sym typeface="Times New Roman"/>
              </a:rPr>
              <a:t>Block Diagram </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dirty="0">
                <a:solidFill>
                  <a:srgbClr val="000000"/>
                </a:solidFill>
                <a:latin typeface="Times New Roman"/>
                <a:ea typeface="Times New Roman"/>
                <a:cs typeface="Times New Roman"/>
                <a:sym typeface="Times New Roman"/>
              </a:rPr>
              <a:t>Use Case/DFD</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dirty="0">
                <a:solidFill>
                  <a:srgbClr val="000000"/>
                </a:solidFill>
                <a:latin typeface="Times New Roman"/>
                <a:ea typeface="Times New Roman"/>
                <a:cs typeface="Times New Roman"/>
                <a:sym typeface="Times New Roman"/>
              </a:rPr>
              <a:t>Technology Stack</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dirty="0">
                <a:solidFill>
                  <a:srgbClr val="000000"/>
                </a:solidFill>
                <a:latin typeface="Times New Roman"/>
                <a:ea typeface="Times New Roman"/>
                <a:cs typeface="Times New Roman"/>
                <a:sym typeface="Times New Roman"/>
              </a:rPr>
              <a:t>Suggestions in Review-1</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dirty="0">
                <a:solidFill>
                  <a:srgbClr val="000000"/>
                </a:solidFill>
                <a:latin typeface="Times New Roman"/>
                <a:ea typeface="Times New Roman"/>
                <a:cs typeface="Times New Roman"/>
                <a:sym typeface="Times New Roman"/>
              </a:rPr>
              <a:t>Result and Discussion</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dirty="0">
                <a:solidFill>
                  <a:srgbClr val="000000"/>
                </a:solidFill>
                <a:latin typeface="Times New Roman"/>
                <a:ea typeface="Times New Roman"/>
                <a:cs typeface="Times New Roman"/>
                <a:sym typeface="Times New Roman"/>
              </a:rPr>
              <a:t>Conclusion and Future Scope</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dirty="0">
                <a:solidFill>
                  <a:srgbClr val="000000"/>
                </a:solidFill>
                <a:latin typeface="Times New Roman"/>
                <a:ea typeface="Times New Roman"/>
                <a:cs typeface="Times New Roman"/>
                <a:sym typeface="Times New Roman"/>
              </a:rPr>
              <a:t>References</a:t>
            </a:r>
            <a:endParaRPr dirty="0"/>
          </a:p>
          <a:p>
            <a:pPr marL="430212" marR="0" lvl="0" indent="-253682" algn="l" rtl="0">
              <a:lnSpc>
                <a:spcPct val="150000"/>
              </a:lnSpc>
              <a:spcBef>
                <a:spcPts val="1400"/>
              </a:spcBef>
              <a:spcAft>
                <a:spcPts val="0"/>
              </a:spcAft>
              <a:buClr>
                <a:srgbClr val="000000"/>
              </a:buClr>
              <a:buSzPts val="1080"/>
              <a:buFont typeface="Noto Sans Symbols"/>
              <a:buNone/>
            </a:pPr>
            <a:endParaRPr sz="2400" b="0" i="0" u="none" dirty="0">
              <a:solidFill>
                <a:srgbClr val="000000"/>
              </a:solidFill>
              <a:latin typeface="Times New Roman"/>
              <a:ea typeface="Times New Roman"/>
              <a:cs typeface="Times New Roman"/>
              <a:sym typeface="Times New Roman"/>
            </a:endParaRPr>
          </a:p>
          <a:p>
            <a:pPr marL="0" marR="0" lvl="0" indent="0" algn="l" rtl="0">
              <a:lnSpc>
                <a:spcPct val="100000"/>
              </a:lnSpc>
              <a:spcBef>
                <a:spcPts val="1400"/>
              </a:spcBef>
              <a:spcAft>
                <a:spcPts val="0"/>
              </a:spcAft>
              <a:buNone/>
            </a:pPr>
            <a:endParaRPr sz="2400" b="0" i="0" u="none" dirty="0">
              <a:solidFill>
                <a:srgbClr val="000000"/>
              </a:solidFill>
              <a:latin typeface="Times New Roman"/>
              <a:ea typeface="Times New Roman"/>
              <a:cs typeface="Times New Roman"/>
              <a:sym typeface="Times New Roman"/>
            </a:endParaRPr>
          </a:p>
        </p:txBody>
      </p:sp>
      <p:sp>
        <p:nvSpPr>
          <p:cNvPr id="3" name="Google Shape;226;p25">
            <a:extLst>
              <a:ext uri="{FF2B5EF4-FFF2-40B4-BE49-F238E27FC236}">
                <a16:creationId xmlns:a16="http://schemas.microsoft.com/office/drawing/2014/main" id="{3D0CAB7E-D0AC-23EF-6E7B-249A47AAC0B5}"/>
              </a:ext>
            </a:extLst>
          </p:cNvPr>
          <p:cNvSpPr txBox="1"/>
          <p:nvPr/>
        </p:nvSpPr>
        <p:spPr>
          <a:xfrm>
            <a:off x="503975" y="0"/>
            <a:ext cx="9071100" cy="75420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Contents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
        <p:cNvGrpSpPr/>
        <p:nvPr/>
      </p:nvGrpSpPr>
      <p:grpSpPr>
        <a:xfrm>
          <a:off x="0" y="0"/>
          <a:ext cx="0" cy="0"/>
          <a:chOff x="0" y="0"/>
          <a:chExt cx="0" cy="0"/>
        </a:xfrm>
      </p:grpSpPr>
      <p:sp>
        <p:nvSpPr>
          <p:cNvPr id="75" name="Google Shape;75;p8"/>
          <p:cNvSpPr txBox="1"/>
          <p:nvPr/>
        </p:nvSpPr>
        <p:spPr>
          <a:xfrm>
            <a:off x="504762" y="0"/>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strike="noStrike" cap="none" dirty="0">
                <a:solidFill>
                  <a:srgbClr val="000000"/>
                </a:solidFill>
                <a:latin typeface="Times New Roman"/>
                <a:ea typeface="Times New Roman"/>
                <a:cs typeface="Times New Roman"/>
                <a:sym typeface="Times New Roman"/>
              </a:rPr>
              <a:t>1. Introduction</a:t>
            </a:r>
            <a:endParaRPr sz="1400" b="0" i="0" u="none" strike="noStrike" cap="none" dirty="0">
              <a:solidFill>
                <a:srgbClr val="000000"/>
              </a:solidFill>
              <a:latin typeface="Arial"/>
              <a:ea typeface="Arial"/>
              <a:cs typeface="Arial"/>
              <a:sym typeface="Arial"/>
            </a:endParaRPr>
          </a:p>
        </p:txBody>
      </p:sp>
      <p:sp>
        <p:nvSpPr>
          <p:cNvPr id="2" name="Google Shape;234;p26">
            <a:extLst>
              <a:ext uri="{FF2B5EF4-FFF2-40B4-BE49-F238E27FC236}">
                <a16:creationId xmlns:a16="http://schemas.microsoft.com/office/drawing/2014/main" id="{90C1C0F4-EA44-C0AE-42FB-2485B3B02EA4}"/>
              </a:ext>
            </a:extLst>
          </p:cNvPr>
          <p:cNvSpPr txBox="1"/>
          <p:nvPr/>
        </p:nvSpPr>
        <p:spPr>
          <a:xfrm>
            <a:off x="124188" y="999039"/>
            <a:ext cx="9451674" cy="6171193"/>
          </a:xfrm>
          <a:prstGeom prst="rect">
            <a:avLst/>
          </a:prstGeom>
          <a:noFill/>
          <a:ln>
            <a:noFill/>
          </a:ln>
        </p:spPr>
        <p:txBody>
          <a:bodyPr spcFirstLastPara="1" wrap="square" lIns="0" tIns="21225" rIns="0" bIns="0" anchor="t" anchorCtr="0">
            <a:noAutofit/>
          </a:bodyPr>
          <a:lstStyle/>
          <a:p>
            <a:pPr marL="450850" marR="0" lvl="0" indent="-342900" algn="l" rtl="0">
              <a:lnSpc>
                <a:spcPct val="93000"/>
              </a:lnSpc>
              <a:spcBef>
                <a:spcPts val="0"/>
              </a:spcBef>
              <a:spcAft>
                <a:spcPts val="0"/>
              </a:spcAft>
              <a:buClr>
                <a:srgbClr val="000000"/>
              </a:buClr>
              <a:buSzPts val="2400"/>
              <a:buFont typeface="Arial"/>
              <a:buChar char="•"/>
            </a:pPr>
            <a:r>
              <a:rPr lang="en-US" sz="2400" dirty="0">
                <a:latin typeface="Times New Roman" panose="02020603050405020304" pitchFamily="18" charset="0"/>
                <a:cs typeface="Times New Roman" panose="02020603050405020304" pitchFamily="18" charset="0"/>
              </a:rPr>
              <a:t>Big Mart is a large retail chain that operates in various cities across the world. The company deals in a variety of products ranging from food to household items.</a:t>
            </a:r>
            <a:endParaRPr sz="2400" dirty="0">
              <a:latin typeface="Times New Roman" panose="02020603050405020304" pitchFamily="18" charset="0"/>
              <a:cs typeface="Times New Roman" panose="02020603050405020304" pitchFamily="18" charset="0"/>
            </a:endParaRPr>
          </a:p>
          <a:p>
            <a:pPr marL="450850" marR="0" lvl="0" indent="-342900" algn="l" rtl="0">
              <a:lnSpc>
                <a:spcPct val="93000"/>
              </a:lnSpc>
              <a:spcBef>
                <a:spcPts val="1400"/>
              </a:spcBef>
              <a:spcAft>
                <a:spcPts val="0"/>
              </a:spcAft>
              <a:buClr>
                <a:srgbClr val="000000"/>
              </a:buClr>
              <a:buSzPts val="2400"/>
              <a:buFont typeface="Arial"/>
              <a:buChar char="•"/>
            </a:pPr>
            <a:r>
              <a:rPr lang="en-US" sz="2400" b="0" i="0" u="none" dirty="0">
                <a:solidFill>
                  <a:srgbClr val="000000"/>
                </a:solidFill>
                <a:latin typeface="Times New Roman"/>
                <a:ea typeface="Times New Roman"/>
                <a:cs typeface="Times New Roman"/>
                <a:sym typeface="Times New Roman"/>
              </a:rPr>
              <a:t>Problem Identified : </a:t>
            </a:r>
            <a:endParaRPr dirty="0"/>
          </a:p>
          <a:p>
            <a:pPr marL="935037" marR="0" lvl="2" indent="-342900" algn="l" rtl="0">
              <a:lnSpc>
                <a:spcPct val="93000"/>
              </a:lnSpc>
              <a:spcBef>
                <a:spcPts val="1400"/>
              </a:spcBef>
              <a:spcAft>
                <a:spcPts val="0"/>
              </a:spcAft>
              <a:buClr>
                <a:srgbClr val="000000"/>
              </a:buClr>
              <a:buSzPts val="2400"/>
              <a:buFont typeface="Arial"/>
              <a:buChar char="•"/>
            </a:pPr>
            <a:r>
              <a:rPr lang="en-US" sz="2400" b="0" i="0" u="none" dirty="0">
                <a:solidFill>
                  <a:srgbClr val="000000"/>
                </a:solidFill>
                <a:latin typeface="Times New Roman"/>
                <a:ea typeface="Times New Roman"/>
                <a:cs typeface="Times New Roman"/>
                <a:sym typeface="Times New Roman"/>
              </a:rPr>
              <a:t>Big Mart faced challenges in accurately predicting the sales of its products, which led to issues such as overstocking or understocking of products in their stores.</a:t>
            </a:r>
          </a:p>
          <a:p>
            <a:pPr marL="450850" marR="0" lvl="0" indent="-342900" algn="l" rtl="0">
              <a:lnSpc>
                <a:spcPct val="93000"/>
              </a:lnSpc>
              <a:spcBef>
                <a:spcPts val="1400"/>
              </a:spcBef>
              <a:spcAft>
                <a:spcPts val="0"/>
              </a:spcAft>
              <a:buClr>
                <a:srgbClr val="000000"/>
              </a:buClr>
              <a:buSzPts val="2400"/>
              <a:buFont typeface="Arial"/>
              <a:buChar char="•"/>
            </a:pPr>
            <a:r>
              <a:rPr lang="en-US" sz="2400" b="0" i="0" u="none" dirty="0">
                <a:solidFill>
                  <a:srgbClr val="000000"/>
                </a:solidFill>
                <a:latin typeface="Times New Roman"/>
                <a:ea typeface="Times New Roman"/>
                <a:cs typeface="Times New Roman"/>
                <a:sym typeface="Times New Roman"/>
              </a:rPr>
              <a:t>Solution Proposed :</a:t>
            </a:r>
            <a:endParaRPr dirty="0"/>
          </a:p>
          <a:p>
            <a:pPr marL="935037" marR="0" lvl="2" indent="-342900" algn="l" rtl="0">
              <a:lnSpc>
                <a:spcPct val="93000"/>
              </a:lnSpc>
              <a:spcBef>
                <a:spcPts val="1400"/>
              </a:spcBef>
              <a:spcAft>
                <a:spcPts val="0"/>
              </a:spcAft>
              <a:buClr>
                <a:srgbClr val="000000"/>
              </a:buClr>
              <a:buSzPts val="2400"/>
              <a:buFont typeface="Arial"/>
              <a:buChar char="•"/>
            </a:pPr>
            <a:r>
              <a:rPr lang="en-US" sz="2400" dirty="0">
                <a:latin typeface="Times New Roman" panose="02020603050405020304" pitchFamily="18" charset="0"/>
                <a:cs typeface="Times New Roman" panose="02020603050405020304" pitchFamily="18" charset="0"/>
              </a:rPr>
              <a:t>Accurate sales forecasting using machine learning, leveraging historical sales data and other relevant factors, leading to reduced wastage and lost revenue.</a:t>
            </a:r>
          </a:p>
          <a:p>
            <a:pPr marL="935037" marR="0" lvl="2" indent="-342900" algn="l" rtl="0">
              <a:lnSpc>
                <a:spcPct val="93000"/>
              </a:lnSpc>
              <a:spcBef>
                <a:spcPts val="1400"/>
              </a:spcBef>
              <a:spcAft>
                <a:spcPts val="0"/>
              </a:spcAft>
              <a:buClr>
                <a:srgbClr val="000000"/>
              </a:buClr>
              <a:buSzPts val="2400"/>
              <a:buFont typeface="Arial"/>
              <a:buChar char="•"/>
            </a:pPr>
            <a:r>
              <a:rPr lang="en-US" sz="2400" dirty="0">
                <a:latin typeface="Times New Roman" panose="02020603050405020304" pitchFamily="18" charset="0"/>
                <a:cs typeface="Times New Roman" panose="02020603050405020304" pitchFamily="18" charset="0"/>
              </a:rPr>
              <a:t>Optimal pricing strategies based on demand, competition, and other factors, leading to increased competitiveness in the market.</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1"/>
        <p:cNvGrpSpPr/>
        <p:nvPr/>
      </p:nvGrpSpPr>
      <p:grpSpPr>
        <a:xfrm>
          <a:off x="0" y="0"/>
          <a:ext cx="0" cy="0"/>
          <a:chOff x="0" y="0"/>
          <a:chExt cx="0" cy="0"/>
        </a:xfrm>
      </p:grpSpPr>
      <p:sp>
        <p:nvSpPr>
          <p:cNvPr id="82" name="Google Shape;82;p9"/>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strike="noStrike" cap="none">
                <a:solidFill>
                  <a:srgbClr val="000000"/>
                </a:solidFill>
                <a:latin typeface="Times New Roman"/>
                <a:ea typeface="Times New Roman"/>
                <a:cs typeface="Times New Roman"/>
                <a:sym typeface="Times New Roman"/>
              </a:rPr>
              <a:t>2. Objectives</a:t>
            </a:r>
            <a:endParaRPr sz="1400" b="0" i="0" u="none" strike="noStrike" cap="none">
              <a:solidFill>
                <a:srgbClr val="000000"/>
              </a:solidFill>
              <a:latin typeface="Arial"/>
              <a:ea typeface="Arial"/>
              <a:cs typeface="Arial"/>
              <a:sym typeface="Arial"/>
            </a:endParaRPr>
          </a:p>
        </p:txBody>
      </p:sp>
      <p:sp>
        <p:nvSpPr>
          <p:cNvPr id="83" name="Google Shape;83;p9"/>
          <p:cNvSpPr txBox="1"/>
          <p:nvPr/>
        </p:nvSpPr>
        <p:spPr>
          <a:xfrm>
            <a:off x="503237" y="1763712"/>
            <a:ext cx="9071100" cy="4824300"/>
          </a:xfrm>
          <a:prstGeom prst="rect">
            <a:avLst/>
          </a:prstGeom>
          <a:noFill/>
          <a:ln>
            <a:noFill/>
          </a:ln>
        </p:spPr>
        <p:txBody>
          <a:bodyPr spcFirstLastPara="1" wrap="square" lIns="0" tIns="21225" rIns="0" bIns="0" anchor="t" anchorCtr="0">
            <a:noAutofit/>
          </a:bodyPr>
          <a:lstStyle/>
          <a:p>
            <a:pPr marL="563562" marR="0" lvl="0" indent="-457200" algn="l" rtl="0">
              <a:lnSpc>
                <a:spcPct val="93000"/>
              </a:lnSpc>
              <a:spcBef>
                <a:spcPts val="0"/>
              </a:spcBef>
              <a:spcAft>
                <a:spcPts val="0"/>
              </a:spcAft>
              <a:buClr>
                <a:srgbClr val="000000"/>
              </a:buClr>
              <a:buSzPts val="2400"/>
              <a:buFont typeface="Times New Roman"/>
              <a:buAutoNum type="arabicPeriod"/>
            </a:pPr>
            <a:r>
              <a:rPr lang="en-US" sz="2400" dirty="0">
                <a:latin typeface="Times New Roman" panose="02020603050405020304" pitchFamily="18" charset="0"/>
                <a:cs typeface="Times New Roman" panose="02020603050405020304" pitchFamily="18" charset="0"/>
              </a:rPr>
              <a:t>To Predict future sales from a given dataset.</a:t>
            </a:r>
            <a:r>
              <a:rPr lang="en-US" sz="2400" b="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               </a:t>
            </a:r>
            <a:endParaRPr sz="2400" b="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563562" marR="0" lvl="0" indent="-457200" algn="l" rtl="0">
              <a:lnSpc>
                <a:spcPct val="93000"/>
              </a:lnSpc>
              <a:spcBef>
                <a:spcPts val="1400"/>
              </a:spcBef>
              <a:spcAft>
                <a:spcPts val="0"/>
              </a:spcAft>
              <a:buClr>
                <a:srgbClr val="000000"/>
              </a:buClr>
              <a:buSzPts val="2400"/>
              <a:buFont typeface="Times New Roman"/>
              <a:buAutoNum type="arabicPeriod"/>
            </a:pPr>
            <a:r>
              <a:rPr lang="en-US" sz="2400" dirty="0">
                <a:latin typeface="Times New Roman" panose="02020603050405020304" pitchFamily="18" charset="0"/>
                <a:cs typeface="Times New Roman" panose="02020603050405020304" pitchFamily="18" charset="0"/>
              </a:rPr>
              <a:t>To provide the key features that are responsible for the sale of a particular product</a:t>
            </a:r>
            <a:endParaRPr sz="2400" b="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563562" marR="0" lvl="0" indent="-457200" algn="l" rtl="0">
              <a:lnSpc>
                <a:spcPct val="93000"/>
              </a:lnSpc>
              <a:spcBef>
                <a:spcPts val="1400"/>
              </a:spcBef>
              <a:spcAft>
                <a:spcPts val="0"/>
              </a:spcAft>
              <a:buClr>
                <a:srgbClr val="000000"/>
              </a:buClr>
              <a:buSzPts val="2400"/>
              <a:buFont typeface="Times New Roman"/>
              <a:buAutoNum type="arabicPeriod"/>
            </a:pPr>
            <a:r>
              <a:rPr lang="en-US" sz="2400" dirty="0">
                <a:latin typeface="Times New Roman" panose="02020603050405020304" pitchFamily="18" charset="0"/>
                <a:cs typeface="Times New Roman" panose="02020603050405020304" pitchFamily="18" charset="0"/>
              </a:rPr>
              <a:t>To Find the best algorithm that will predict sales with the greatest accuracy.</a:t>
            </a:r>
          </a:p>
          <a:p>
            <a:pPr marL="563562" marR="0" lvl="0" indent="-457200" algn="l" rtl="0">
              <a:lnSpc>
                <a:spcPct val="93000"/>
              </a:lnSpc>
              <a:spcBef>
                <a:spcPts val="1400"/>
              </a:spcBef>
              <a:spcAft>
                <a:spcPts val="0"/>
              </a:spcAft>
              <a:buClr>
                <a:srgbClr val="000000"/>
              </a:buClr>
              <a:buSzPts val="2400"/>
              <a:buFont typeface="Times New Roman"/>
              <a:buAutoNum type="arabicPeriod"/>
            </a:pPr>
            <a:r>
              <a:rPr lang="en-US" sz="2400" dirty="0">
                <a:latin typeface="Times New Roman" panose="02020603050405020304" pitchFamily="18" charset="0"/>
                <a:cs typeface="Times New Roman" panose="02020603050405020304" pitchFamily="18" charset="0"/>
              </a:rPr>
              <a:t> To provide an easy to use interface to access the prediction of sales.</a:t>
            </a:r>
            <a:endParaRPr sz="2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106362" marR="0" lvl="0" algn="l" rtl="0">
              <a:lnSpc>
                <a:spcPct val="93000"/>
              </a:lnSpc>
              <a:spcBef>
                <a:spcPts val="1400"/>
              </a:spcBef>
              <a:spcAft>
                <a:spcPts val="0"/>
              </a:spcAft>
              <a:buClr>
                <a:srgbClr val="000000"/>
              </a:buClr>
              <a:buSzPts val="2400"/>
            </a:pPr>
            <a:endParaRPr sz="1400" b="0" i="0" u="none" strike="noStrike" cap="none" dirty="0">
              <a:solidFill>
                <a:srgbClr val="000000"/>
              </a:solidFill>
              <a:latin typeface="Arial"/>
              <a:ea typeface="Arial"/>
              <a:cs typeface="Arial"/>
              <a:sym typeface="Arial"/>
            </a:endParaRPr>
          </a:p>
          <a:p>
            <a:pPr marL="563562" marR="0" lvl="0" indent="-457200" algn="l" rtl="0">
              <a:lnSpc>
                <a:spcPct val="93000"/>
              </a:lnSpc>
              <a:spcBef>
                <a:spcPts val="1400"/>
              </a:spcBef>
              <a:spcAft>
                <a:spcPts val="0"/>
              </a:spcAft>
              <a:buClr>
                <a:srgbClr val="000000"/>
              </a:buClr>
              <a:buSzPts val="2400"/>
              <a:buFont typeface="Trebuchet MS"/>
              <a:buNone/>
            </a:pPr>
            <a:endParaRPr sz="2400" b="0" i="0" u="none" strike="noStrike" cap="none" dirty="0">
              <a:solidFill>
                <a:srgbClr val="000000"/>
              </a:solidFill>
              <a:latin typeface="Times New Roman"/>
              <a:ea typeface="Times New Roman"/>
              <a:cs typeface="Times New Roman"/>
              <a:sym typeface="Times New Roman"/>
            </a:endParaRPr>
          </a:p>
          <a:p>
            <a:pPr marL="563562" marR="0" lvl="0" indent="-457200" algn="l" rtl="0">
              <a:lnSpc>
                <a:spcPct val="93000"/>
              </a:lnSpc>
              <a:spcBef>
                <a:spcPts val="1400"/>
              </a:spcBef>
              <a:spcAft>
                <a:spcPts val="0"/>
              </a:spcAft>
              <a:buClr>
                <a:srgbClr val="000000"/>
              </a:buClr>
              <a:buSzPts val="2400"/>
              <a:buFont typeface="Trebuchet MS"/>
              <a:buNone/>
            </a:pPr>
            <a:endParaRPr sz="2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140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0"/>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strike="noStrike" cap="none" dirty="0">
                <a:solidFill>
                  <a:srgbClr val="000000"/>
                </a:solidFill>
                <a:latin typeface="Times New Roman"/>
                <a:ea typeface="Times New Roman"/>
                <a:cs typeface="Times New Roman"/>
                <a:sym typeface="Times New Roman"/>
              </a:rPr>
              <a:t>3. Scope</a:t>
            </a:r>
            <a:endParaRPr sz="1400" b="0" i="0" u="none" strike="noStrike" cap="none" dirty="0">
              <a:solidFill>
                <a:srgbClr val="000000"/>
              </a:solidFill>
              <a:latin typeface="Arial"/>
              <a:ea typeface="Arial"/>
              <a:cs typeface="Arial"/>
              <a:sym typeface="Arial"/>
            </a:endParaRPr>
          </a:p>
        </p:txBody>
      </p:sp>
      <p:sp>
        <p:nvSpPr>
          <p:cNvPr id="90" name="Google Shape;90;p10"/>
          <p:cNvSpPr txBox="1"/>
          <p:nvPr/>
        </p:nvSpPr>
        <p:spPr>
          <a:xfrm>
            <a:off x="503237" y="1801133"/>
            <a:ext cx="9071100" cy="4989600"/>
          </a:xfrm>
          <a:prstGeom prst="rect">
            <a:avLst/>
          </a:prstGeom>
          <a:noFill/>
          <a:ln>
            <a:noFill/>
          </a:ln>
        </p:spPr>
        <p:txBody>
          <a:bodyPr spcFirstLastPara="1" wrap="square" lIns="0" tIns="21225" rIns="0" bIns="0" anchor="t" anchorCtr="0">
            <a:noAutofit/>
          </a:bodyPr>
          <a:lstStyle/>
          <a:p>
            <a:pPr marL="107950" marR="0" lvl="0" indent="-107950" algn="l" rtl="0">
              <a:lnSpc>
                <a:spcPct val="93000"/>
              </a:lnSpc>
              <a:spcBef>
                <a:spcPts val="1400"/>
              </a:spcBef>
              <a:spcAft>
                <a:spcPts val="0"/>
              </a:spcAft>
              <a:buClr>
                <a:srgbClr val="000000"/>
              </a:buClr>
              <a:buSzPts val="2400"/>
              <a:buFont typeface="Times New Roman"/>
              <a:buAutoNum type="arabicPeriod"/>
            </a:pPr>
            <a:r>
              <a:rPr lang="en-US" sz="2400" dirty="0">
                <a:solidFill>
                  <a:schemeClr val="tx1"/>
                </a:solidFill>
                <a:latin typeface="Times New Roman" panose="02020603050405020304" pitchFamily="18" charset="0"/>
                <a:cs typeface="Times New Roman" panose="02020603050405020304" pitchFamily="18" charset="0"/>
              </a:rPr>
              <a:t> Can</a:t>
            </a:r>
            <a:r>
              <a:rPr lang="en-US" sz="2400" b="0" i="0" dirty="0">
                <a:solidFill>
                  <a:schemeClr val="tx1"/>
                </a:solidFill>
                <a:effectLst/>
                <a:latin typeface="Times New Roman" panose="02020603050405020304" pitchFamily="18" charset="0"/>
                <a:cs typeface="Times New Roman" panose="02020603050405020304" pitchFamily="18" charset="0"/>
              </a:rPr>
              <a:t> focus on predicting sales for specific product categories.</a:t>
            </a:r>
          </a:p>
          <a:p>
            <a:pPr marR="0" lvl="0" algn="l" rtl="0">
              <a:lnSpc>
                <a:spcPct val="93000"/>
              </a:lnSpc>
              <a:spcBef>
                <a:spcPts val="1400"/>
              </a:spcBef>
              <a:spcAft>
                <a:spcPts val="0"/>
              </a:spcAft>
              <a:buClr>
                <a:srgbClr val="000000"/>
              </a:buClr>
              <a:buSzPts val="2400"/>
            </a:pPr>
            <a:r>
              <a:rPr lang="en-US" sz="2400" dirty="0">
                <a:latin typeface="Times New Roman" panose="02020603050405020304" pitchFamily="18" charset="0"/>
                <a:cs typeface="Times New Roman" panose="02020603050405020304" pitchFamily="18" charset="0"/>
              </a:rPr>
              <a:t>2. Can u</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tilize advanced machine learning techniques.</a:t>
            </a:r>
          </a:p>
          <a:p>
            <a:pPr marR="0" lvl="0" algn="l" rtl="0">
              <a:lnSpc>
                <a:spcPct val="93000"/>
              </a:lnSpc>
              <a:spcBef>
                <a:spcPts val="1400"/>
              </a:spcBef>
              <a:spcAft>
                <a:spcPts val="0"/>
              </a:spcAft>
              <a:buClr>
                <a:srgbClr val="000000"/>
              </a:buClr>
              <a:buSzPts val="2400"/>
            </a:pPr>
            <a:r>
              <a:rPr lang="en-US" sz="2400" dirty="0">
                <a:latin typeface="Times New Roman" panose="02020603050405020304" pitchFamily="18" charset="0"/>
                <a:cs typeface="Times New Roman" panose="02020603050405020304" pitchFamily="18" charset="0"/>
              </a:rPr>
              <a:t>3. Can Provide a user interface that allows users to input data about their products and sales.</a:t>
            </a:r>
          </a:p>
          <a:p>
            <a:pPr marR="0" lvl="0" algn="l" rtl="0">
              <a:lnSpc>
                <a:spcPct val="93000"/>
              </a:lnSpc>
              <a:spcBef>
                <a:spcPts val="1400"/>
              </a:spcBef>
              <a:spcAft>
                <a:spcPts val="0"/>
              </a:spcAft>
              <a:buClr>
                <a:srgbClr val="000000"/>
              </a:buClr>
              <a:buSzPts val="2400"/>
            </a:pPr>
            <a:r>
              <a:rPr lang="en-US" sz="2400" b="0" i="0" cap="none" dirty="0">
                <a:solidFill>
                  <a:schemeClr val="tx1"/>
                </a:solidFill>
                <a:uFill>
                  <a:solidFill>
                    <a:srgbClr val="000000"/>
                  </a:solidFill>
                </a:uFill>
                <a:latin typeface="Times New Roman" panose="02020603050405020304" pitchFamily="18" charset="0"/>
                <a:ea typeface="Times New Roman"/>
                <a:cs typeface="Times New Roman" panose="02020603050405020304" pitchFamily="18" charset="0"/>
                <a:sym typeface="Times New Roman"/>
              </a:rPr>
              <a:t>4. Can Expand the project to other geographic regions.</a:t>
            </a:r>
          </a:p>
          <a:p>
            <a:pPr marR="0" lvl="0" algn="l" rtl="0">
              <a:lnSpc>
                <a:spcPct val="93000"/>
              </a:lnSpc>
              <a:spcBef>
                <a:spcPts val="1400"/>
              </a:spcBef>
              <a:spcAft>
                <a:spcPts val="0"/>
              </a:spcAft>
              <a:buClr>
                <a:srgbClr val="000000"/>
              </a:buClr>
              <a:buSzPts val="2400"/>
            </a:pPr>
            <a:endParaRPr lang="en-US" sz="24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B3CAEF-D973-FC0C-957F-4BF2559FB5DB}"/>
              </a:ext>
            </a:extLst>
          </p:cNvPr>
          <p:cNvSpPr txBox="1"/>
          <p:nvPr/>
        </p:nvSpPr>
        <p:spPr>
          <a:xfrm>
            <a:off x="646772" y="361025"/>
            <a:ext cx="5040350" cy="607539"/>
          </a:xfrm>
          <a:prstGeom prst="rect">
            <a:avLst/>
          </a:prstGeom>
          <a:noFill/>
        </p:spPr>
        <p:txBody>
          <a:bodyPr wrap="square">
            <a:spAutoFit/>
          </a:bodyPr>
          <a:lstStyle/>
          <a:p>
            <a:pPr marL="0" marR="0" lvl="0" indent="0" algn="l" rtl="0">
              <a:lnSpc>
                <a:spcPct val="93000"/>
              </a:lnSpc>
              <a:spcBef>
                <a:spcPts val="0"/>
              </a:spcBef>
              <a:spcAft>
                <a:spcPts val="0"/>
              </a:spcAft>
              <a:buClr>
                <a:srgbClr val="000000"/>
              </a:buClr>
              <a:buSzPts val="3600"/>
              <a:buFont typeface="Times New Roman"/>
              <a:buNone/>
            </a:pPr>
            <a:r>
              <a:rPr lang="en-US" b="1" dirty="0">
                <a:latin typeface="Times New Roman"/>
                <a:cs typeface="Times New Roman"/>
                <a:sym typeface="Times New Roman"/>
              </a:rPr>
              <a:t> </a:t>
            </a:r>
            <a:r>
              <a:rPr lang="en-US" sz="3600" b="1" dirty="0">
                <a:latin typeface="Times New Roman"/>
                <a:cs typeface="Times New Roman"/>
                <a:sym typeface="Times New Roman"/>
              </a:rPr>
              <a:t>4.Literature Survey</a:t>
            </a:r>
          </a:p>
        </p:txBody>
      </p:sp>
      <p:graphicFrame>
        <p:nvGraphicFramePr>
          <p:cNvPr id="6" name="Google Shape;256;p29">
            <a:extLst>
              <a:ext uri="{FF2B5EF4-FFF2-40B4-BE49-F238E27FC236}">
                <a16:creationId xmlns:a16="http://schemas.microsoft.com/office/drawing/2014/main" id="{703CF1FB-3882-EF47-3D8D-757A49D50262}"/>
              </a:ext>
            </a:extLst>
          </p:cNvPr>
          <p:cNvGraphicFramePr/>
          <p:nvPr>
            <p:extLst>
              <p:ext uri="{D42A27DB-BD31-4B8C-83A1-F6EECF244321}">
                <p14:modId xmlns:p14="http://schemas.microsoft.com/office/powerpoint/2010/main" val="2559863842"/>
              </p:ext>
            </p:extLst>
          </p:nvPr>
        </p:nvGraphicFramePr>
        <p:xfrm>
          <a:off x="296183" y="968564"/>
          <a:ext cx="9559016" cy="6519904"/>
        </p:xfrm>
        <a:graphic>
          <a:graphicData uri="http://schemas.openxmlformats.org/drawingml/2006/table">
            <a:tbl>
              <a:tblPr>
                <a:noFill/>
              </a:tblPr>
              <a:tblGrid>
                <a:gridCol w="759088">
                  <a:extLst>
                    <a:ext uri="{9D8B030D-6E8A-4147-A177-3AD203B41FA5}">
                      <a16:colId xmlns:a16="http://schemas.microsoft.com/office/drawing/2014/main" val="20000"/>
                    </a:ext>
                  </a:extLst>
                </a:gridCol>
                <a:gridCol w="1267021">
                  <a:extLst>
                    <a:ext uri="{9D8B030D-6E8A-4147-A177-3AD203B41FA5}">
                      <a16:colId xmlns:a16="http://schemas.microsoft.com/office/drawing/2014/main" val="20001"/>
                    </a:ext>
                  </a:extLst>
                </a:gridCol>
                <a:gridCol w="1717681">
                  <a:extLst>
                    <a:ext uri="{9D8B030D-6E8A-4147-A177-3AD203B41FA5}">
                      <a16:colId xmlns:a16="http://schemas.microsoft.com/office/drawing/2014/main" val="20002"/>
                    </a:ext>
                  </a:extLst>
                </a:gridCol>
                <a:gridCol w="646439">
                  <a:extLst>
                    <a:ext uri="{9D8B030D-6E8A-4147-A177-3AD203B41FA5}">
                      <a16:colId xmlns:a16="http://schemas.microsoft.com/office/drawing/2014/main" val="20003"/>
                    </a:ext>
                  </a:extLst>
                </a:gridCol>
                <a:gridCol w="1784170">
                  <a:extLst>
                    <a:ext uri="{9D8B030D-6E8A-4147-A177-3AD203B41FA5}">
                      <a16:colId xmlns:a16="http://schemas.microsoft.com/office/drawing/2014/main" val="20004"/>
                    </a:ext>
                  </a:extLst>
                </a:gridCol>
                <a:gridCol w="1647497">
                  <a:extLst>
                    <a:ext uri="{9D8B030D-6E8A-4147-A177-3AD203B41FA5}">
                      <a16:colId xmlns:a16="http://schemas.microsoft.com/office/drawing/2014/main" val="20005"/>
                    </a:ext>
                  </a:extLst>
                </a:gridCol>
                <a:gridCol w="1737120">
                  <a:extLst>
                    <a:ext uri="{9D8B030D-6E8A-4147-A177-3AD203B41FA5}">
                      <a16:colId xmlns:a16="http://schemas.microsoft.com/office/drawing/2014/main" val="20006"/>
                    </a:ext>
                  </a:extLst>
                </a:gridCol>
              </a:tblGrid>
              <a:tr h="188341">
                <a:tc>
                  <a:txBody>
                    <a:bodyPr/>
                    <a:lstStyle/>
                    <a:p>
                      <a:pPr marL="0" marR="0" lvl="0" indent="0" algn="ctr" rtl="0">
                        <a:lnSpc>
                          <a:spcPct val="100000"/>
                        </a:lnSpc>
                        <a:spcBef>
                          <a:spcPts val="0"/>
                        </a:spcBef>
                        <a:spcAft>
                          <a:spcPts val="0"/>
                        </a:spcAft>
                        <a:buClr>
                          <a:srgbClr val="FFFFFF"/>
                        </a:buClr>
                        <a:buSzPts val="1200"/>
                        <a:buFont typeface="Trebuchet MS"/>
                        <a:buNone/>
                      </a:pPr>
                      <a:r>
                        <a:rPr lang="en-US" sz="1200" b="1" i="0" u="none" strike="noStrike" cap="none">
                          <a:solidFill>
                            <a:srgbClr val="FFFFFF"/>
                          </a:solidFill>
                          <a:latin typeface="Trebuchet MS"/>
                          <a:ea typeface="Trebuchet MS"/>
                          <a:cs typeface="Trebuchet MS"/>
                          <a:sym typeface="Trebuchet MS"/>
                        </a:rPr>
                        <a:t>Sr.no</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200"/>
                        <a:buFont typeface="Trebuchet MS"/>
                        <a:buNone/>
                      </a:pPr>
                      <a:r>
                        <a:rPr lang="en-US" sz="1200" b="1" i="0" u="none" strike="noStrike" cap="none" dirty="0">
                          <a:solidFill>
                            <a:srgbClr val="FFFFFF"/>
                          </a:solidFill>
                          <a:latin typeface="Trebuchet MS"/>
                          <a:ea typeface="Trebuchet MS"/>
                          <a:cs typeface="Trebuchet MS"/>
                          <a:sym typeface="Trebuchet MS"/>
                        </a:rPr>
                        <a:t>Title</a:t>
                      </a:r>
                      <a:endParaRPr dirty="0"/>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200"/>
                        <a:buFont typeface="Trebuchet MS"/>
                        <a:buNone/>
                      </a:pPr>
                      <a:r>
                        <a:rPr lang="en-US" sz="1200" b="1" i="0" u="none" strike="noStrike" cap="none">
                          <a:solidFill>
                            <a:srgbClr val="FFFFFF"/>
                          </a:solidFill>
                          <a:latin typeface="Trebuchet MS"/>
                          <a:ea typeface="Trebuchet MS"/>
                          <a:cs typeface="Trebuchet MS"/>
                          <a:sym typeface="Trebuchet MS"/>
                        </a:rPr>
                        <a:t>Author(s)</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200"/>
                        <a:buFont typeface="Trebuchet MS"/>
                        <a:buNone/>
                      </a:pPr>
                      <a:r>
                        <a:rPr lang="en-US" sz="1200" b="1" i="0" u="none" strike="noStrike" cap="none" dirty="0">
                          <a:solidFill>
                            <a:srgbClr val="FFFFFF"/>
                          </a:solidFill>
                          <a:latin typeface="Trebuchet MS"/>
                          <a:ea typeface="Trebuchet MS"/>
                          <a:cs typeface="Trebuchet MS"/>
                          <a:sym typeface="Trebuchet MS"/>
                        </a:rPr>
                        <a:t>Year</a:t>
                      </a:r>
                      <a:endParaRPr dirty="0"/>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200"/>
                        <a:buFont typeface="Trebuchet MS"/>
                        <a:buNone/>
                      </a:pPr>
                      <a:r>
                        <a:rPr lang="en-US" sz="1200" b="1" i="0" u="none" strike="noStrike" cap="none" dirty="0">
                          <a:solidFill>
                            <a:srgbClr val="FFFFFF"/>
                          </a:solidFill>
                          <a:latin typeface="Trebuchet MS"/>
                          <a:ea typeface="Trebuchet MS"/>
                          <a:cs typeface="Trebuchet MS"/>
                          <a:sym typeface="Trebuchet MS"/>
                        </a:rPr>
                        <a:t>Algorithm</a:t>
                      </a:r>
                      <a:endParaRPr dirty="0"/>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200"/>
                        <a:buFont typeface="Trebuchet MS"/>
                        <a:buNone/>
                      </a:pPr>
                      <a:r>
                        <a:rPr lang="en-US" sz="1200" b="1" i="0" u="none" strike="noStrike" cap="none" dirty="0">
                          <a:solidFill>
                            <a:srgbClr val="FFFFFF"/>
                          </a:solidFill>
                          <a:latin typeface="Trebuchet MS"/>
                          <a:ea typeface="Trebuchet MS"/>
                          <a:cs typeface="Trebuchet MS"/>
                          <a:sym typeface="Trebuchet MS"/>
                        </a:rPr>
                        <a:t>Limitations</a:t>
                      </a:r>
                      <a:endParaRPr dirty="0"/>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200"/>
                        <a:buFont typeface="Trebuchet MS"/>
                        <a:buNone/>
                      </a:pPr>
                      <a:r>
                        <a:rPr lang="en-US" sz="1200" b="1" i="0" u="none" strike="noStrike" cap="none">
                          <a:solidFill>
                            <a:srgbClr val="FFFFFF"/>
                          </a:solidFill>
                          <a:latin typeface="Trebuchet MS"/>
                          <a:ea typeface="Trebuchet MS"/>
                          <a:cs typeface="Trebuchet MS"/>
                          <a:sym typeface="Trebuchet MS"/>
                        </a:rPr>
                        <a:t>Result</a:t>
                      </a:r>
                      <a:endParaRPr/>
                    </a:p>
                  </a:txBody>
                  <a:tcPr marL="68575" marR="68575" marT="0" marB="0">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1835191">
                <a:tc>
                  <a:txBody>
                    <a:bodyPr/>
                    <a:lstStyle/>
                    <a:p>
                      <a:pPr marL="0" marR="0" lvl="0" indent="0" algn="ctr" rtl="0">
                        <a:lnSpc>
                          <a:spcPct val="100000"/>
                        </a:lnSpc>
                        <a:spcBef>
                          <a:spcPts val="0"/>
                        </a:spcBef>
                        <a:spcAft>
                          <a:spcPts val="0"/>
                        </a:spcAft>
                        <a:buClr>
                          <a:srgbClr val="FFFFFF"/>
                        </a:buClr>
                        <a:buSzPts val="1000"/>
                        <a:buFont typeface="Trebuchet MS"/>
                        <a:buNone/>
                      </a:pPr>
                      <a:r>
                        <a:rPr lang="en-US" sz="1400" b="1" i="0" u="none" strike="noStrike" cap="none" dirty="0">
                          <a:solidFill>
                            <a:srgbClr val="FFFFFF"/>
                          </a:solidFill>
                          <a:latin typeface="+mn-lt"/>
                          <a:ea typeface="Trebuchet MS"/>
                          <a:cs typeface="Trebuchet MS"/>
                          <a:sym typeface="Trebuchet MS"/>
                        </a:rPr>
                        <a:t>1</a:t>
                      </a:r>
                      <a:endParaRPr sz="1400" dirty="0">
                        <a:latin typeface="+mn-lt"/>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000"/>
                        <a:buFont typeface="Trebuchet MS"/>
                        <a:buNone/>
                      </a:pPr>
                      <a:r>
                        <a:rPr lang="en-US" sz="14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Sales Prediction using machine learning</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rgbClr val="D2ECF9"/>
                    </a:solidFill>
                  </a:tcPr>
                </a:tc>
                <a:tc>
                  <a:txBody>
                    <a:bodyPr/>
                    <a:lstStyle/>
                    <a:p>
                      <a:pPr marL="0" marR="0" lvl="0" indent="0" algn="ctr" rtl="0">
                        <a:lnSpc>
                          <a:spcPct val="100000"/>
                        </a:lnSpc>
                        <a:spcBef>
                          <a:spcPts val="0"/>
                        </a:spcBef>
                        <a:spcAft>
                          <a:spcPts val="0"/>
                        </a:spcAft>
                        <a:buClr>
                          <a:srgbClr val="000000"/>
                        </a:buClr>
                        <a:buSzPts val="1000"/>
                        <a:buFont typeface="Trebuchet MS"/>
                        <a:buNone/>
                      </a:pPr>
                      <a:r>
                        <a:rPr lang="en-US" sz="16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K.Saraswati</a:t>
                      </a: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p>
                    <a:p>
                      <a:pPr marL="0" marR="0" lvl="0" indent="0" algn="ctr" rtl="0">
                        <a:lnSpc>
                          <a:spcPct val="100000"/>
                        </a:lnSpc>
                        <a:spcBef>
                          <a:spcPts val="0"/>
                        </a:spcBef>
                        <a:spcAft>
                          <a:spcPts val="0"/>
                        </a:spcAft>
                        <a:buClr>
                          <a:srgbClr val="000000"/>
                        </a:buClr>
                        <a:buSzPts val="1000"/>
                        <a:buFont typeface="Trebuchet MS"/>
                        <a:buNone/>
                      </a:pPr>
                      <a:endPar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ctr" rtl="0">
                        <a:lnSpc>
                          <a:spcPct val="100000"/>
                        </a:lnSpc>
                        <a:spcBef>
                          <a:spcPts val="0"/>
                        </a:spcBef>
                        <a:spcAft>
                          <a:spcPts val="0"/>
                        </a:spcAft>
                        <a:buClr>
                          <a:srgbClr val="000000"/>
                        </a:buClr>
                        <a:buSzPts val="1000"/>
                        <a:buFont typeface="Trebuchet MS"/>
                        <a:buNone/>
                      </a:pPr>
                      <a:r>
                        <a:rPr lang="en-US" sz="16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P.Naveen</a:t>
                      </a:r>
                      <a:endPar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rgbClr val="D2ECF9"/>
                    </a:solidFill>
                  </a:tcPr>
                </a:tc>
                <a:tc>
                  <a:txBody>
                    <a:bodyPr/>
                    <a:lstStyle/>
                    <a:p>
                      <a:pPr marL="0" marR="0" lvl="0" indent="0" algn="l" rtl="0">
                        <a:lnSpc>
                          <a:spcPct val="100000"/>
                        </a:lnSpc>
                        <a:spcBef>
                          <a:spcPts val="0"/>
                        </a:spcBef>
                        <a:spcAft>
                          <a:spcPts val="0"/>
                        </a:spcAft>
                        <a:buClr>
                          <a:srgbClr val="000000"/>
                        </a:buClr>
                        <a:buSzPts val="1200"/>
                        <a:buFont typeface="Trebuchet MS"/>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p>
                    <a:p>
                      <a:pPr marL="0" marR="0" lvl="0" indent="0" algn="l" rtl="0">
                        <a:lnSpc>
                          <a:spcPct val="100000"/>
                        </a:lnSpc>
                        <a:spcBef>
                          <a:spcPts val="0"/>
                        </a:spcBef>
                        <a:spcAft>
                          <a:spcPts val="0"/>
                        </a:spcAft>
                        <a:buClr>
                          <a:srgbClr val="000000"/>
                        </a:buClr>
                        <a:buSzPts val="1200"/>
                        <a:buFont typeface="Trebuchet MS"/>
                        <a:buNone/>
                      </a:pPr>
                      <a:endParaRPr lang="en-US" sz="1600" b="0" i="0" u="none" strike="noStrike" cap="none" dirty="0">
                        <a:solidFill>
                          <a:srgbClr val="000000"/>
                        </a:solidFill>
                        <a:latin typeface="Times New Roman" panose="02020603050405020304" pitchFamily="18" charset="0"/>
                        <a:cs typeface="Times New Roman" panose="02020603050405020304" pitchFamily="18" charset="0"/>
                        <a:sym typeface="Trebuchet MS"/>
                      </a:endParaRPr>
                    </a:p>
                    <a:p>
                      <a:pPr marL="0" marR="0" lvl="0" indent="0" algn="l" rtl="0">
                        <a:lnSpc>
                          <a:spcPct val="100000"/>
                        </a:lnSpc>
                        <a:spcBef>
                          <a:spcPts val="0"/>
                        </a:spcBef>
                        <a:spcAft>
                          <a:spcPts val="0"/>
                        </a:spcAft>
                        <a:buClr>
                          <a:srgbClr val="000000"/>
                        </a:buClr>
                        <a:buSzPts val="1200"/>
                        <a:buFont typeface="Trebuchet MS"/>
                        <a:buNone/>
                      </a:pPr>
                      <a:endParaRPr lang="en-US" sz="1600" b="0" i="0" u="none" strike="noStrike" cap="none" dirty="0">
                        <a:solidFill>
                          <a:srgbClr val="000000"/>
                        </a:solidFill>
                        <a:latin typeface="Times New Roman" panose="02020603050405020304" pitchFamily="18" charset="0"/>
                        <a:cs typeface="Times New Roman" panose="02020603050405020304" pitchFamily="18" charset="0"/>
                        <a:sym typeface="Trebuchet MS"/>
                      </a:endParaRPr>
                    </a:p>
                    <a:p>
                      <a:pPr marL="0" marR="0" lvl="0" indent="0" algn="l" rtl="0">
                        <a:lnSpc>
                          <a:spcPct val="100000"/>
                        </a:lnSpc>
                        <a:spcBef>
                          <a:spcPts val="0"/>
                        </a:spcBef>
                        <a:spcAft>
                          <a:spcPts val="0"/>
                        </a:spcAft>
                        <a:buClr>
                          <a:srgbClr val="000000"/>
                        </a:buClr>
                        <a:buSzPts val="1200"/>
                        <a:buFont typeface="Trebuchet MS"/>
                        <a:buNone/>
                      </a:pPr>
                      <a:r>
                        <a:rPr lang="en-US" sz="1600" b="0" i="0" u="none" strike="noStrike" cap="none" dirty="0">
                          <a:solidFill>
                            <a:srgbClr val="000000"/>
                          </a:solidFill>
                          <a:latin typeface="Times New Roman" panose="02020603050405020304" pitchFamily="18" charset="0"/>
                          <a:cs typeface="Times New Roman" panose="02020603050405020304" pitchFamily="18" charset="0"/>
                          <a:sym typeface="Trebuchet MS"/>
                        </a:rPr>
                        <a:t>2021</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rgbClr val="D2ECF9"/>
                    </a:solidFill>
                  </a:tcPr>
                </a:tc>
                <a:tc>
                  <a:txBody>
                    <a:bodyPr/>
                    <a:lstStyle/>
                    <a:p>
                      <a:pPr marL="0" marR="0" lvl="0" indent="0" algn="l" rtl="0">
                        <a:lnSpc>
                          <a:spcPct val="100000"/>
                        </a:lnSpc>
                        <a:spcBef>
                          <a:spcPts val="0"/>
                        </a:spcBef>
                        <a:spcAft>
                          <a:spcPts val="0"/>
                        </a:spcAft>
                        <a:buClr>
                          <a:srgbClr val="000000"/>
                        </a:buClr>
                        <a:buSzPts val="1000"/>
                        <a:buFont typeface="Trebuchet MS"/>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-Random Forest</a:t>
                      </a:r>
                    </a:p>
                    <a:p>
                      <a:pPr marL="0" marR="0" lvl="0" indent="0" algn="l" rtl="0">
                        <a:lnSpc>
                          <a:spcPct val="100000"/>
                        </a:lnSpc>
                        <a:spcBef>
                          <a:spcPts val="0"/>
                        </a:spcBef>
                        <a:spcAft>
                          <a:spcPts val="0"/>
                        </a:spcAft>
                        <a:buClr>
                          <a:srgbClr val="000000"/>
                        </a:buClr>
                        <a:buSzPts val="1000"/>
                        <a:buFont typeface="Trebuchet MS"/>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Regression</a:t>
                      </a:r>
                    </a:p>
                    <a:p>
                      <a:pPr marL="0" marR="0" lvl="0" indent="0" algn="l" rtl="0">
                        <a:lnSpc>
                          <a:spcPct val="100000"/>
                        </a:lnSpc>
                        <a:spcBef>
                          <a:spcPts val="0"/>
                        </a:spcBef>
                        <a:spcAft>
                          <a:spcPts val="0"/>
                        </a:spcAft>
                        <a:buClr>
                          <a:srgbClr val="000000"/>
                        </a:buClr>
                        <a:buSzPts val="1000"/>
                        <a:buFont typeface="Trebuchet MS"/>
                        <a:buNone/>
                      </a:pPr>
                      <a:endPar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Clr>
                          <a:srgbClr val="000000"/>
                        </a:buClr>
                        <a:buSzPts val="1000"/>
                        <a:buFont typeface="Trebuchet MS"/>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-Multiple Linear Regression</a:t>
                      </a:r>
                    </a:p>
                    <a:p>
                      <a:pPr marL="0" marR="0" lvl="0" indent="0" algn="l" rtl="0">
                        <a:lnSpc>
                          <a:spcPct val="100000"/>
                        </a:lnSpc>
                        <a:spcBef>
                          <a:spcPts val="0"/>
                        </a:spcBef>
                        <a:spcAft>
                          <a:spcPts val="0"/>
                        </a:spcAft>
                        <a:buClr>
                          <a:srgbClr val="000000"/>
                        </a:buClr>
                        <a:buSzPts val="1000"/>
                        <a:buFont typeface="Trebuchet MS"/>
                        <a:buNone/>
                      </a:pPr>
                      <a:endParaRPr sz="16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rgbClr val="D2ECF9"/>
                    </a:solidFill>
                  </a:tcPr>
                </a:tc>
                <a:tc>
                  <a:txBody>
                    <a:bodyPr/>
                    <a:lstStyle/>
                    <a:p>
                      <a:pPr marL="0" marR="0" lvl="0" indent="0" algn="l" rtl="0">
                        <a:lnSpc>
                          <a:spcPct val="100000"/>
                        </a:lnSpc>
                        <a:spcBef>
                          <a:spcPts val="0"/>
                        </a:spcBef>
                        <a:spcAft>
                          <a:spcPts val="0"/>
                        </a:spcAft>
                        <a:buClr>
                          <a:srgbClr val="000000"/>
                        </a:buClr>
                        <a:buSzPts val="1000"/>
                        <a:buFont typeface="Trebuchet MS"/>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Linear Regression is very famous for prediction but it gives less accuracy..</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rgbClr val="D2ECF9"/>
                    </a:solidFill>
                  </a:tcPr>
                </a:tc>
                <a:tc>
                  <a:txBody>
                    <a:bodyPr/>
                    <a:lstStyle/>
                    <a:p>
                      <a:pPr marL="0" marR="0" lvl="0" indent="0" algn="l" rtl="0">
                        <a:lnSpc>
                          <a:spcPct val="100000"/>
                        </a:lnSpc>
                        <a:spcBef>
                          <a:spcPts val="0"/>
                        </a:spcBef>
                        <a:spcAft>
                          <a:spcPts val="0"/>
                        </a:spcAft>
                        <a:buClr>
                          <a:srgbClr val="000000"/>
                        </a:buClr>
                        <a:buSzPts val="1200"/>
                        <a:buFont typeface="Trebuchet MS"/>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Accurate projections make it easier for the shop to boost demand growth and a higher degree of sales generation.</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rgbClr val="D2ECF9"/>
                    </a:solidFill>
                  </a:tcPr>
                </a:tc>
                <a:extLst>
                  <a:ext uri="{0D108BD9-81ED-4DB2-BD59-A6C34878D82A}">
                    <a16:rowId xmlns:a16="http://schemas.microsoft.com/office/drawing/2014/main" val="10001"/>
                  </a:ext>
                </a:extLst>
              </a:tr>
              <a:tr h="1511814">
                <a:tc>
                  <a:txBody>
                    <a:bodyPr/>
                    <a:lstStyle/>
                    <a:p>
                      <a:pPr marL="0" marR="0" lvl="0" indent="0" algn="ctr" defTabSz="503972" rtl="0" eaLnBrk="1" fontAlgn="auto" latinLnBrk="0" hangingPunct="1">
                        <a:lnSpc>
                          <a:spcPct val="100000"/>
                        </a:lnSpc>
                        <a:spcBef>
                          <a:spcPts val="0"/>
                        </a:spcBef>
                        <a:spcAft>
                          <a:spcPts val="0"/>
                        </a:spcAft>
                        <a:buClr>
                          <a:srgbClr val="FFFFFF"/>
                        </a:buClr>
                        <a:buSzPts val="1000"/>
                        <a:buFont typeface="Trebuchet MS"/>
                        <a:buNone/>
                        <a:tabLst/>
                        <a:defRPr/>
                      </a:pPr>
                      <a:r>
                        <a:rPr lang="en-US" sz="1400" b="1" i="0" u="none" strike="noStrike" cap="none" dirty="0">
                          <a:solidFill>
                            <a:srgbClr val="FFFFFF"/>
                          </a:solidFill>
                          <a:latin typeface="+mn-lt"/>
                          <a:sym typeface="Trebuchet MS"/>
                        </a:rPr>
                        <a:t>2</a:t>
                      </a:r>
                      <a:endParaRPr lang="en-US" sz="1400" dirty="0"/>
                    </a:p>
                    <a:p>
                      <a:pPr marL="0" marR="0" lvl="0" indent="0" algn="ctr" rtl="0">
                        <a:lnSpc>
                          <a:spcPct val="100000"/>
                        </a:lnSpc>
                        <a:spcBef>
                          <a:spcPts val="0"/>
                        </a:spcBef>
                        <a:spcAft>
                          <a:spcPts val="0"/>
                        </a:spcAft>
                        <a:buClr>
                          <a:srgbClr val="FFFFFF"/>
                        </a:buClr>
                        <a:buSzPts val="1000"/>
                        <a:buFont typeface="Trebuchet MS"/>
                        <a:buNone/>
                      </a:pPr>
                      <a:endParaRPr dirty="0"/>
                    </a:p>
                  </a:txBody>
                  <a:tcPr marL="68575" marR="68575" marT="0" marB="0">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chemeClr val="accent1"/>
                    </a:solidFill>
                  </a:tcPr>
                </a:tc>
                <a:tc>
                  <a:txBody>
                    <a:bodyPr/>
                    <a:lstStyle/>
                    <a:p>
                      <a:pPr fontAlgn="base"/>
                      <a:r>
                        <a:rPr lang="en-US" sz="1600" dirty="0">
                          <a:effectLst/>
                          <a:latin typeface="Times New Roman" panose="02020603050405020304" pitchFamily="18" charset="0"/>
                          <a:cs typeface="Times New Roman" panose="02020603050405020304" pitchFamily="18" charset="0"/>
                        </a:rPr>
                        <a:t>Big Mart Sales prediction using Machine learning</a:t>
                      </a:r>
                    </a:p>
                  </a:txBody>
                  <a:tcPr anchor="ctr">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rgbClr val="D2ECF9"/>
                    </a:solidFill>
                  </a:tcPr>
                </a:tc>
                <a:tc>
                  <a:txBody>
                    <a:bodyPr/>
                    <a:lstStyle/>
                    <a:p>
                      <a:pPr marL="0" marR="0" lvl="0" indent="0" algn="ctr" rtl="0">
                        <a:lnSpc>
                          <a:spcPct val="100000"/>
                        </a:lnSpc>
                        <a:spcBef>
                          <a:spcPts val="0"/>
                        </a:spcBef>
                        <a:spcAft>
                          <a:spcPts val="0"/>
                        </a:spcAft>
                        <a:buClr>
                          <a:srgbClr val="000000"/>
                        </a:buClr>
                        <a:buSzPts val="1000"/>
                        <a:buFont typeface="Trebuchet MS"/>
                        <a:buNone/>
                      </a:pPr>
                      <a:r>
                        <a:rPr lang="en-IN" sz="1600" dirty="0" err="1">
                          <a:latin typeface="Times New Roman" panose="02020603050405020304" pitchFamily="18" charset="0"/>
                          <a:cs typeface="Times New Roman" panose="02020603050405020304" pitchFamily="18" charset="0"/>
                        </a:rPr>
                        <a:t>Kopilaka</a:t>
                      </a:r>
                      <a:r>
                        <a:rPr lang="en-IN" sz="1600" dirty="0">
                          <a:latin typeface="Times New Roman" panose="02020603050405020304" pitchFamily="18" charset="0"/>
                          <a:cs typeface="Times New Roman" panose="02020603050405020304" pitchFamily="18" charset="0"/>
                        </a:rPr>
                        <a:t> Rajesh,</a:t>
                      </a:r>
                    </a:p>
                    <a:p>
                      <a:pPr marL="0" marR="0" lvl="0" indent="0" algn="ctr" rtl="0">
                        <a:lnSpc>
                          <a:spcPct val="100000"/>
                        </a:lnSpc>
                        <a:spcBef>
                          <a:spcPts val="0"/>
                        </a:spcBef>
                        <a:spcAft>
                          <a:spcPts val="0"/>
                        </a:spcAft>
                        <a:buClr>
                          <a:srgbClr val="000000"/>
                        </a:buClr>
                        <a:buSzPts val="1000"/>
                        <a:buFont typeface="Trebuchet MS"/>
                        <a:buNone/>
                      </a:pPr>
                      <a:r>
                        <a:rPr lang="en-IN" sz="1600" dirty="0" err="1">
                          <a:latin typeface="Times New Roman" panose="02020603050405020304" pitchFamily="18" charset="0"/>
                          <a:cs typeface="Times New Roman" panose="02020603050405020304" pitchFamily="18" charset="0"/>
                        </a:rPr>
                        <a:t>V.Prabhakar</a:t>
                      </a:r>
                      <a:r>
                        <a:rPr lang="en-IN" sz="1600" dirty="0">
                          <a:latin typeface="Times New Roman" panose="02020603050405020304" pitchFamily="18" charset="0"/>
                          <a:cs typeface="Times New Roman" panose="02020603050405020304" pitchFamily="18" charset="0"/>
                        </a:rPr>
                        <a:t>,</a:t>
                      </a:r>
                    </a:p>
                    <a:p>
                      <a:pPr marL="0" marR="0" lvl="0" indent="0" algn="ctr" rtl="0">
                        <a:lnSpc>
                          <a:spcPct val="100000"/>
                        </a:lnSpc>
                        <a:spcBef>
                          <a:spcPts val="0"/>
                        </a:spcBef>
                        <a:spcAft>
                          <a:spcPts val="0"/>
                        </a:spcAft>
                        <a:buClr>
                          <a:srgbClr val="000000"/>
                        </a:buClr>
                        <a:buSzPts val="1000"/>
                        <a:buFont typeface="Trebuchet MS"/>
                        <a:buNone/>
                      </a:pPr>
                      <a:r>
                        <a:rPr lang="en-IN" sz="1600" dirty="0" err="1">
                          <a:latin typeface="Times New Roman" panose="02020603050405020304" pitchFamily="18" charset="0"/>
                          <a:cs typeface="Times New Roman" panose="02020603050405020304" pitchFamily="18" charset="0"/>
                        </a:rPr>
                        <a:t>Bhuvya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Klayan</a:t>
                      </a:r>
                      <a:endParaRPr lang="en-IN" sz="1600" dirty="0">
                        <a:latin typeface="Times New Roman" panose="02020603050405020304" pitchFamily="18" charset="0"/>
                        <a:cs typeface="Times New Roman" panose="02020603050405020304" pitchFamily="18" charset="0"/>
                      </a:endParaRPr>
                    </a:p>
                  </a:txBody>
                  <a:tcPr marL="68575" marR="68575" marT="0" marB="0">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rgbClr val="D2ECF9"/>
                    </a:solidFill>
                  </a:tcPr>
                </a:tc>
                <a:tc>
                  <a:txBody>
                    <a:bodyPr/>
                    <a:lstStyle/>
                    <a:p>
                      <a:pPr fontAlgn="base"/>
                      <a:r>
                        <a:rPr lang="en-IN" sz="1600" dirty="0">
                          <a:effectLst/>
                          <a:latin typeface="Times New Roman" panose="02020603050405020304" pitchFamily="18" charset="0"/>
                          <a:cs typeface="Times New Roman" panose="02020603050405020304" pitchFamily="18" charset="0"/>
                        </a:rPr>
                        <a:t>2022</a:t>
                      </a:r>
                    </a:p>
                  </a:txBody>
                  <a:tcPr anchor="ctr">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rgbClr val="D2ECF9"/>
                    </a:solidFill>
                  </a:tcPr>
                </a:tc>
                <a:tc>
                  <a:txBody>
                    <a:bodyPr/>
                    <a:lstStyle/>
                    <a:p>
                      <a:pPr marL="0" marR="0" lvl="0" indent="0" algn="l" rtl="0">
                        <a:lnSpc>
                          <a:spcPct val="100000"/>
                        </a:lnSpc>
                        <a:spcBef>
                          <a:spcPts val="0"/>
                        </a:spcBef>
                        <a:spcAft>
                          <a:spcPts val="0"/>
                        </a:spcAft>
                        <a:buClr>
                          <a:srgbClr val="000000"/>
                        </a:buClr>
                        <a:buSzPts val="1000"/>
                        <a:buFont typeface="Trebuchet MS"/>
                        <a:buNone/>
                      </a:pPr>
                      <a:r>
                        <a:rPr lang="en-US" sz="1600" dirty="0">
                          <a:latin typeface="Times New Roman" panose="02020603050405020304" pitchFamily="18" charset="0"/>
                          <a:cs typeface="Times New Roman" panose="02020603050405020304" pitchFamily="18" charset="0"/>
                        </a:rPr>
                        <a:t>-XG Boost algorithm</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rgbClr val="D2ECF9"/>
                    </a:solidFill>
                  </a:tcPr>
                </a:tc>
                <a:tc>
                  <a:txBody>
                    <a:bodyPr/>
                    <a:lstStyle/>
                    <a:p>
                      <a:pPr marL="0" marR="0" lvl="0" indent="0" algn="l" rtl="0">
                        <a:lnSpc>
                          <a:spcPct val="100000"/>
                        </a:lnSpc>
                        <a:spcBef>
                          <a:spcPts val="0"/>
                        </a:spcBef>
                        <a:spcAft>
                          <a:spcPts val="0"/>
                        </a:spcAft>
                        <a:buClr>
                          <a:srgbClr val="000000"/>
                        </a:buClr>
                        <a:buSzPts val="1000"/>
                        <a:buFont typeface="Trebuchet MS"/>
                        <a:buNone/>
                      </a:pPr>
                      <a:r>
                        <a:rPr lang="en-US" sz="1600" dirty="0">
                          <a:latin typeface="Times New Roman" panose="02020603050405020304" pitchFamily="18" charset="0"/>
                          <a:cs typeface="Times New Roman" panose="02020603050405020304" pitchFamily="18" charset="0"/>
                        </a:rPr>
                        <a:t>Only one algorithm used, whereas all other algorithms could have made it better</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rgbClr val="D2ECF9"/>
                    </a:solidFill>
                  </a:tcPr>
                </a:tc>
                <a:tc>
                  <a:txBody>
                    <a:bodyPr/>
                    <a:lstStyle/>
                    <a:p>
                      <a:pPr marL="0" marR="0" lvl="0" indent="0" algn="l" rtl="0">
                        <a:lnSpc>
                          <a:spcPct val="100000"/>
                        </a:lnSpc>
                        <a:spcBef>
                          <a:spcPts val="0"/>
                        </a:spcBef>
                        <a:spcAft>
                          <a:spcPts val="0"/>
                        </a:spcAft>
                        <a:buClr>
                          <a:srgbClr val="000000"/>
                        </a:buClr>
                        <a:buSzPts val="1200"/>
                        <a:buFont typeface="Trebuchet MS"/>
                        <a:buNone/>
                      </a:pPr>
                      <a:r>
                        <a:rPr lang="en-US" sz="1600" dirty="0">
                          <a:latin typeface="Times New Roman" panose="02020603050405020304" pitchFamily="18" charset="0"/>
                          <a:cs typeface="Times New Roman" panose="02020603050405020304" pitchFamily="18" charset="0"/>
                        </a:rPr>
                        <a:t>When the user submits details of a particular item, the system will predict sales generated by that item.</a:t>
                      </a:r>
                    </a:p>
                  </a:txBody>
                  <a:tcPr marL="68575" marR="68575" marT="0" marB="0">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rgbClr val="D2ECF9"/>
                    </a:solidFill>
                  </a:tcPr>
                </a:tc>
                <a:extLst>
                  <a:ext uri="{0D108BD9-81ED-4DB2-BD59-A6C34878D82A}">
                    <a16:rowId xmlns:a16="http://schemas.microsoft.com/office/drawing/2014/main" val="2746327055"/>
                  </a:ext>
                </a:extLst>
              </a:tr>
              <a:tr h="2777423">
                <a:tc>
                  <a:txBody>
                    <a:bodyPr/>
                    <a:lstStyle/>
                    <a:p>
                      <a:pPr marL="0" marR="0" lvl="0" indent="0" algn="ctr" defTabSz="503972" rtl="0" eaLnBrk="1" fontAlgn="auto" latinLnBrk="0" hangingPunct="1">
                        <a:lnSpc>
                          <a:spcPct val="100000"/>
                        </a:lnSpc>
                        <a:spcBef>
                          <a:spcPts val="0"/>
                        </a:spcBef>
                        <a:spcAft>
                          <a:spcPts val="0"/>
                        </a:spcAft>
                        <a:buClr>
                          <a:srgbClr val="FFFFFF"/>
                        </a:buClr>
                        <a:buSzPts val="1000"/>
                        <a:buFont typeface="Trebuchet MS"/>
                        <a:buNone/>
                        <a:tabLst/>
                        <a:defRPr/>
                      </a:pPr>
                      <a:r>
                        <a:rPr lang="en-US" sz="1400" b="1" i="0" u="none" strike="noStrike" cap="none" dirty="0">
                          <a:solidFill>
                            <a:srgbClr val="FFFFFF"/>
                          </a:solidFill>
                          <a:latin typeface="+mn-lt"/>
                          <a:sym typeface="Trebuchet MS"/>
                        </a:rPr>
                        <a:t>3</a:t>
                      </a:r>
                      <a:endParaRPr lang="en-US" sz="1400" dirty="0"/>
                    </a:p>
                    <a:p>
                      <a:pPr marL="0" marR="0" lvl="0" indent="0" algn="ctr" rtl="0">
                        <a:lnSpc>
                          <a:spcPct val="100000"/>
                        </a:lnSpc>
                        <a:spcBef>
                          <a:spcPts val="0"/>
                        </a:spcBef>
                        <a:spcAft>
                          <a:spcPts val="0"/>
                        </a:spcAft>
                        <a:buClr>
                          <a:srgbClr val="FFFFFF"/>
                        </a:buClr>
                        <a:buSzPts val="1000"/>
                        <a:buFont typeface="Trebuchet MS"/>
                        <a:buNone/>
                      </a:pPr>
                      <a:endParaRPr dirty="0"/>
                    </a:p>
                  </a:txBody>
                  <a:tcPr marL="68575" marR="68575" marT="0" marB="0">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algn="l" fontAlgn="base"/>
                      <a:r>
                        <a:rPr lang="en-US" sz="1600" dirty="0">
                          <a:effectLst/>
                          <a:latin typeface="Times New Roman" panose="02020603050405020304" pitchFamily="18" charset="0"/>
                          <a:cs typeface="Times New Roman" panose="02020603050405020304" pitchFamily="18" charset="0"/>
                        </a:rPr>
                        <a:t>Big Mart Sales using machine learning with data analysis</a:t>
                      </a:r>
                    </a:p>
                  </a:txBody>
                  <a:tcPr>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ECF9"/>
                    </a:solidFill>
                  </a:tcPr>
                </a:tc>
                <a:tc>
                  <a:txBody>
                    <a:bodyPr/>
                    <a:lstStyle/>
                    <a:p>
                      <a:pPr marL="0" marR="0" lvl="0" indent="0" algn="ctr" rtl="0">
                        <a:lnSpc>
                          <a:spcPct val="100000"/>
                        </a:lnSpc>
                        <a:spcBef>
                          <a:spcPts val="0"/>
                        </a:spcBef>
                        <a:spcAft>
                          <a:spcPts val="0"/>
                        </a:spcAft>
                        <a:buClr>
                          <a:srgbClr val="000000"/>
                        </a:buClr>
                        <a:buSzPts val="1000"/>
                        <a:buFont typeface="Trebuchet MS"/>
                        <a:buNone/>
                      </a:pPr>
                      <a:r>
                        <a:rPr lang="en-IN" sz="1600" dirty="0">
                          <a:latin typeface="Times New Roman" panose="02020603050405020304" pitchFamily="18" charset="0"/>
                          <a:cs typeface="Times New Roman" panose="02020603050405020304" pitchFamily="18" charset="0"/>
                        </a:rPr>
                        <a:t>Asha Jyoti </a:t>
                      </a:r>
                      <a:r>
                        <a:rPr lang="en-IN" sz="1600" dirty="0" err="1">
                          <a:latin typeface="Times New Roman" panose="02020603050405020304" pitchFamily="18" charset="0"/>
                          <a:cs typeface="Times New Roman" panose="02020603050405020304" pitchFamily="18" charset="0"/>
                        </a:rPr>
                        <a:t>Kalluri</a:t>
                      </a:r>
                      <a:r>
                        <a:rPr lang="en-IN" sz="1600" dirty="0">
                          <a:latin typeface="Times New Roman" panose="02020603050405020304" pitchFamily="18" charset="0"/>
                          <a:cs typeface="Times New Roman" panose="02020603050405020304" pitchFamily="18" charset="0"/>
                        </a:rPr>
                        <a:t>,</a:t>
                      </a:r>
                    </a:p>
                    <a:p>
                      <a:pPr marL="0" marR="0" lvl="0" indent="0" algn="ctr" rtl="0">
                        <a:lnSpc>
                          <a:spcPct val="100000"/>
                        </a:lnSpc>
                        <a:spcBef>
                          <a:spcPts val="0"/>
                        </a:spcBef>
                        <a:spcAft>
                          <a:spcPts val="0"/>
                        </a:spcAft>
                        <a:buClr>
                          <a:srgbClr val="000000"/>
                        </a:buClr>
                        <a:buSzPts val="1000"/>
                        <a:buFont typeface="Trebuchet MS"/>
                        <a:buNone/>
                      </a:pPr>
                      <a:endParaRPr lang="en-IN" sz="16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000"/>
                        <a:buFont typeface="Trebuchet MS"/>
                        <a:buNone/>
                      </a:pPr>
                      <a:r>
                        <a:rPr lang="en-IN" sz="1600" dirty="0">
                          <a:latin typeface="Times New Roman" panose="02020603050405020304" pitchFamily="18" charset="0"/>
                          <a:cs typeface="Times New Roman" panose="02020603050405020304" pitchFamily="18" charset="0"/>
                        </a:rPr>
                        <a:t>Arun Kumar,</a:t>
                      </a:r>
                    </a:p>
                    <a:p>
                      <a:pPr marL="0" marR="0" lvl="0" indent="0" algn="ctr" rtl="0">
                        <a:lnSpc>
                          <a:spcPct val="100000"/>
                        </a:lnSpc>
                        <a:spcBef>
                          <a:spcPts val="0"/>
                        </a:spcBef>
                        <a:spcAft>
                          <a:spcPts val="0"/>
                        </a:spcAft>
                        <a:buClr>
                          <a:srgbClr val="000000"/>
                        </a:buClr>
                        <a:buSzPts val="1000"/>
                        <a:buFont typeface="Trebuchet MS"/>
                        <a:buNone/>
                      </a:pPr>
                      <a:endParaRPr lang="en-IN" sz="16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000"/>
                        <a:buFont typeface="Trebuchet MS"/>
                        <a:buNone/>
                      </a:pPr>
                      <a:r>
                        <a:rPr lang="en-IN" sz="1600" dirty="0">
                          <a:latin typeface="Times New Roman" panose="02020603050405020304" pitchFamily="18" charset="0"/>
                          <a:cs typeface="Times New Roman" panose="02020603050405020304" pitchFamily="18" charset="0"/>
                        </a:rPr>
                        <a:t>Aishwarya </a:t>
                      </a:r>
                      <a:r>
                        <a:rPr lang="en-IN" sz="1600" dirty="0" err="1">
                          <a:latin typeface="Times New Roman" panose="02020603050405020304" pitchFamily="18" charset="0"/>
                          <a:cs typeface="Times New Roman" panose="02020603050405020304" pitchFamily="18" charset="0"/>
                        </a:rPr>
                        <a:t>Poojari</a:t>
                      </a:r>
                      <a:endParaRPr lang="en-IN" sz="1600" dirty="0">
                        <a:latin typeface="Times New Roman" panose="02020603050405020304" pitchFamily="18" charset="0"/>
                        <a:cs typeface="Times New Roman" panose="02020603050405020304" pitchFamily="18" charset="0"/>
                      </a:endParaRPr>
                    </a:p>
                  </a:txBody>
                  <a:tcPr marL="68575" marR="68575" marT="0" marB="0">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ECF9"/>
                    </a:solidFill>
                  </a:tcPr>
                </a:tc>
                <a:tc>
                  <a:txBody>
                    <a:bodyPr/>
                    <a:lstStyle/>
                    <a:p>
                      <a:pPr fontAlgn="base"/>
                      <a:r>
                        <a:rPr lang="en-IN" sz="1600" dirty="0">
                          <a:effectLst/>
                          <a:latin typeface="Times New Roman" panose="02020603050405020304" pitchFamily="18" charset="0"/>
                          <a:cs typeface="Times New Roman" panose="02020603050405020304" pitchFamily="18" charset="0"/>
                        </a:rPr>
                        <a:t>2020</a:t>
                      </a:r>
                    </a:p>
                  </a:txBody>
                  <a:tcPr anchor="ctr">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ECF9"/>
                    </a:solidFill>
                  </a:tcPr>
                </a:tc>
                <a:tc>
                  <a:txBody>
                    <a:bodyPr/>
                    <a:lstStyle/>
                    <a:p>
                      <a:pPr marL="0" marR="0" lvl="0" indent="0" algn="l" rtl="0">
                        <a:lnSpc>
                          <a:spcPct val="100000"/>
                        </a:lnSpc>
                        <a:spcBef>
                          <a:spcPts val="0"/>
                        </a:spcBef>
                        <a:spcAft>
                          <a:spcPts val="0"/>
                        </a:spcAft>
                        <a:buClr>
                          <a:srgbClr val="000000"/>
                        </a:buClr>
                        <a:buSzPts val="1000"/>
                        <a:buFont typeface="Trebuchet MS"/>
                        <a:buNone/>
                      </a:pP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XGBoost</a:t>
                      </a:r>
                      <a:endParaRPr lang="en-IN"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000"/>
                        <a:buFont typeface="Trebuchet MS"/>
                        <a:buNone/>
                      </a:pPr>
                      <a:endParaRPr lang="en-IN"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000"/>
                        <a:buFont typeface="Trebuchet MS"/>
                        <a:buNone/>
                      </a:pPr>
                      <a:r>
                        <a:rPr lang="en-IN" sz="1600" dirty="0">
                          <a:latin typeface="Times New Roman" panose="02020603050405020304" pitchFamily="18" charset="0"/>
                          <a:cs typeface="Times New Roman" panose="02020603050405020304" pitchFamily="18" charset="0"/>
                        </a:rPr>
                        <a:t>-Decision Tree</a:t>
                      </a:r>
                    </a:p>
                    <a:p>
                      <a:pPr marL="0" marR="0" lvl="0" indent="0" algn="l" rtl="0">
                        <a:lnSpc>
                          <a:spcPct val="100000"/>
                        </a:lnSpc>
                        <a:spcBef>
                          <a:spcPts val="0"/>
                        </a:spcBef>
                        <a:spcAft>
                          <a:spcPts val="0"/>
                        </a:spcAft>
                        <a:buClr>
                          <a:srgbClr val="000000"/>
                        </a:buClr>
                        <a:buSzPts val="1000"/>
                        <a:buFont typeface="Trebuchet MS"/>
                        <a:buNone/>
                      </a:pPr>
                      <a:endParaRPr sz="1600" dirty="0">
                        <a:latin typeface="Times New Roman" panose="02020603050405020304" pitchFamily="18" charset="0"/>
                        <a:cs typeface="Times New Roman" panose="02020603050405020304" pitchFamily="18" charset="0"/>
                      </a:endParaRPr>
                    </a:p>
                  </a:txBody>
                  <a:tcPr marL="68575" marR="68575" marT="0" marB="0">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ECF9"/>
                    </a:solidFill>
                  </a:tcPr>
                </a:tc>
                <a:tc>
                  <a:txBody>
                    <a:bodyPr/>
                    <a:lstStyle/>
                    <a:p>
                      <a:pPr marL="0" marR="0" lvl="0" indent="0" algn="l" rtl="0">
                        <a:lnSpc>
                          <a:spcPct val="100000"/>
                        </a:lnSpc>
                        <a:spcBef>
                          <a:spcPts val="0"/>
                        </a:spcBef>
                        <a:spcAft>
                          <a:spcPts val="0"/>
                        </a:spcAft>
                        <a:buClr>
                          <a:srgbClr val="000000"/>
                        </a:buClr>
                        <a:buSzPts val="1000"/>
                        <a:buFont typeface="Trebuchet MS"/>
                        <a:buNone/>
                      </a:pPr>
                      <a:r>
                        <a:rPr lang="en-US" sz="1600" dirty="0">
                          <a:latin typeface="Times New Roman" panose="02020603050405020304" pitchFamily="18" charset="0"/>
                          <a:cs typeface="Times New Roman" panose="02020603050405020304" pitchFamily="18" charset="0"/>
                        </a:rPr>
                        <a:t>insufficient data to accurately predict sales, the models performance may be </a:t>
                      </a:r>
                      <a:r>
                        <a:rPr lang="en-US" sz="1600" dirty="0" err="1">
                          <a:latin typeface="Times New Roman" panose="02020603050405020304" pitchFamily="18" charset="0"/>
                          <a:cs typeface="Times New Roman" panose="02020603050405020304" pitchFamily="18" charset="0"/>
                        </a:rPr>
                        <a:t>compramised</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ECF9"/>
                    </a:solidFill>
                  </a:tcPr>
                </a:tc>
                <a:tc>
                  <a:txBody>
                    <a:bodyPr/>
                    <a:lstStyle/>
                    <a:p>
                      <a:pPr marL="63500">
                        <a:lnSpc>
                          <a:spcPct val="115000"/>
                        </a:lnSpc>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Machine Learning Methods will help to select the most suitable demand prediction algorithm which will prepare its marketing campaigns</a:t>
                      </a:r>
                      <a:r>
                        <a:rPr lang="en-US" sz="1600" dirty="0">
                          <a:effectLst/>
                          <a:latin typeface="Times New Roman" panose="02020603050405020304" pitchFamily="18" charset="0"/>
                          <a:ea typeface="Times New Roman" panose="02020603050405020304" pitchFamily="18" charset="0"/>
                        </a:rPr>
                        <a:t>.</a:t>
                      </a:r>
                      <a:endParaRPr lang="en-IN" sz="1600" dirty="0">
                        <a:effectLst/>
                        <a:latin typeface="Calibri" panose="020F0502020204030204" pitchFamily="34" charset="0"/>
                        <a:ea typeface="Calibri" panose="020F0502020204030204" pitchFamily="34" charset="0"/>
                      </a:endParaRPr>
                    </a:p>
                    <a:p>
                      <a:pPr>
                        <a:lnSpc>
                          <a:spcPct val="115000"/>
                        </a:lnSpc>
                        <a:spcAft>
                          <a:spcPts val="1000"/>
                        </a:spcAft>
                      </a:pPr>
                      <a:r>
                        <a:rPr lang="en-US" sz="100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Calibri" panose="020F0502020204030204" pitchFamily="34" charset="0"/>
                      </a:endParaRPr>
                    </a:p>
                  </a:txBody>
                  <a:tcPr marL="63500" marR="63500" marT="63500" marB="63500">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ECF9"/>
                    </a:solidFill>
                  </a:tcPr>
                </a:tc>
                <a:extLst>
                  <a:ext uri="{0D108BD9-81ED-4DB2-BD59-A6C34878D82A}">
                    <a16:rowId xmlns:a16="http://schemas.microsoft.com/office/drawing/2014/main" val="851792201"/>
                  </a:ext>
                </a:extLst>
              </a:tr>
            </a:tbl>
          </a:graphicData>
        </a:graphic>
      </p:graphicFrame>
    </p:spTree>
    <p:extLst>
      <p:ext uri="{BB962C8B-B14F-4D97-AF65-F5344CB8AC3E}">
        <p14:creationId xmlns:p14="http://schemas.microsoft.com/office/powerpoint/2010/main" val="4279326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
        <p:cNvGrpSpPr/>
        <p:nvPr/>
      </p:nvGrpSpPr>
      <p:grpSpPr>
        <a:xfrm>
          <a:off x="0" y="0"/>
          <a:ext cx="0" cy="0"/>
          <a:chOff x="0" y="0"/>
          <a:chExt cx="0" cy="0"/>
        </a:xfrm>
      </p:grpSpPr>
      <p:sp>
        <p:nvSpPr>
          <p:cNvPr id="96" name="Google Shape;96;p11"/>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dirty="0">
                <a:latin typeface="Times New Roman"/>
                <a:ea typeface="Times New Roman"/>
                <a:cs typeface="Times New Roman"/>
                <a:sym typeface="Times New Roman"/>
              </a:rPr>
              <a:t>5</a:t>
            </a:r>
            <a:r>
              <a:rPr lang="en-US" sz="3600" b="1" i="0" u="none" strike="noStrike" cap="none" dirty="0">
                <a:solidFill>
                  <a:srgbClr val="000000"/>
                </a:solidFill>
                <a:latin typeface="Times New Roman"/>
                <a:ea typeface="Times New Roman"/>
                <a:cs typeface="Times New Roman"/>
                <a:sym typeface="Times New Roman"/>
              </a:rPr>
              <a:t>. Proposed System</a:t>
            </a:r>
            <a:endParaRPr sz="1400" b="0" i="0" u="none" strike="noStrike" cap="none" dirty="0">
              <a:solidFill>
                <a:srgbClr val="000000"/>
              </a:solidFill>
              <a:latin typeface="Arial"/>
              <a:ea typeface="Arial"/>
              <a:cs typeface="Arial"/>
              <a:sym typeface="Arial"/>
            </a:endParaRPr>
          </a:p>
        </p:txBody>
      </p:sp>
      <p:sp>
        <p:nvSpPr>
          <p:cNvPr id="97" name="Google Shape;97;p11"/>
          <p:cNvSpPr txBox="1"/>
          <p:nvPr/>
        </p:nvSpPr>
        <p:spPr>
          <a:xfrm>
            <a:off x="503237" y="1284287"/>
            <a:ext cx="9071100" cy="4989600"/>
          </a:xfrm>
          <a:prstGeom prst="rect">
            <a:avLst/>
          </a:prstGeom>
          <a:noFill/>
          <a:ln>
            <a:noFill/>
          </a:ln>
        </p:spPr>
        <p:txBody>
          <a:bodyPr spcFirstLastPara="1" wrap="square" lIns="0" tIns="21225" rIns="0" bIns="0" anchor="t" anchorCtr="0">
            <a:noAutofit/>
          </a:bodyPr>
          <a:lstStyle/>
          <a:p>
            <a:pPr marL="107950" marR="0" lvl="0" indent="0" algn="l" rtl="0">
              <a:lnSpc>
                <a:spcPct val="93000"/>
              </a:lnSpc>
              <a:spcBef>
                <a:spcPts val="0"/>
              </a:spcBef>
              <a:spcAft>
                <a:spcPts val="0"/>
              </a:spcAft>
              <a:buClr>
                <a:srgbClr val="000000"/>
              </a:buClr>
              <a:buSzPts val="2400"/>
              <a:buFont typeface="Times New Roman"/>
              <a:buNone/>
            </a:pPr>
            <a:r>
              <a:rPr lang="en-US" sz="2400" b="0" i="0" u="none" strike="noStrike" cap="none" dirty="0">
                <a:solidFill>
                  <a:srgbClr val="000000"/>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R="0" lvl="0" algn="l" rtl="0">
              <a:lnSpc>
                <a:spcPct val="93000"/>
              </a:lnSpc>
              <a:spcBef>
                <a:spcPts val="1400"/>
              </a:spcBef>
              <a:spcAft>
                <a:spcPts val="0"/>
              </a:spcAft>
              <a:buClr>
                <a:srgbClr val="000000"/>
              </a:buClr>
              <a:buSzPts val="2400"/>
            </a:pPr>
            <a:r>
              <a:rPr lang="en-US" sz="2400" b="1" i="0" u="none" strike="noStrike" cap="none" dirty="0">
                <a:solidFill>
                  <a:srgbClr val="000000"/>
                </a:solidFill>
                <a:latin typeface="Times New Roman"/>
                <a:ea typeface="Times New Roman"/>
                <a:cs typeface="Times New Roman"/>
                <a:sym typeface="Times New Roman"/>
              </a:rPr>
              <a:t>Feature 1</a:t>
            </a:r>
            <a:r>
              <a:rPr lang="en-US" sz="2400" b="0" i="0" u="none" strike="noStrike" cap="none" dirty="0">
                <a:solidFill>
                  <a:srgbClr val="000000"/>
                </a:solidFill>
                <a:latin typeface="Times New Roman"/>
                <a:ea typeface="Times New Roman"/>
                <a:cs typeface="Times New Roman"/>
                <a:sym typeface="Times New Roman"/>
              </a:rPr>
              <a:t> :</a:t>
            </a:r>
            <a:endParaRPr lang="en-US" dirty="0">
              <a:ea typeface="Times New Roman"/>
            </a:endParaRPr>
          </a:p>
          <a:p>
            <a:pPr marL="342900" marR="0" lvl="0" indent="-342900" algn="l" rtl="0">
              <a:lnSpc>
                <a:spcPct val="93000"/>
              </a:lnSpc>
              <a:spcBef>
                <a:spcPts val="1400"/>
              </a:spcBef>
              <a:spcAft>
                <a:spcPts val="0"/>
              </a:spcAft>
              <a:buClr>
                <a:srgbClr val="000000"/>
              </a:buClr>
              <a:buSzPts val="2400"/>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Historical sales data: Big mart can use past sales data to predict future sales. This can be done by analyzing sales trends, seasonality, and patterns to identify potential sales opportunities and challenges.</a:t>
            </a:r>
            <a:endParaRPr lang="en-IN" sz="1400" b="0" i="0" u="none" strike="noStrike" cap="none" dirty="0">
              <a:solidFill>
                <a:srgbClr val="000000"/>
              </a:solidFill>
              <a:latin typeface="Arial"/>
              <a:ea typeface="Arial"/>
              <a:cs typeface="Arial"/>
              <a:sym typeface="Arial"/>
            </a:endParaRPr>
          </a:p>
          <a:p>
            <a:pPr marR="0" lvl="0" algn="l" rtl="0">
              <a:lnSpc>
                <a:spcPct val="93000"/>
              </a:lnSpc>
              <a:spcBef>
                <a:spcPts val="1400"/>
              </a:spcBef>
              <a:spcAft>
                <a:spcPts val="0"/>
              </a:spcAft>
              <a:buClr>
                <a:srgbClr val="000000"/>
              </a:buClr>
              <a:buSzPts val="2400"/>
            </a:pPr>
            <a:r>
              <a:rPr lang="en-IN" sz="2400" b="1" i="0" u="none" strike="noStrike" cap="none" dirty="0">
                <a:solidFill>
                  <a:srgbClr val="000000"/>
                </a:solidFill>
                <a:latin typeface="Times New Roman"/>
                <a:ea typeface="Times New Roman"/>
                <a:cs typeface="Times New Roman"/>
                <a:sym typeface="Times New Roman"/>
              </a:rPr>
              <a:t> Feature 2</a:t>
            </a:r>
            <a:r>
              <a:rPr lang="en-IN" sz="2400" b="0" i="0" u="none" strike="noStrike" cap="none" dirty="0">
                <a:solidFill>
                  <a:srgbClr val="000000"/>
                </a:solidFill>
                <a:latin typeface="Times New Roman"/>
                <a:ea typeface="Times New Roman"/>
                <a:cs typeface="Times New Roman"/>
                <a:sym typeface="Times New Roman"/>
              </a:rPr>
              <a:t> :</a:t>
            </a:r>
            <a:endParaRPr lang="en-IN" sz="1400" b="0" i="0" u="none" strike="noStrike" cap="none" dirty="0">
              <a:solidFill>
                <a:srgbClr val="000000"/>
              </a:solidFill>
              <a:latin typeface="Arial"/>
              <a:ea typeface="Arial"/>
              <a:cs typeface="Arial"/>
              <a:sym typeface="Arial"/>
            </a:endParaRPr>
          </a:p>
          <a:p>
            <a:pPr marL="342900" indent="-342900"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Product inventory: Big mart can use inventory data to identify which products are selling well and which ones aren't. This information can be used to optimize product mix and stocking levels to maximize sales potential</a:t>
            </a:r>
            <a:r>
              <a:rPr lang="en-US" sz="3200" dirty="0">
                <a:solidFill>
                  <a:srgbClr val="D1D5DB"/>
                </a:solidFill>
                <a:latin typeface="Söhne"/>
                <a:cs typeface="Times New Roman" panose="02020603050405020304" pitchFamily="18" charset="0"/>
              </a:rPr>
              <a:t>.</a:t>
            </a:r>
          </a:p>
          <a:p>
            <a:pPr algn="l"/>
            <a:endParaRPr lang="en-US" sz="3200" b="0" i="0" dirty="0">
              <a:solidFill>
                <a:srgbClr val="D1D5DB"/>
              </a:solidFill>
              <a:effectLs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6;p11">
            <a:extLst>
              <a:ext uri="{FF2B5EF4-FFF2-40B4-BE49-F238E27FC236}">
                <a16:creationId xmlns:a16="http://schemas.microsoft.com/office/drawing/2014/main" id="{D8D7F281-69A8-3078-5F03-86C6B8E5F5D8}"/>
              </a:ext>
            </a:extLst>
          </p:cNvPr>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strike="noStrike" cap="none" dirty="0">
                <a:solidFill>
                  <a:srgbClr val="000000"/>
                </a:solidFill>
                <a:latin typeface="Times New Roman"/>
                <a:ea typeface="Times New Roman"/>
                <a:cs typeface="Times New Roman"/>
                <a:sym typeface="Times New Roman"/>
              </a:rPr>
              <a:t>6. </a:t>
            </a:r>
            <a:r>
              <a:rPr lang="en-US" sz="3600" b="1" dirty="0">
                <a:latin typeface="Times New Roman"/>
                <a:ea typeface="Times New Roman"/>
                <a:cs typeface="Times New Roman"/>
                <a:sym typeface="Times New Roman"/>
              </a:rPr>
              <a:t>Algorithm used</a:t>
            </a:r>
            <a:endParaRPr sz="1400" b="0" i="0" u="none" strike="noStrike" cap="none" dirty="0">
              <a:solidFill>
                <a:srgbClr val="000000"/>
              </a:solidFill>
              <a:latin typeface="Arial"/>
              <a:ea typeface="Arial"/>
              <a:cs typeface="Arial"/>
              <a:sym typeface="Arial"/>
            </a:endParaRPr>
          </a:p>
        </p:txBody>
      </p:sp>
      <p:sp>
        <p:nvSpPr>
          <p:cNvPr id="3" name="Google Shape;97;p11">
            <a:extLst>
              <a:ext uri="{FF2B5EF4-FFF2-40B4-BE49-F238E27FC236}">
                <a16:creationId xmlns:a16="http://schemas.microsoft.com/office/drawing/2014/main" id="{80C769A3-F88E-4B9B-8F5D-013392D03C8E}"/>
              </a:ext>
            </a:extLst>
          </p:cNvPr>
          <p:cNvSpPr txBox="1"/>
          <p:nvPr/>
        </p:nvSpPr>
        <p:spPr>
          <a:xfrm>
            <a:off x="503237" y="1284287"/>
            <a:ext cx="9071100" cy="4989600"/>
          </a:xfrm>
          <a:prstGeom prst="rect">
            <a:avLst/>
          </a:prstGeom>
          <a:noFill/>
          <a:ln>
            <a:noFill/>
          </a:ln>
        </p:spPr>
        <p:txBody>
          <a:bodyPr spcFirstLastPara="1" wrap="square" lIns="0" tIns="21225" rIns="0" bIns="0" anchor="t" anchorCtr="0">
            <a:noAutofit/>
          </a:bodyPr>
          <a:lstStyle/>
          <a:p>
            <a:pPr marL="107950" marR="0" lvl="0" indent="0" algn="l" rtl="0">
              <a:lnSpc>
                <a:spcPct val="93000"/>
              </a:lnSpc>
              <a:spcBef>
                <a:spcPts val="0"/>
              </a:spcBef>
              <a:spcAft>
                <a:spcPts val="0"/>
              </a:spcAft>
              <a:buClr>
                <a:srgbClr val="000000"/>
              </a:buClr>
              <a:buSzPts val="2400"/>
              <a:buFont typeface="Times New Roman"/>
              <a:buNone/>
            </a:pPr>
            <a:r>
              <a:rPr lang="en-US" sz="2400" b="0" i="0" u="none" strike="noStrike" cap="none" dirty="0">
                <a:solidFill>
                  <a:srgbClr val="000000"/>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457200" marR="0" lvl="0" indent="-457200" algn="l" rtl="0">
              <a:lnSpc>
                <a:spcPct val="93000"/>
              </a:lnSpc>
              <a:spcBef>
                <a:spcPts val="1400"/>
              </a:spcBef>
              <a:spcAft>
                <a:spcPts val="0"/>
              </a:spcAft>
              <a:buClr>
                <a:srgbClr val="000000"/>
              </a:buClr>
              <a:buSzPts val="2400"/>
              <a:buAutoNum type="arabicPeriod"/>
            </a:pPr>
            <a:r>
              <a:rPr lang="en-US" sz="2400" b="1" dirty="0">
                <a:latin typeface="Times New Roman"/>
                <a:cs typeface="Times New Roman"/>
                <a:sym typeface="Times New Roman"/>
              </a:rPr>
              <a:t>Random forest regression</a:t>
            </a:r>
            <a:r>
              <a:rPr lang="en-US" sz="2400" dirty="0">
                <a:latin typeface="Times New Roman"/>
                <a:cs typeface="Times New Roman"/>
                <a:sym typeface="Times New Roman"/>
              </a:rPr>
              <a:t>: Random forest regression is a machine              learning algorithm that uses multiple decision trees to make predictions on numerical data. It reduces overfitting by using random subsets of features and training data, and improves accuracy by combining the predictions of individual trees.</a:t>
            </a:r>
          </a:p>
          <a:p>
            <a:pPr marL="457200" marR="0" lvl="0" indent="-457200" algn="l" rtl="0">
              <a:lnSpc>
                <a:spcPct val="93000"/>
              </a:lnSpc>
              <a:spcBef>
                <a:spcPts val="1400"/>
              </a:spcBef>
              <a:spcAft>
                <a:spcPts val="0"/>
              </a:spcAft>
              <a:buClr>
                <a:srgbClr val="000000"/>
              </a:buClr>
              <a:buSzPts val="2400"/>
              <a:buAutoNum type="arabicPeriod"/>
            </a:pPr>
            <a:r>
              <a:rPr lang="en-US" sz="2400" b="1" dirty="0">
                <a:latin typeface="Times New Roman"/>
                <a:cs typeface="Times New Roman"/>
                <a:sym typeface="Times New Roman"/>
              </a:rPr>
              <a:t>Linear regression</a:t>
            </a:r>
            <a:r>
              <a:rPr lang="en-US" sz="2400" dirty="0">
                <a:latin typeface="Times New Roman"/>
                <a:cs typeface="Times New Roman"/>
                <a:sym typeface="Times New Roman"/>
              </a:rPr>
              <a:t>: Linear regression is a statistical method that models the relationship between a dependent variable and one or more independent variables by fitting a straight line to the data. It is used for predicting numerical values and identifying the strength and direction of the relationship between variables.</a:t>
            </a:r>
          </a:p>
          <a:p>
            <a:pPr marL="514350" marR="0" lvl="0" indent="-514350" algn="l" rtl="0">
              <a:lnSpc>
                <a:spcPct val="93000"/>
              </a:lnSpc>
              <a:spcBef>
                <a:spcPts val="1400"/>
              </a:spcBef>
              <a:spcAft>
                <a:spcPts val="0"/>
              </a:spcAft>
              <a:buClr>
                <a:srgbClr val="000000"/>
              </a:buClr>
              <a:buSzPts val="2400"/>
              <a:buAutoNum type="arabicPeriod"/>
            </a:pPr>
            <a:endParaRPr lang="en-US" sz="3200" dirty="0">
              <a:solidFill>
                <a:srgbClr val="D1D5DB"/>
              </a:solidFill>
              <a:latin typeface="Söhne"/>
              <a:cs typeface="Times New Roman" panose="02020603050405020304" pitchFamily="18" charset="0"/>
            </a:endParaRPr>
          </a:p>
          <a:p>
            <a:pPr algn="l"/>
            <a:endParaRPr lang="en-US" sz="3200" b="0" i="0" dirty="0">
              <a:solidFill>
                <a:srgbClr val="D1D5DB"/>
              </a:solidFill>
              <a:effectLst/>
              <a:latin typeface="Söhne"/>
            </a:endParaRPr>
          </a:p>
        </p:txBody>
      </p:sp>
    </p:spTree>
    <p:extLst>
      <p:ext uri="{BB962C8B-B14F-4D97-AF65-F5344CB8AC3E}">
        <p14:creationId xmlns:p14="http://schemas.microsoft.com/office/powerpoint/2010/main" val="3287992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2"/>
        <p:cNvGrpSpPr/>
        <p:nvPr/>
      </p:nvGrpSpPr>
      <p:grpSpPr>
        <a:xfrm>
          <a:off x="0" y="0"/>
          <a:ext cx="0" cy="0"/>
          <a:chOff x="0" y="0"/>
          <a:chExt cx="0" cy="0"/>
        </a:xfrm>
      </p:grpSpPr>
      <p:sp>
        <p:nvSpPr>
          <p:cNvPr id="103" name="Google Shape;103;p12"/>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strike="noStrike" cap="none" dirty="0">
                <a:solidFill>
                  <a:srgbClr val="000000"/>
                </a:solidFill>
                <a:latin typeface="Times New Roman"/>
                <a:ea typeface="Times New Roman"/>
                <a:cs typeface="Times New Roman"/>
                <a:sym typeface="Times New Roman"/>
              </a:rPr>
              <a:t>7. Outcome of Project</a:t>
            </a:r>
            <a:endParaRPr sz="1400" b="0" i="0" u="none" strike="noStrike" cap="none" dirty="0">
              <a:solidFill>
                <a:srgbClr val="000000"/>
              </a:solidFill>
              <a:latin typeface="Arial"/>
              <a:ea typeface="Arial"/>
              <a:cs typeface="Arial"/>
              <a:sym typeface="Arial"/>
            </a:endParaRPr>
          </a:p>
        </p:txBody>
      </p:sp>
      <p:sp>
        <p:nvSpPr>
          <p:cNvPr id="104" name="Google Shape;104;p12"/>
          <p:cNvSpPr txBox="1"/>
          <p:nvPr/>
        </p:nvSpPr>
        <p:spPr>
          <a:xfrm>
            <a:off x="527050" y="1284287"/>
            <a:ext cx="9071100" cy="4989600"/>
          </a:xfrm>
          <a:prstGeom prst="rect">
            <a:avLst/>
          </a:prstGeom>
          <a:noFill/>
          <a:ln>
            <a:noFill/>
          </a:ln>
        </p:spPr>
        <p:txBody>
          <a:bodyPr spcFirstLastPara="1" wrap="square" lIns="0" tIns="21225" rIns="0" bIns="0" anchor="t" anchorCtr="0">
            <a:noAutofit/>
          </a:bodyPr>
          <a:lstStyle/>
          <a:p>
            <a:pPr marL="107950" marR="0" lvl="0" indent="0" algn="l" rtl="0">
              <a:lnSpc>
                <a:spcPct val="93000"/>
              </a:lnSpc>
              <a:spcBef>
                <a:spcPts val="0"/>
              </a:spcBef>
              <a:spcAft>
                <a:spcPts val="0"/>
              </a:spcAft>
              <a:buClr>
                <a:srgbClr val="000000"/>
              </a:buClr>
              <a:buSzPts val="2400"/>
              <a:buFont typeface="Times New Roman"/>
              <a:buNone/>
            </a:pPr>
            <a:r>
              <a:rPr lang="en-US" sz="2400" b="0" i="0" u="none" strike="noStrike" cap="none" dirty="0">
                <a:solidFill>
                  <a:srgbClr val="000000"/>
                </a:solidFill>
                <a:latin typeface="Times New Roman"/>
                <a:ea typeface="Times New Roman"/>
                <a:cs typeface="Times New Roman"/>
                <a:sym typeface="Times New Roman"/>
              </a:rPr>
              <a:t> 1. User will be to access sales prediction number with an easy to use     interface.</a:t>
            </a:r>
            <a:endParaRPr lang="en-US" sz="2400" b="0" i="0" dirty="0">
              <a:solidFill>
                <a:schemeClr val="tx1"/>
              </a:solidFill>
              <a:effectLst/>
              <a:latin typeface="Times New Roman" panose="02020603050405020304" pitchFamily="18" charset="0"/>
              <a:cs typeface="Times New Roman" panose="02020603050405020304" pitchFamily="18" charset="0"/>
            </a:endParaRPr>
          </a:p>
          <a:p>
            <a:pPr>
              <a:lnSpc>
                <a:spcPct val="150000"/>
              </a:lnSpc>
              <a:spcBef>
                <a:spcPts val="1400"/>
              </a:spcBef>
              <a:buSzPts val="2400"/>
            </a:pPr>
            <a:r>
              <a:rPr lang="en-US" sz="2400" b="0" i="0" dirty="0">
                <a:solidFill>
                  <a:schemeClr val="tx1"/>
                </a:solidFill>
                <a:effectLst/>
                <a:latin typeface="Times New Roman" panose="02020603050405020304" pitchFamily="18" charset="0"/>
                <a:cs typeface="Times New Roman" panose="02020603050405020304" pitchFamily="18" charset="0"/>
              </a:rPr>
              <a:t>2.  User will able to access the visualized charts of  predicted sales</a:t>
            </a:r>
          </a:p>
          <a:p>
            <a:pPr marL="457200" indent="-457200">
              <a:lnSpc>
                <a:spcPct val="150000"/>
              </a:lnSpc>
              <a:spcBef>
                <a:spcPts val="1400"/>
              </a:spcBef>
              <a:buSzPts val="2400"/>
              <a:buAutoNum type="arabicPeriod" startAt="3"/>
            </a:pPr>
            <a:r>
              <a:rPr lang="en-US" sz="2400" dirty="0">
                <a:solidFill>
                  <a:schemeClr val="tx1"/>
                </a:solidFill>
                <a:latin typeface="Times New Roman" panose="02020603050405020304" pitchFamily="18" charset="0"/>
                <a:cs typeface="Times New Roman" panose="02020603050405020304" pitchFamily="18" charset="0"/>
              </a:rPr>
              <a:t>User can get the sales of predicted data by having to filter the item information by accessing the surveyed data. </a:t>
            </a:r>
          </a:p>
          <a:p>
            <a:pPr marL="457200" indent="-457200">
              <a:lnSpc>
                <a:spcPct val="150000"/>
              </a:lnSpc>
              <a:spcBef>
                <a:spcPts val="1400"/>
              </a:spcBef>
              <a:buSzPts val="2400"/>
              <a:buAutoNum type="arabicPeriod" startAt="3"/>
            </a:pPr>
            <a:r>
              <a:rPr lang="en-US" sz="2400" b="0" i="0" dirty="0">
                <a:solidFill>
                  <a:schemeClr val="tx1"/>
                </a:solidFill>
                <a:effectLst/>
                <a:latin typeface="Times New Roman" panose="02020603050405020304" pitchFamily="18" charset="0"/>
                <a:cs typeface="Times New Roman" panose="02020603050405020304" pitchFamily="18" charset="0"/>
              </a:rPr>
              <a:t>Users will be able to check whether the sales of a item has increased or decreased ,thus c</a:t>
            </a:r>
            <a:r>
              <a:rPr lang="en-US" sz="2400" dirty="0">
                <a:solidFill>
                  <a:schemeClr val="tx1"/>
                </a:solidFill>
                <a:latin typeface="Times New Roman" panose="02020603050405020304" pitchFamily="18" charset="0"/>
                <a:cs typeface="Times New Roman" panose="02020603050405020304" pitchFamily="18" charset="0"/>
              </a:rPr>
              <a:t>an get the products accordingly.</a:t>
            </a:r>
            <a:endParaRPr lang="en-US" sz="2400" b="0" i="0" dirty="0">
              <a:solidFill>
                <a:schemeClr val="tx1"/>
              </a:solidFill>
              <a:effectLst/>
              <a:latin typeface="Times New Roman" panose="02020603050405020304" pitchFamily="18" charset="0"/>
              <a:cs typeface="Times New Roman" panose="02020603050405020304" pitchFamily="18" charset="0"/>
            </a:endParaRPr>
          </a:p>
          <a:p>
            <a:pPr>
              <a:lnSpc>
                <a:spcPct val="150000"/>
              </a:lnSpc>
              <a:spcBef>
                <a:spcPts val="1400"/>
              </a:spcBef>
              <a:buSzPts val="2400"/>
            </a:pPr>
            <a:endParaRPr lang="en-US" sz="3200" b="0" i="0" dirty="0">
              <a:solidFill>
                <a:srgbClr val="D1D5DB"/>
              </a:solidFill>
              <a:effectLst/>
              <a:latin typeface="Söhne"/>
            </a:endParaRPr>
          </a:p>
          <a:p>
            <a:pPr marL="1049337" marR="0" lvl="3" indent="0" algn="l" rtl="0">
              <a:lnSpc>
                <a:spcPct val="150000"/>
              </a:lnSpc>
              <a:spcBef>
                <a:spcPts val="1400"/>
              </a:spcBef>
              <a:spcAft>
                <a:spcPts val="0"/>
              </a:spcAft>
              <a:buClr>
                <a:srgbClr val="000000"/>
              </a:buClr>
              <a:buSzPts val="2400"/>
              <a:buFont typeface="Times New Roman"/>
              <a:buNone/>
            </a:pPr>
            <a:r>
              <a:rPr lang="en-US" sz="2400" b="0" i="0" u="none" strike="noStrike" cap="none" dirty="0">
                <a:solidFill>
                  <a:srgbClr val="000000"/>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1298</TotalTime>
  <Words>1150</Words>
  <Application>Microsoft Office PowerPoint</Application>
  <PresentationFormat>Custom</PresentationFormat>
  <Paragraphs>163</Paragraphs>
  <Slides>19</Slides>
  <Notes>11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19</vt:i4>
      </vt:variant>
    </vt:vector>
  </HeadingPairs>
  <TitlesOfParts>
    <vt:vector size="30" baseType="lpstr">
      <vt:lpstr>Arial</vt:lpstr>
      <vt:lpstr>Calibri</vt:lpstr>
      <vt:lpstr>Noto Sans Symbols</vt:lpstr>
      <vt:lpstr>Söhne</vt:lpstr>
      <vt:lpstr>Times New Roman</vt:lpstr>
      <vt:lpstr>Trebuchet MS</vt:lpstr>
      <vt:lpstr>Wingdings 3</vt:lpstr>
      <vt:lpstr>POI_THEME_TEMPLATE_DESIGN</vt:lpstr>
      <vt:lpstr>POI_THEME_TEMPLATE_DESIGN</vt:lpstr>
      <vt:lpstr>POI_THEME_TEMPLATE_DESIGN</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 DFD   Level 0:   </vt:lpstr>
      <vt:lpstr> Level 1:</vt:lpstr>
      <vt:lpstr>PowerPoint Presentation</vt:lpstr>
      <vt:lpstr>9. Suggestions in Review-1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Aryan Amin</cp:lastModifiedBy>
  <cp:revision>39</cp:revision>
  <dcterms:modified xsi:type="dcterms:W3CDTF">2023-04-20T08:26:35Z</dcterms:modified>
</cp:coreProperties>
</file>