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>
        <p:scale>
          <a:sx n="110" d="100"/>
          <a:sy n="110" d="100"/>
        </p:scale>
        <p:origin x="-4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CB789-C85D-4A21-92A4-307EBC31E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865A3D-9805-4570-869F-0A24287C2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763E6-28E7-4D2C-B5F1-8F69CB5ED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77EE-3D05-432B-BB42-4BD42D68D365}" type="datetimeFigureOut">
              <a:rPr lang="id-ID" smtClean="0"/>
              <a:t>01/12/2018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D99E6-D04C-487C-BE62-D56F0B7B5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60CAA-3A0D-4452-96FA-0AA578AD3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9AF1-B33F-433D-A3C7-66668E1B795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8964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E321B-0F22-4F8B-A2B2-90632D496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CB4589-901A-411E-949C-349BD4792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7CF97-BAC4-4EC3-A5AD-C0E35567C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77EE-3D05-432B-BB42-4BD42D68D365}" type="datetimeFigureOut">
              <a:rPr lang="id-ID" smtClean="0"/>
              <a:t>01/12/2018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4D279-2F9B-4DF5-BA38-EC14D1C1C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87C95-D3AD-43FE-A61A-31851A1E4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9AF1-B33F-433D-A3C7-66668E1B795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96900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EFF0D2-CCA1-4EC3-8083-006663A7D2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B75603-516D-475E-B635-93D6FAD59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6DABB-AC00-40D1-9A02-B1C2E0D5E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77EE-3D05-432B-BB42-4BD42D68D365}" type="datetimeFigureOut">
              <a:rPr lang="id-ID" smtClean="0"/>
              <a:t>01/12/2018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537AF-2497-4261-8A5F-BDEF4866B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D3C6-D80F-40E0-8720-117D78216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9AF1-B33F-433D-A3C7-66668E1B795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266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F46A9-6DB4-41EA-9730-CD0675089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25E09-8BBA-4F7D-A0D4-1217F5E90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C7A6C-EF17-46F4-87FC-34F0D9D1F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77EE-3D05-432B-BB42-4BD42D68D365}" type="datetimeFigureOut">
              <a:rPr lang="id-ID" smtClean="0"/>
              <a:t>01/12/2018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AD8F8-D4BA-4789-ABF9-8E00B0B03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DF2F4-4EE8-46EE-9A00-ADC9C0FA7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9AF1-B33F-433D-A3C7-66668E1B795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9900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6DFC8-8A07-40A5-A905-4ADB23088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6AF0E-6605-49A0-BD9E-2F333F732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C5A51-971C-444E-87D5-D43EFAA16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77EE-3D05-432B-BB42-4BD42D68D365}" type="datetimeFigureOut">
              <a:rPr lang="id-ID" smtClean="0"/>
              <a:t>01/12/2018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0FA5B-FC50-4D92-8360-0EB6B5584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ABAD4-5D44-428B-AC5A-10279CE55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9AF1-B33F-433D-A3C7-66668E1B795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41869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54F35-7DF9-4C73-869B-B621CDF0C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F2570-74E5-4AA0-9E82-2CF0421846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DD8EA-9C14-40B6-A3B9-CE156A6CD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9C049-12A1-4749-A8A8-F0E0446E7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77EE-3D05-432B-BB42-4BD42D68D365}" type="datetimeFigureOut">
              <a:rPr lang="id-ID" smtClean="0"/>
              <a:t>01/12/2018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037BD6-A8AA-4DDD-A6F0-BAE02863E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317A4-788A-4B6F-8A39-F236EBF56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9AF1-B33F-433D-A3C7-66668E1B795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1917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4F7FC-5D44-49C8-81BC-49B04A2B1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A7611-7117-4708-947E-5B0E6C62E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9BAEF-B374-46C2-83F3-CD8DEBCDF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D6A6EB-9FEE-406E-AE4A-038A8AA40F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72AEA0-169A-4951-91E9-10A83AEF09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393E8D-1E0B-450F-A4FA-F1007497B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77EE-3D05-432B-BB42-4BD42D68D365}" type="datetimeFigureOut">
              <a:rPr lang="id-ID" smtClean="0"/>
              <a:t>01/12/2018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32E231-0D6E-4088-AE4D-93F5233BD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D011C1-3D76-4678-B415-3DB7BC877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9AF1-B33F-433D-A3C7-66668E1B795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44052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6BAD0-ACAE-4A74-96BB-C9419F241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E9F2FB-06DE-45AF-8691-0B55D3F68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77EE-3D05-432B-BB42-4BD42D68D365}" type="datetimeFigureOut">
              <a:rPr lang="id-ID" smtClean="0"/>
              <a:t>01/12/2018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4363C-DB7A-43A5-A1E9-3DCA8756F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723B06-E623-4F8A-84C9-FEB7E55F6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9AF1-B33F-433D-A3C7-66668E1B795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74340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F4234C-F37C-49CB-B152-A63DAA315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77EE-3D05-432B-BB42-4BD42D68D365}" type="datetimeFigureOut">
              <a:rPr lang="id-ID" smtClean="0"/>
              <a:t>01/12/2018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746F26-DA49-4E91-97A9-EF8797A8D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05E2A3-E579-45AE-8E9F-14336BC5C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9AF1-B33F-433D-A3C7-66668E1B795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15269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0050-16C9-469A-BE99-A72ECE3C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AB8ED-3ACB-41CC-8842-6B450DC29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062805-23DF-4C8A-AF71-16E622C54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C5A7F-45E2-4F4E-A05F-E7568B026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77EE-3D05-432B-BB42-4BD42D68D365}" type="datetimeFigureOut">
              <a:rPr lang="id-ID" smtClean="0"/>
              <a:t>01/12/2018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FD82C-23BF-4DD2-86C7-C999260D4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0EC6A-3142-4454-B6E6-E6EA13250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9AF1-B33F-433D-A3C7-66668E1B795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66347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0F3D3-CDD6-4C10-9618-108CC30BD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C78305-6E9F-497D-BA33-3FF7C9931F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9CC8C6-7B29-46F3-BE8A-262B438DB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22CA6E-D90A-4BCC-BC82-A26D7A4E2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77EE-3D05-432B-BB42-4BD42D68D365}" type="datetimeFigureOut">
              <a:rPr lang="id-ID" smtClean="0"/>
              <a:t>01/12/2018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2E08A-24CF-4731-ADE6-58C9A9C2F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35FC0-5CD7-486B-A6BB-2084201C2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9AF1-B33F-433D-A3C7-66668E1B795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94651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AD91CC-80F9-4904-AD21-CAC3912B3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11B1A-F91C-44CA-AC39-4EDACE54F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F0D35-A7AC-4B29-A0D7-EC77153329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477EE-3D05-432B-BB42-4BD42D68D365}" type="datetimeFigureOut">
              <a:rPr lang="id-ID" smtClean="0"/>
              <a:t>01/12/2018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0DEDE-B9F0-4A77-B5AB-AD0F532D2E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A3B51-B423-49E0-BF9D-F6377727C0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49AF1-B33F-433D-A3C7-66668E1B795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343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F8D9222-F4D7-4334-BE5C-76C07C076CF3}"/>
              </a:ext>
            </a:extLst>
          </p:cNvPr>
          <p:cNvCxnSpPr>
            <a:cxnSpLocks/>
          </p:cNvCxnSpPr>
          <p:nvPr/>
        </p:nvCxnSpPr>
        <p:spPr>
          <a:xfrm>
            <a:off x="4208745" y="826718"/>
            <a:ext cx="0" cy="30259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18A7410-A7E7-4113-985A-1457371D866B}"/>
              </a:ext>
            </a:extLst>
          </p:cNvPr>
          <p:cNvCxnSpPr>
            <a:cxnSpLocks/>
          </p:cNvCxnSpPr>
          <p:nvPr/>
        </p:nvCxnSpPr>
        <p:spPr>
          <a:xfrm>
            <a:off x="2488504" y="2467627"/>
            <a:ext cx="65177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BE8946-3AE3-43AF-86AA-55061D42332F}"/>
              </a:ext>
            </a:extLst>
          </p:cNvPr>
          <p:cNvSpPr txBox="1"/>
          <p:nvPr/>
        </p:nvSpPr>
        <p:spPr>
          <a:xfrm>
            <a:off x="4559474" y="246762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D75366-1A74-4CC0-9714-EFDAA6EE7004}"/>
              </a:ext>
            </a:extLst>
          </p:cNvPr>
          <p:cNvSpPr txBox="1"/>
          <p:nvPr/>
        </p:nvSpPr>
        <p:spPr>
          <a:xfrm>
            <a:off x="4991866" y="246762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F998CF-F711-45A7-9C46-74EF7F41AF65}"/>
              </a:ext>
            </a:extLst>
          </p:cNvPr>
          <p:cNvSpPr txBox="1"/>
          <p:nvPr/>
        </p:nvSpPr>
        <p:spPr>
          <a:xfrm>
            <a:off x="5424258" y="246762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6419F7-15C1-4930-9443-8EAF25AD7355}"/>
              </a:ext>
            </a:extLst>
          </p:cNvPr>
          <p:cNvSpPr txBox="1"/>
          <p:nvPr/>
        </p:nvSpPr>
        <p:spPr>
          <a:xfrm>
            <a:off x="5856422" y="246762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9AADF3-522F-4453-A185-FEC9D0227DBE}"/>
              </a:ext>
            </a:extLst>
          </p:cNvPr>
          <p:cNvSpPr txBox="1"/>
          <p:nvPr/>
        </p:nvSpPr>
        <p:spPr>
          <a:xfrm>
            <a:off x="6282373" y="246762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/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4FEF8E-F58A-4EBC-97A9-EDDD936ABFB6}"/>
              </a:ext>
            </a:extLst>
          </p:cNvPr>
          <p:cNvSpPr txBox="1"/>
          <p:nvPr/>
        </p:nvSpPr>
        <p:spPr>
          <a:xfrm>
            <a:off x="6708324" y="246762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/>
              <a:t>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BC6A77-DFB4-44D4-8632-FDA360C2C62F}"/>
              </a:ext>
            </a:extLst>
          </p:cNvPr>
          <p:cNvSpPr txBox="1"/>
          <p:nvPr/>
        </p:nvSpPr>
        <p:spPr>
          <a:xfrm>
            <a:off x="7129723" y="245652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/>
              <a:t>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0AD76F-355D-4B4B-B216-07E5E5856F22}"/>
              </a:ext>
            </a:extLst>
          </p:cNvPr>
          <p:cNvSpPr txBox="1"/>
          <p:nvPr/>
        </p:nvSpPr>
        <p:spPr>
          <a:xfrm>
            <a:off x="7561887" y="246762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84DC07-C362-4962-93D2-5D0986AB1D33}"/>
              </a:ext>
            </a:extLst>
          </p:cNvPr>
          <p:cNvSpPr txBox="1"/>
          <p:nvPr/>
        </p:nvSpPr>
        <p:spPr>
          <a:xfrm>
            <a:off x="7994279" y="246762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/>
              <a:t>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E2E5D-E8CE-4400-B7BF-769E11A53A3E}"/>
              </a:ext>
            </a:extLst>
          </p:cNvPr>
          <p:cNvSpPr txBox="1"/>
          <p:nvPr/>
        </p:nvSpPr>
        <p:spPr>
          <a:xfrm>
            <a:off x="8426671" y="245652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/>
              <a:t>10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D4BE60-842B-4D33-BF73-AADD89BD4ACE}"/>
              </a:ext>
            </a:extLst>
          </p:cNvPr>
          <p:cNvSpPr txBox="1"/>
          <p:nvPr/>
        </p:nvSpPr>
        <p:spPr>
          <a:xfrm>
            <a:off x="2701862" y="2456521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/>
              <a:t>-3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28CD7F9-448B-46AD-9FA6-9228CD3F880B}"/>
              </a:ext>
            </a:extLst>
          </p:cNvPr>
          <p:cNvSpPr txBox="1"/>
          <p:nvPr/>
        </p:nvSpPr>
        <p:spPr>
          <a:xfrm>
            <a:off x="3134026" y="2467624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/>
              <a:t>-2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CE6A063-E392-4B51-BF69-7A16A90DCB25}"/>
              </a:ext>
            </a:extLst>
          </p:cNvPr>
          <p:cNvSpPr txBox="1"/>
          <p:nvPr/>
        </p:nvSpPr>
        <p:spPr>
          <a:xfrm>
            <a:off x="3566418" y="2467624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/>
              <a:t>-1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30742C-90CA-4FFB-ADB9-7FAD038ED95E}"/>
              </a:ext>
            </a:extLst>
          </p:cNvPr>
          <p:cNvSpPr txBox="1"/>
          <p:nvPr/>
        </p:nvSpPr>
        <p:spPr>
          <a:xfrm>
            <a:off x="3998810" y="24565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A3E795-701D-4224-8167-832547EC9EAC}"/>
              </a:ext>
            </a:extLst>
          </p:cNvPr>
          <p:cNvSpPr txBox="1"/>
          <p:nvPr/>
        </p:nvSpPr>
        <p:spPr>
          <a:xfrm>
            <a:off x="3993397" y="192473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F37EB0-436F-4589-B04E-76FFD18CC0A9}"/>
              </a:ext>
            </a:extLst>
          </p:cNvPr>
          <p:cNvSpPr txBox="1"/>
          <p:nvPr/>
        </p:nvSpPr>
        <p:spPr>
          <a:xfrm>
            <a:off x="3993397" y="139295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A0EB71C-E9C1-45C9-992B-6ED78A413E22}"/>
              </a:ext>
            </a:extLst>
          </p:cNvPr>
          <p:cNvSpPr txBox="1"/>
          <p:nvPr/>
        </p:nvSpPr>
        <p:spPr>
          <a:xfrm>
            <a:off x="3993397" y="86116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AB11CC-D4EB-44AE-8D00-07657E5D82F1}"/>
              </a:ext>
            </a:extLst>
          </p:cNvPr>
          <p:cNvSpPr txBox="1"/>
          <p:nvPr/>
        </p:nvSpPr>
        <p:spPr>
          <a:xfrm>
            <a:off x="3954836" y="2744626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/>
              <a:t>-1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52BDBD-9377-4FE5-A3B4-EF3F59AB1819}"/>
              </a:ext>
            </a:extLst>
          </p:cNvPr>
          <p:cNvSpPr txBox="1"/>
          <p:nvPr/>
        </p:nvSpPr>
        <p:spPr>
          <a:xfrm>
            <a:off x="3946911" y="3160123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/>
              <a:t>-2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75ADCB-A7D1-45FE-A9F1-45EB8F9890AF}"/>
              </a:ext>
            </a:extLst>
          </p:cNvPr>
          <p:cNvSpPr txBox="1"/>
          <p:nvPr/>
        </p:nvSpPr>
        <p:spPr>
          <a:xfrm>
            <a:off x="3946911" y="357562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/>
              <a:t>-3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2A24224-3B93-4101-B3A1-40B623ABC95E}"/>
              </a:ext>
            </a:extLst>
          </p:cNvPr>
          <p:cNvSpPr/>
          <p:nvPr/>
        </p:nvSpPr>
        <p:spPr>
          <a:xfrm>
            <a:off x="4644636" y="2421904"/>
            <a:ext cx="91440" cy="914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6CF34FC-CEA9-4A67-B2AB-85D5F2652C67}"/>
              </a:ext>
            </a:extLst>
          </p:cNvPr>
          <p:cNvSpPr/>
          <p:nvPr/>
        </p:nvSpPr>
        <p:spPr>
          <a:xfrm>
            <a:off x="4163025" y="2017515"/>
            <a:ext cx="91440" cy="914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00CD5FC-5F51-4925-A4A5-E9F420EDC875}"/>
              </a:ext>
            </a:extLst>
          </p:cNvPr>
          <p:cNvSpPr/>
          <p:nvPr/>
        </p:nvSpPr>
        <p:spPr>
          <a:xfrm>
            <a:off x="4163025" y="2837405"/>
            <a:ext cx="91440" cy="914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CC3A8F0-0FCD-416E-8A59-38CF0B4F7F8A}"/>
              </a:ext>
            </a:extLst>
          </p:cNvPr>
          <p:cNvSpPr/>
          <p:nvPr/>
        </p:nvSpPr>
        <p:spPr>
          <a:xfrm>
            <a:off x="3690021" y="2421904"/>
            <a:ext cx="91440" cy="914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56FAECD-1B11-4882-9752-1C02D88F25CD}"/>
              </a:ext>
            </a:extLst>
          </p:cNvPr>
          <p:cNvSpPr/>
          <p:nvPr/>
        </p:nvSpPr>
        <p:spPr>
          <a:xfrm>
            <a:off x="3243156" y="2837400"/>
            <a:ext cx="91440" cy="914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5688060-D988-4D51-97C5-832EDD34E211}"/>
              </a:ext>
            </a:extLst>
          </p:cNvPr>
          <p:cNvSpPr/>
          <p:nvPr/>
        </p:nvSpPr>
        <p:spPr>
          <a:xfrm>
            <a:off x="5510145" y="2017515"/>
            <a:ext cx="91440" cy="9144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3E8193A-D301-40F1-B80E-9FED5D02C7E7}"/>
              </a:ext>
            </a:extLst>
          </p:cNvPr>
          <p:cNvSpPr/>
          <p:nvPr/>
        </p:nvSpPr>
        <p:spPr>
          <a:xfrm>
            <a:off x="5510145" y="2837400"/>
            <a:ext cx="91440" cy="9144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D1BEBE6-4D26-410C-AA1A-2F38C15F66D5}"/>
              </a:ext>
            </a:extLst>
          </p:cNvPr>
          <p:cNvSpPr/>
          <p:nvPr/>
        </p:nvSpPr>
        <p:spPr>
          <a:xfrm>
            <a:off x="6794211" y="2837400"/>
            <a:ext cx="91440" cy="9144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0584814-5067-40A4-B5C7-DAFFC1DC8DA1}"/>
              </a:ext>
            </a:extLst>
          </p:cNvPr>
          <p:cNvSpPr/>
          <p:nvPr/>
        </p:nvSpPr>
        <p:spPr>
          <a:xfrm>
            <a:off x="6794211" y="2017515"/>
            <a:ext cx="91440" cy="9144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AC68C02-EE27-4CFC-BFDF-6B874A8452F6}"/>
              </a:ext>
            </a:extLst>
          </p:cNvPr>
          <p:cNvSpPr/>
          <p:nvPr/>
        </p:nvSpPr>
        <p:spPr>
          <a:xfrm>
            <a:off x="7647774" y="2421904"/>
            <a:ext cx="91440" cy="9144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D2DE6FE-1B51-4C9F-BE30-728C7FE7FCD7}"/>
              </a:ext>
            </a:extLst>
          </p:cNvPr>
          <p:cNvSpPr/>
          <p:nvPr/>
        </p:nvSpPr>
        <p:spPr>
          <a:xfrm>
            <a:off x="7825101" y="2928840"/>
            <a:ext cx="1181106" cy="9237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457238B-7627-47B2-A1A9-77B5D061C80D}"/>
              </a:ext>
            </a:extLst>
          </p:cNvPr>
          <p:cNvSpPr/>
          <p:nvPr/>
        </p:nvSpPr>
        <p:spPr>
          <a:xfrm>
            <a:off x="7977312" y="3085606"/>
            <a:ext cx="91440" cy="914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9A8F48C-895A-4EE6-82BD-62524BF24783}"/>
              </a:ext>
            </a:extLst>
          </p:cNvPr>
          <p:cNvSpPr/>
          <p:nvPr/>
        </p:nvSpPr>
        <p:spPr>
          <a:xfrm>
            <a:off x="7979943" y="3382690"/>
            <a:ext cx="91440" cy="9144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2DF487-E058-4EBF-81F7-EBA4456E055C}"/>
              </a:ext>
            </a:extLst>
          </p:cNvPr>
          <p:cNvSpPr txBox="1"/>
          <p:nvPr/>
        </p:nvSpPr>
        <p:spPr>
          <a:xfrm>
            <a:off x="8068791" y="2987275"/>
            <a:ext cx="669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/>
              <a:t>Kelas 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533B5AC-5C08-4B8D-90E8-DE0083638166}"/>
              </a:ext>
            </a:extLst>
          </p:cNvPr>
          <p:cNvSpPr txBox="1"/>
          <p:nvPr/>
        </p:nvSpPr>
        <p:spPr>
          <a:xfrm>
            <a:off x="8068752" y="3289910"/>
            <a:ext cx="699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/>
              <a:t>Kelas +1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9CE7123-A798-46BE-B2BA-5F4B50B1E478}"/>
              </a:ext>
            </a:extLst>
          </p:cNvPr>
          <p:cNvCxnSpPr>
            <a:cxnSpLocks/>
          </p:cNvCxnSpPr>
          <p:nvPr/>
        </p:nvCxnSpPr>
        <p:spPr>
          <a:xfrm>
            <a:off x="5118790" y="1500527"/>
            <a:ext cx="0" cy="192788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3A28638-F15F-4402-901C-51495C2A9E12}"/>
              </a:ext>
            </a:extLst>
          </p:cNvPr>
          <p:cNvCxnSpPr>
            <a:cxnSpLocks/>
          </p:cNvCxnSpPr>
          <p:nvPr/>
        </p:nvCxnSpPr>
        <p:spPr>
          <a:xfrm>
            <a:off x="7977312" y="3691182"/>
            <a:ext cx="1652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FFC20AF-2114-4DEE-BCC1-08B802D8A119}"/>
              </a:ext>
            </a:extLst>
          </p:cNvPr>
          <p:cNvSpPr txBox="1"/>
          <p:nvPr/>
        </p:nvSpPr>
        <p:spPr>
          <a:xfrm>
            <a:off x="8106772" y="3541273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Hyperplane</a:t>
            </a:r>
          </a:p>
        </p:txBody>
      </p:sp>
    </p:spTree>
    <p:extLst>
      <p:ext uri="{BB962C8B-B14F-4D97-AF65-F5344CB8AC3E}">
        <p14:creationId xmlns:p14="http://schemas.microsoft.com/office/powerpoint/2010/main" val="1238442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33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CRS</dc:creator>
  <cp:lastModifiedBy>CRS</cp:lastModifiedBy>
  <cp:revision>4</cp:revision>
  <dcterms:created xsi:type="dcterms:W3CDTF">2018-12-01T05:05:21Z</dcterms:created>
  <dcterms:modified xsi:type="dcterms:W3CDTF">2018-12-01T05:34:09Z</dcterms:modified>
</cp:coreProperties>
</file>