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22B3-883E-405B-8335-AB154A226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2735-1908-442C-930C-7A58736B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5912-1933-4889-BA0E-EB2D7E1A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B9AC-FD64-4218-A5D3-2AE7997F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6B92-5487-4ADF-89B2-04F8C5AD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AEB1-9876-4033-9AB0-D4339F82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1BFC9-3560-4266-9C00-8AED6E8C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F574-90C4-41CC-B9E3-F13A3A82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4F30-5B8A-4D61-9B40-ABBCBCED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497E-21DD-4DB2-89F2-09AF1A82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3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86F53-059E-4D62-9381-3AF784DC7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7F726-628B-4EB5-AA66-A4FC7DA0E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2723-8B63-4E8E-9EDD-1E00E099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7FF2-1066-4F24-BA2E-CA5F4F77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B3D4-EC4E-4108-8F25-2BEB6844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362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A097-E1C9-4B4E-9EF1-DCAD5905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804C-EDD2-4861-AA97-0F0D944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5E85-6DD5-40A2-BDA9-F11BAE94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F5B8-24AE-4826-AAE6-41D5DCA2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6770-5594-4A3D-9359-52E0F7F4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676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E5AF-3E12-405F-A629-812DEE8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2D78C-4F9C-4301-899A-2EE3B209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6321-35E2-4027-ADD3-DE10F159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E010-09E6-491B-934C-405E6383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09A9-5DF6-4CE8-AED0-D44023BC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66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B263-3486-4CD8-8660-F556C08A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FBFA-95A0-4589-A4DB-C9B6F2B4F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16E16-739B-4242-A7F2-FEB78F1B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DB51-C32F-453B-A191-A302CBD4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C0B85-FEB1-4DA4-AC15-779255EE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54D2-1E0E-41CC-8195-298F288A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77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92B9-847D-4BF0-99F1-E6AAD023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5A44-A25C-4CEA-9030-75F54CB0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5A91D-90A9-45EF-91AA-F07FA1F7E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1CB59-0ED8-4548-A276-9651BEA5B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D4BCC-1941-4705-80B5-1A33EA2A4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C63C8-5103-4230-8CED-4C71545E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97CBE-3A02-412F-A1F7-6E26DD9D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44266-260D-4787-A170-4BC028EE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1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F9CD-37D5-4463-88C5-5D7F0E55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E9A2A-7300-456B-96CD-AE799A41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DA929-8881-499D-A171-8A6532CD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87377-A651-467B-8735-C5E902BC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81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6190-BE4B-49B5-99D0-D2F009F9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7908F-AF8E-4F86-82BA-631DCADA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80EBB-0061-4A12-AC16-A363876B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69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3DBE-51F6-40D2-8FE8-7FC3ADA5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BBC9-3953-43A2-A41D-66409AA0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B4E55-195C-43F4-9EBB-BC796132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7C664-6C5E-4ACA-B706-6B681E7B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5B9D-A417-4617-8791-2A5E25D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3F9A5-0310-49DB-8F6A-EDB5E82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936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8627-481D-4195-AF74-F7E99CF8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85F9C-44D4-447F-86A9-5DAAB5F1A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9B82D-5A7F-4B63-B000-C0FE45BB6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67B11-9277-44E5-B695-BE23C0E8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4E7D-0F0A-4261-9BCA-DF66E44E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00C1-83C9-4F27-A4AC-C4AF5C17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9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3E3E2-D715-4680-BE5C-D9E0FE08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FBCA-B5FB-4B03-97DB-3CC8FEF2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6985-9994-4D4E-B482-2CE11098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71CF-A8E0-4E19-BA97-7F76F263B305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5E5B1-44EC-4DA5-9122-A4EC09B8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A2EE-6C70-47C1-A535-2EB05235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0442-A10C-47AB-BF3E-2D987C9AB0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30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50B12D-F356-4273-8421-A6018FE125E6}"/>
              </a:ext>
            </a:extLst>
          </p:cNvPr>
          <p:cNvSpPr/>
          <p:nvPr/>
        </p:nvSpPr>
        <p:spPr>
          <a:xfrm>
            <a:off x="3269293" y="1002082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11</a:t>
            </a: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405629-5FB1-4A81-808B-D75C4EE10B12}"/>
              </a:ext>
            </a:extLst>
          </p:cNvPr>
          <p:cNvSpPr/>
          <p:nvPr/>
        </p:nvSpPr>
        <p:spPr>
          <a:xfrm>
            <a:off x="4774504" y="1002082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12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1F8C2-6EC8-473F-BCAC-10A2134C341F}"/>
              </a:ext>
            </a:extLst>
          </p:cNvPr>
          <p:cNvSpPr/>
          <p:nvPr/>
        </p:nvSpPr>
        <p:spPr>
          <a:xfrm>
            <a:off x="7258832" y="1002082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1q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87D49-9B11-4857-8D4D-B94037D415B2}"/>
              </a:ext>
            </a:extLst>
          </p:cNvPr>
          <p:cNvSpPr/>
          <p:nvPr/>
        </p:nvSpPr>
        <p:spPr>
          <a:xfrm>
            <a:off x="3269293" y="2508333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21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8330E-6431-48CD-AA93-3E00B0CF9E7F}"/>
              </a:ext>
            </a:extLst>
          </p:cNvPr>
          <p:cNvSpPr/>
          <p:nvPr/>
        </p:nvSpPr>
        <p:spPr>
          <a:xfrm>
            <a:off x="4774504" y="2508333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22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AE97B-9A13-406C-9670-888284B890AE}"/>
              </a:ext>
            </a:extLst>
          </p:cNvPr>
          <p:cNvSpPr/>
          <p:nvPr/>
        </p:nvSpPr>
        <p:spPr>
          <a:xfrm>
            <a:off x="7258832" y="2508333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2q</a:t>
            </a:r>
            <a:endParaRPr lang="id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57548-CADA-4C91-800C-E0CD7BFB2455}"/>
              </a:ext>
            </a:extLst>
          </p:cNvPr>
          <p:cNvSpPr/>
          <p:nvPr/>
        </p:nvSpPr>
        <p:spPr>
          <a:xfrm>
            <a:off x="3269293" y="4628367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q1</a:t>
            </a:r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5ABBD-9F95-4A02-8AE3-B6FF43782905}"/>
              </a:ext>
            </a:extLst>
          </p:cNvPr>
          <p:cNvSpPr/>
          <p:nvPr/>
        </p:nvSpPr>
        <p:spPr>
          <a:xfrm>
            <a:off x="4774504" y="4628367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q2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80D43-109C-45BB-9616-378AB25DBAAB}"/>
              </a:ext>
            </a:extLst>
          </p:cNvPr>
          <p:cNvSpPr/>
          <p:nvPr/>
        </p:nvSpPr>
        <p:spPr>
          <a:xfrm>
            <a:off x="7258832" y="4628367"/>
            <a:ext cx="1352811" cy="122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X</a:t>
            </a:r>
            <a:r>
              <a:rPr lang="id-ID" baseline="-25000" dirty="0"/>
              <a:t>qq</a:t>
            </a:r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63E9C-6879-44EF-92AB-10AD082FE8FA}"/>
              </a:ext>
            </a:extLst>
          </p:cNvPr>
          <p:cNvSpPr/>
          <p:nvPr/>
        </p:nvSpPr>
        <p:spPr>
          <a:xfrm>
            <a:off x="6485324" y="14311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42EE27-D1E9-40F1-A827-45F6E4692A77}"/>
              </a:ext>
            </a:extLst>
          </p:cNvPr>
          <p:cNvSpPr/>
          <p:nvPr/>
        </p:nvSpPr>
        <p:spPr>
          <a:xfrm>
            <a:off x="6434201" y="29374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9355B1-25D9-44D1-8966-B9D061DEA564}"/>
              </a:ext>
            </a:extLst>
          </p:cNvPr>
          <p:cNvSpPr/>
          <p:nvPr/>
        </p:nvSpPr>
        <p:spPr>
          <a:xfrm>
            <a:off x="6434201" y="50042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id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CEE50-DA7C-4BC3-A707-C90F4F00B6D1}"/>
              </a:ext>
            </a:extLst>
          </p:cNvPr>
          <p:cNvSpPr/>
          <p:nvPr/>
        </p:nvSpPr>
        <p:spPr>
          <a:xfrm rot="5400000">
            <a:off x="3832964" y="40376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71478-AEAB-42B4-810D-AC44AA6B55F1}"/>
              </a:ext>
            </a:extLst>
          </p:cNvPr>
          <p:cNvSpPr/>
          <p:nvPr/>
        </p:nvSpPr>
        <p:spPr>
          <a:xfrm rot="5400000">
            <a:off x="5243160" y="40376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09C90-7C57-42F9-8539-136798BAAD38}"/>
              </a:ext>
            </a:extLst>
          </p:cNvPr>
          <p:cNvSpPr/>
          <p:nvPr/>
        </p:nvSpPr>
        <p:spPr>
          <a:xfrm rot="5400000">
            <a:off x="7727488" y="40376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id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4E0CB-8B4C-4419-8D58-582AE5BF7B19}"/>
              </a:ext>
            </a:extLst>
          </p:cNvPr>
          <p:cNvSpPr/>
          <p:nvPr/>
        </p:nvSpPr>
        <p:spPr>
          <a:xfrm>
            <a:off x="2275213" y="1431191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id-ID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=</a:t>
            </a:r>
            <a:endParaRPr lang="id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113EED-A89C-4FEB-9279-11FBD7C75A14}"/>
              </a:ext>
            </a:extLst>
          </p:cNvPr>
          <p:cNvSpPr/>
          <p:nvPr/>
        </p:nvSpPr>
        <p:spPr>
          <a:xfrm>
            <a:off x="2275213" y="293744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id-ID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=</a:t>
            </a:r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B7FAA6-8C85-403E-8270-05CDC18F127B}"/>
              </a:ext>
            </a:extLst>
          </p:cNvPr>
          <p:cNvSpPr/>
          <p:nvPr/>
        </p:nvSpPr>
        <p:spPr>
          <a:xfrm>
            <a:off x="2278604" y="505747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id-ID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q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=</a:t>
            </a:r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F43144-85D3-4498-B2BD-A7BC0C3EAC53}"/>
              </a:ext>
            </a:extLst>
          </p:cNvPr>
          <p:cNvSpPr/>
          <p:nvPr/>
        </p:nvSpPr>
        <p:spPr>
          <a:xfrm rot="5400000">
            <a:off x="2368607" y="40376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456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CRS</dc:creator>
  <cp:lastModifiedBy>CRS</cp:lastModifiedBy>
  <cp:revision>2</cp:revision>
  <dcterms:created xsi:type="dcterms:W3CDTF">2018-12-09T03:48:04Z</dcterms:created>
  <dcterms:modified xsi:type="dcterms:W3CDTF">2018-12-09T04:33:22Z</dcterms:modified>
</cp:coreProperties>
</file>