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313" r:id="rId3"/>
    <p:sldId id="314" r:id="rId4"/>
    <p:sldId id="316" r:id="rId5"/>
    <p:sldId id="315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3AA81-AAA6-4EAF-94DD-26F8058A4202}">
  <a:tblStyle styleId="{A403AA81-AAA6-4EAF-94DD-26F8058A420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1897" autoAdjust="0"/>
  </p:normalViewPr>
  <p:slideViewPr>
    <p:cSldViewPr snapToGrid="0">
      <p:cViewPr varScale="1">
        <p:scale>
          <a:sx n="84" d="100"/>
          <a:sy n="84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0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6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4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EKSTRAKSI FITUR</a:t>
            </a:r>
            <a:endParaRPr lang="en-US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4122552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GLCM</a:t>
            </a: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GLCM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12464" y="1546773"/>
            <a:ext cx="8539706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Proses ekstraksi fitur dengan metode GLCM dibagi menjadi dua tahap, yaitu: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0" name="Shape 223">
            <a:extLst>
              <a:ext uri="{FF2B5EF4-FFF2-40B4-BE49-F238E27FC236}">
                <a16:creationId xmlns:a16="http://schemas.microsoft.com/office/drawing/2014/main" id="{74FC6821-7762-4A0B-B4C7-C1CF399625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56A83-FA9A-44BD-8776-BC4628DDA8C1}"/>
              </a:ext>
            </a:extLst>
          </p:cNvPr>
          <p:cNvSpPr/>
          <p:nvPr/>
        </p:nvSpPr>
        <p:spPr>
          <a:xfrm>
            <a:off x="605806" y="2084122"/>
            <a:ext cx="8246363" cy="338554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1. Pembentukan matriks GLCM</a:t>
            </a:r>
            <a:endParaRPr lang="id-ID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87EC36-04A8-4213-BE9A-FAC06D5795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8125" y="2571750"/>
            <a:ext cx="1131383" cy="838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A5523B-98AD-4901-B55F-B2C7550D1D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5742" y="2571750"/>
            <a:ext cx="1131383" cy="838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46E30E-AAF2-48BD-AE11-BAE45A4F2FD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02372" y="3635338"/>
            <a:ext cx="492950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GLCM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12464" y="1546773"/>
            <a:ext cx="8539706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Proses ekstraksi fitur dengan metode GLCM dibagi menjadi dua tahap, yaitu: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0" name="Shape 223">
            <a:extLst>
              <a:ext uri="{FF2B5EF4-FFF2-40B4-BE49-F238E27FC236}">
                <a16:creationId xmlns:a16="http://schemas.microsoft.com/office/drawing/2014/main" id="{74FC6821-7762-4A0B-B4C7-C1CF399625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56A83-FA9A-44BD-8776-BC4628DDA8C1}"/>
              </a:ext>
            </a:extLst>
          </p:cNvPr>
          <p:cNvSpPr/>
          <p:nvPr/>
        </p:nvSpPr>
        <p:spPr>
          <a:xfrm>
            <a:off x="605806" y="2084122"/>
            <a:ext cx="8246363" cy="338554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1. Pembentukan matriks GLCM</a:t>
            </a:r>
            <a:endParaRPr lang="id-ID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4BC388-66E8-4599-B2C2-02C7F409D7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9495" y="2523747"/>
            <a:ext cx="3075305" cy="10729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987585-89C1-494E-8045-E355F94267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3722" y="2630364"/>
            <a:ext cx="45866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1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GLCM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12464" y="1546773"/>
            <a:ext cx="8539706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Proses ekstraksi fitur dengan metode GLCM dibagi menjadi dua tahap, yaitu: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0" name="Shape 223">
            <a:extLst>
              <a:ext uri="{FF2B5EF4-FFF2-40B4-BE49-F238E27FC236}">
                <a16:creationId xmlns:a16="http://schemas.microsoft.com/office/drawing/2014/main" id="{74FC6821-7762-4A0B-B4C7-C1CF399625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56A83-FA9A-44BD-8776-BC4628DDA8C1}"/>
              </a:ext>
            </a:extLst>
          </p:cNvPr>
          <p:cNvSpPr/>
          <p:nvPr/>
        </p:nvSpPr>
        <p:spPr>
          <a:xfrm>
            <a:off x="605806" y="2084122"/>
            <a:ext cx="8246363" cy="338554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1. Pembentukan matriks GLCM</a:t>
            </a:r>
            <a:endParaRPr lang="id-ID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05F6B5-5940-4D7F-9FB6-FB47E30D4F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8394" y="2561784"/>
            <a:ext cx="3133725" cy="17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0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GLCM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12464" y="1546773"/>
            <a:ext cx="840437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Proses ekstraksi fitur dengan metode GLCM dibagi menjadi dua tahap, yaitu: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0" name="Shape 223">
            <a:extLst>
              <a:ext uri="{FF2B5EF4-FFF2-40B4-BE49-F238E27FC236}">
                <a16:creationId xmlns:a16="http://schemas.microsoft.com/office/drawing/2014/main" id="{74FC6821-7762-4A0B-B4C7-C1CF399625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56A83-FA9A-44BD-8776-BC4628DDA8C1}"/>
              </a:ext>
            </a:extLst>
          </p:cNvPr>
          <p:cNvSpPr/>
          <p:nvPr/>
        </p:nvSpPr>
        <p:spPr>
          <a:xfrm>
            <a:off x="605807" y="2127299"/>
            <a:ext cx="8111032" cy="338554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2. Perhitungan nilai fitur GLCM</a:t>
            </a:r>
            <a:endParaRPr lang="id-ID" sz="16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E09CF0D-4CE4-441D-884A-3AE50E50C0A1}"/>
              </a:ext>
            </a:extLst>
          </p:cNvPr>
          <p:cNvSpPr/>
          <p:nvPr/>
        </p:nvSpPr>
        <p:spPr>
          <a:xfrm>
            <a:off x="1123949" y="2571750"/>
            <a:ext cx="7592889" cy="1352550"/>
          </a:xfrm>
          <a:prstGeom prst="snip2Diag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Energi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tx1"/>
                </a:solidFill>
              </a:rPr>
              <a:t>Contrast</a:t>
            </a:r>
            <a:endParaRPr lang="id-ID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tx1"/>
                </a:solidFill>
              </a:rPr>
              <a:t>Homogeneity</a:t>
            </a:r>
            <a:endParaRPr lang="id-ID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tx1"/>
                </a:solidFill>
              </a:rPr>
              <a:t>Entropy</a:t>
            </a:r>
            <a:endParaRPr lang="id-ID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tx1"/>
                </a:solidFill>
              </a:rPr>
              <a:t>Correlation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23" grpId="0" animBg="1"/>
      <p:bldP spid="2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90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</vt:lpstr>
      <vt:lpstr>Bebas Neue</vt:lpstr>
      <vt:lpstr>Arial</vt:lpstr>
      <vt:lpstr>Roboto Condensed</vt:lpstr>
      <vt:lpstr>Roboto Condensed Light</vt:lpstr>
      <vt:lpstr>Arvo</vt:lpstr>
      <vt:lpstr>Salerio template</vt:lpstr>
      <vt:lpstr>EKSTRAKSI FITUR</vt:lpstr>
      <vt:lpstr>GLCM</vt:lpstr>
      <vt:lpstr>GLCM</vt:lpstr>
      <vt:lpstr>GLCM</vt:lpstr>
      <vt:lpstr>GLCM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review of complex fuzzy sets and logic (CFS &amp; CFL)</dc:title>
  <dc:creator>u_u</dc:creator>
  <cp:lastModifiedBy>CRS</cp:lastModifiedBy>
  <cp:revision>76</cp:revision>
  <dcterms:modified xsi:type="dcterms:W3CDTF">2018-11-21T07:27:52Z</dcterms:modified>
</cp:coreProperties>
</file>