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5354-F38E-436B-9FA5-FE70783F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C1469-3060-4F17-A086-47C38464F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F97C-166C-4DF0-A482-6F19BE7D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0982-17E8-4810-9F6F-99C84BF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BC48-C073-410B-8DBC-94ED8E25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5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5E10-EE1A-4E5D-9289-C137AB94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1294A-0B44-41EE-9606-8DC10494A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3319-F7A1-484E-96B8-E5C1E5AF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1436-E539-432C-AFBF-E8E6B004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A3B8-B7A9-4EED-B9D8-10354A87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AC6D1-EC0F-4D69-9C58-621DCCEEC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3E157-60F2-4687-AC20-8585A1721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8A4D-7182-4CE0-80B7-C24FD709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505A-5122-4E8A-B5E8-E7B65F24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CD6A-8AA3-4507-A019-54047D3F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1B39-8B8E-464E-B78D-25BFD76C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D4BC-D669-46A3-9884-7F99958A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1C7-1708-4A64-8511-9D85F20E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E46E-18B9-4BA1-A0DD-49FD3138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58CF2-EF8F-4314-8CAF-41928622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4738-ADEA-4268-B260-FD97ECA7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6C27-1E21-48E2-8775-30B046AE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91C-C805-49D1-BB41-D90D73E7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1E97-C501-43CD-A56A-DC45A55E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20CA-7F2D-4A21-A020-8C088DBF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3959-7517-4AE5-9ADE-347CAD23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7603-82F9-46BF-9BDF-BC7643973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C1822-1C1F-447E-B6AF-1C240724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0D21B-10D2-4CBA-BFC1-4D41AF4D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CC9C-CE39-4BFB-8954-4E639832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DAAEA-43E7-4CBD-9450-85CFCAB4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0487-9CC0-48BC-B9AC-1EEB5121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83A8A-1537-4811-85BB-4469521C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C0620-9E88-4677-AA38-3AAA5CB75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3907A-C123-4086-A86B-18277D33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27BAE-026A-4E16-9D54-42539A88D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9B26F-C850-4121-AB2D-4600562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1B2FC-55BF-423C-BFB2-1E0D849D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6EEA2-7E0F-4D22-BC2C-7BEE5C79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F2A3-A82D-4F4D-8592-6A76185E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88447-6648-4F77-90CC-E2DB5DF7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4E2A7-D0E6-4915-8FB4-313A552C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8C6F0-04C6-4B65-A95A-63770E35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487C-43D8-41D2-B410-078FF99D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1D44A-CCA6-4BF3-8AC0-95141A80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EB4A3-D204-4EEF-A6AB-65E573D8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7C8D-9638-4F62-B2F7-478E1512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EE0A0-ED54-4B21-B727-20FFDB3E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12278-5228-4FF7-A831-2BBB4F047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F5606-D6EB-4B4B-9690-F0476A8A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88DB4-FF34-414D-B193-1F40A73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8B974-03F2-4526-970F-D9908479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38CA-4783-486A-B294-C148D6ED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17E8D-9693-4AEB-A83A-E28AC6B1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97F5C-AE45-4379-AB23-C418894B8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0927E-39C4-434E-BF7E-C5A8B435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BA3D-A030-4F95-AB44-F1BDC7F5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B5F8-E4D5-485B-AB61-7EBA2870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89B4F-D7FC-4150-990E-759A3230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F3D0-D9BA-4CB8-BD92-0890B148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5971-E854-45BB-830E-6AD4B22BA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0879-DB9B-486C-9826-33893AB3CE10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4E6F-5948-4B6A-B7EE-2D0815070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C291-55B6-4BAA-9D01-C2653C2CE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13AA2-BD51-4AE8-8B78-32652A80B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732C-6251-4B77-9715-A80182145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265833" cy="676804"/>
          </a:xfrm>
        </p:spPr>
        <p:txBody>
          <a:bodyPr>
            <a:normAutofit fontScale="90000"/>
          </a:bodyPr>
          <a:lstStyle/>
          <a:p>
            <a:r>
              <a:rPr lang="en-US" dirty="0"/>
              <a:t>Thoughts on the Stop Light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6DB5E-981E-4DB2-903E-5FB98A719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266" y="1857905"/>
            <a:ext cx="9144000" cy="22230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/>
              <a:t>The Stop Light is a classic hybrid of both time step and event based simulation architectures.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1" dirty="0"/>
              <a:t>The cycling of the of the light through Red and Green can clearly be modeled as a time step element of the simulation.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1" dirty="0"/>
              <a:t>However, the arrival of cars and the movement of these cars through the intersection is clearly calling for an event based modelling architecture and this will drive the architecture.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1" dirty="0"/>
              <a:t>The point here is that we will convert the light cycling to events.  Consider some potential events as listed below;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DFFAF-ED15-4624-8F5F-6974BA7FB7A2}"/>
              </a:ext>
            </a:extLst>
          </p:cNvPr>
          <p:cNvSpPr txBox="1"/>
          <p:nvPr/>
        </p:nvSpPr>
        <p:spPr>
          <a:xfrm>
            <a:off x="1523999" y="3429000"/>
            <a:ext cx="3636433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Events at the Stop Light.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Light Facing EW turns Green (bootstraps the next Red)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Light Facing EW turns Red (bootstraps the next Green)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4AD5A-E765-46C2-A22E-268137014E7E}"/>
              </a:ext>
            </a:extLst>
          </p:cNvPr>
          <p:cNvSpPr txBox="1"/>
          <p:nvPr/>
        </p:nvSpPr>
        <p:spPr>
          <a:xfrm>
            <a:off x="5613400" y="3289300"/>
            <a:ext cx="4601633" cy="1446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Events on EW Road.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Car Arrives at NS Road (bootstraps the next arrival)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Car enters intersection at NS (determine turn direction at moment enter bootstraps departure)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Car departs intersection at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45860-D407-4D59-A86D-B8FDAE3F1F12}"/>
              </a:ext>
            </a:extLst>
          </p:cNvPr>
          <p:cNvSpPr txBox="1"/>
          <p:nvPr/>
        </p:nvSpPr>
        <p:spPr>
          <a:xfrm>
            <a:off x="1523999" y="5156200"/>
            <a:ext cx="3953934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Events on NS Road (Only Consider N bound)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Car Arrives at EW Road (bootstraps the next arrival)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Car enters intersection at EW (determine turn or through at moment enters)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Car departs intersection at EW</a:t>
            </a:r>
          </a:p>
        </p:txBody>
      </p:sp>
    </p:spTree>
    <p:extLst>
      <p:ext uri="{BB962C8B-B14F-4D97-AF65-F5344CB8AC3E}">
        <p14:creationId xmlns:p14="http://schemas.microsoft.com/office/powerpoint/2010/main" val="395365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Thoughts on the Stop Light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Thoughts on the Stop Light Problem</dc:title>
  <dc:creator>Kent Pickett</dc:creator>
  <cp:lastModifiedBy>craig belk</cp:lastModifiedBy>
  <cp:revision>7</cp:revision>
  <dcterms:created xsi:type="dcterms:W3CDTF">2021-03-16T19:33:22Z</dcterms:created>
  <dcterms:modified xsi:type="dcterms:W3CDTF">2021-03-18T17:38:49Z</dcterms:modified>
</cp:coreProperties>
</file>