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hHpmoOLXa9l1UHmdTwfenaeAMs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6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8563c03e4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38563c03e48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751012" y="3886200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1141413" y="4732865"/>
            <a:ext cx="99060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/>
          <p:nvPr>
            <p:ph idx="2" type="pic"/>
          </p:nvPr>
        </p:nvSpPr>
        <p:spPr>
          <a:xfrm>
            <a:off x="19796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1141413" y="5299603"/>
            <a:ext cx="9906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1141412" y="609601"/>
            <a:ext cx="9905999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lang="es-CL" sz="800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83" name="Google Shape;83;p18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lang="es-CL" sz="800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84" name="Google Shape;84;p18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1674812" y="3352800"/>
            <a:ext cx="8839202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1141412" y="3308581"/>
            <a:ext cx="99060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1141410" y="4777381"/>
            <a:ext cx="99060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la tarjeta de nombre">
  <p:cSld name="Citar la tarjeta de nombr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lang="es-CL" sz="800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8" name="Google Shape;98;p20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lang="es-CL" sz="800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99" name="Google Shape;99;p20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1141412" y="3886200"/>
            <a:ext cx="990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2" type="body"/>
          </p:nvPr>
        </p:nvSpPr>
        <p:spPr>
          <a:xfrm>
            <a:off x="1141411" y="4775200"/>
            <a:ext cx="9906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20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1141412" y="609601"/>
            <a:ext cx="99059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1141412" y="3505200"/>
            <a:ext cx="9906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 rot="5400000">
            <a:off x="4532312" y="-723899"/>
            <a:ext cx="3124201" cy="9905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 rot="5400000">
            <a:off x="7351354" y="2095143"/>
            <a:ext cx="5181601" cy="2210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 rot="5400000">
            <a:off x="2322512" y="-571500"/>
            <a:ext cx="51816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1751013" y="3308581"/>
            <a:ext cx="86868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1751011" y="4777381"/>
            <a:ext cx="86868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1141412" y="2666999"/>
            <a:ext cx="4876800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0612" y="2667000"/>
            <a:ext cx="4876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1429280" y="2658533"/>
            <a:ext cx="458893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1141412" y="3243262"/>
            <a:ext cx="4876800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443133" y="2667000"/>
            <a:ext cx="460428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0612" y="3243262"/>
            <a:ext cx="4876801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141411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03812" y="609601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1141411" y="1600200"/>
            <a:ext cx="533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7433733" y="-18288"/>
            <a:ext cx="3276599" cy="690372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1141411" y="2971800"/>
            <a:ext cx="533400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399212" y="58832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1141412" y="5883275"/>
            <a:ext cx="5105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10742612" y="5883275"/>
            <a:ext cx="3225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8" name="Google Shape;12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29" name="Google Shape;129;p1"/>
          <p:cNvSpPr txBox="1"/>
          <p:nvPr/>
        </p:nvSpPr>
        <p:spPr>
          <a:xfrm>
            <a:off x="1" y="2288317"/>
            <a:ext cx="121920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InterviewAI </a:t>
            </a:r>
            <a:endParaRPr sz="4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“Simulador de Entrevistas Laborales con Inteligencia Artificial"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4" name="Google Shape;13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grpSp>
        <p:nvGrpSpPr>
          <p:cNvPr id="135" name="Google Shape;135;p2"/>
          <p:cNvGrpSpPr/>
          <p:nvPr/>
        </p:nvGrpSpPr>
        <p:grpSpPr>
          <a:xfrm>
            <a:off x="4874079" y="1387925"/>
            <a:ext cx="7039297" cy="2718046"/>
            <a:chOff x="0" y="-4"/>
            <a:chExt cx="7039297" cy="2718046"/>
          </a:xfrm>
        </p:grpSpPr>
        <p:sp>
          <p:nvSpPr>
            <p:cNvPr id="136" name="Google Shape;136;p2"/>
            <p:cNvSpPr/>
            <p:nvPr/>
          </p:nvSpPr>
          <p:spPr>
            <a:xfrm>
              <a:off x="0" y="0"/>
              <a:ext cx="5557825" cy="129430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E9A958"/>
                </a:gs>
                <a:gs pos="100000">
                  <a:srgbClr val="B77B25"/>
                </a:gs>
              </a:gsLst>
              <a:lin ang="54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 txBox="1"/>
            <p:nvPr/>
          </p:nvSpPr>
          <p:spPr>
            <a:xfrm>
              <a:off x="179197" y="-4"/>
              <a:ext cx="6860100" cy="129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entury Gothic"/>
                <a:buNone/>
              </a:pPr>
              <a:r>
                <a:rPr lang="es-CL" sz="25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Matias Coloma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875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Gothic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Líder de Proyecto</a:t>
              </a:r>
              <a:endParaRPr/>
            </a:p>
            <a:p>
              <a:pPr indent="-20955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entury Gothic"/>
                <a:buChar char="•"/>
              </a:pPr>
              <a:r>
                <a:rPr lang="es-CL" sz="1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Supervisar avance del proyecto</a:t>
              </a:r>
              <a:endParaRPr sz="1100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0" y="1423736"/>
              <a:ext cx="5557825" cy="129430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E9A958"/>
                </a:gs>
                <a:gs pos="100000">
                  <a:srgbClr val="B77B25"/>
                </a:gs>
              </a:gsLst>
              <a:lin ang="54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 txBox="1"/>
            <p:nvPr/>
          </p:nvSpPr>
          <p:spPr>
            <a:xfrm>
              <a:off x="179196" y="1423738"/>
              <a:ext cx="5107200" cy="129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entury Gothic"/>
                <a:buNone/>
              </a:pPr>
              <a:r>
                <a:rPr lang="es-CL" sz="25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Ulises Muñoz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875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Gothic"/>
                <a:buChar char="•"/>
              </a:pPr>
              <a:r>
                <a:rPr b="0" i="0" lang="es-CL" sz="2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Desarrollador Frontend</a:t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20955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entury Gothic"/>
                <a:buChar char="•"/>
              </a:pPr>
              <a:r>
                <a:rPr lang="es-CL" sz="1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Asegurar la experiencia visual </a:t>
              </a:r>
              <a:endParaRPr sz="1100"/>
            </a:p>
          </p:txBody>
        </p:sp>
      </p:grpSp>
      <p:sp>
        <p:nvSpPr>
          <p:cNvPr id="140" name="Google Shape;140;p2"/>
          <p:cNvSpPr txBox="1"/>
          <p:nvPr/>
        </p:nvSpPr>
        <p:spPr>
          <a:xfrm>
            <a:off x="136192" y="368925"/>
            <a:ext cx="4019700" cy="369300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-CL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InterviewAI</a:t>
            </a:r>
            <a:endParaRPr/>
          </a:p>
        </p:txBody>
      </p:sp>
      <p:sp>
        <p:nvSpPr>
          <p:cNvPr id="141" name="Google Shape;141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INTEGRANTES DEL PROYECTO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2" name="Google Shape;142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3" name="Google Shape;143;p2"/>
          <p:cNvGrpSpPr/>
          <p:nvPr/>
        </p:nvGrpSpPr>
        <p:grpSpPr>
          <a:xfrm>
            <a:off x="4874080" y="4258945"/>
            <a:ext cx="5557894" cy="1323905"/>
            <a:chOff x="0" y="0"/>
            <a:chExt cx="5557894" cy="1323905"/>
          </a:xfrm>
        </p:grpSpPr>
        <p:sp>
          <p:nvSpPr>
            <p:cNvPr id="144" name="Google Shape;144;p2"/>
            <p:cNvSpPr/>
            <p:nvPr/>
          </p:nvSpPr>
          <p:spPr>
            <a:xfrm>
              <a:off x="0" y="0"/>
              <a:ext cx="5557825" cy="132381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E9A958"/>
                </a:gs>
                <a:gs pos="100000">
                  <a:srgbClr val="B77B25"/>
                </a:gs>
              </a:gsLst>
              <a:lin ang="5400000" scaled="0"/>
            </a:gradFill>
            <a:ln>
              <a:noFill/>
            </a:ln>
            <a:effectLst>
              <a:outerShdw blurRad="50800" rotWithShape="0" dir="540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 txBox="1"/>
            <p:nvPr/>
          </p:nvSpPr>
          <p:spPr>
            <a:xfrm>
              <a:off x="218194" y="5"/>
              <a:ext cx="5339700" cy="132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entury Gothic"/>
                <a:buNone/>
              </a:pPr>
              <a:r>
                <a:rPr lang="es-CL" sz="2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Cristian Alvarez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Gothic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Desarrollador backend e IA</a:t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2032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entury Gothic"/>
                <a:buChar char="•"/>
              </a:pPr>
              <a:r>
                <a:rPr lang="es-CL" sz="1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Construir la logica e implementacion de IA</a:t>
              </a:r>
              <a:endParaRPr sz="1000"/>
            </a:p>
          </p:txBody>
        </p:sp>
      </p:grp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0" name="Google Shape;15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51" name="Google Shape;151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DESCRIPCIÓN DEL PROYECTO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52" name="Google Shape;152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Situación Actual</a:t>
            </a:r>
            <a:endParaRPr sz="2800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proyecto aborda la falta de una preparación adecuada para las entrevistas de trabajo, sobre todo en el sector tecnológico.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Desarrollar una plataforma web que utilice inteligencia artificial para simular entrevistas de trabajo realistas, ofreciendo feedback detallado y seguimiento del proyecto.</a:t>
            </a:r>
            <a:endParaRPr sz="1200"/>
          </a:p>
        </p:txBody>
      </p:sp>
      <p:sp>
        <p:nvSpPr>
          <p:cNvPr id="155" name="Google Shape;155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2E2E2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3"/>
          <p:cNvSpPr txBox="1"/>
          <p:nvPr/>
        </p:nvSpPr>
        <p:spPr>
          <a:xfrm>
            <a:off x="136192" y="368925"/>
            <a:ext cx="4019700" cy="369300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InterviewAI</a:t>
            </a:r>
            <a:endParaRPr/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1" name="Google Shape;16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62" name="Google Shape;162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General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63" name="Google Shape;163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p4"/>
          <p:cNvSpPr/>
          <p:nvPr/>
        </p:nvSpPr>
        <p:spPr>
          <a:xfrm>
            <a:off x="907250" y="2185200"/>
            <a:ext cx="10409100" cy="3834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/>
              <a:t>Mejorar significativamente las habilidades de entrevista de los profesionales, aumentando su confianza y preparación para enfrentar procesos de selección reales. Se busca reducir la ansiedad y mejorar sus oportunidades de éxito en el mercado laboral a través de práctica guiada y feedback constructivo.</a:t>
            </a:r>
            <a:endParaRPr sz="2000"/>
          </a:p>
        </p:txBody>
      </p:sp>
      <p:sp>
        <p:nvSpPr>
          <p:cNvPr id="165" name="Google Shape;165;p4"/>
          <p:cNvSpPr txBox="1"/>
          <p:nvPr/>
        </p:nvSpPr>
        <p:spPr>
          <a:xfrm>
            <a:off x="136192" y="368925"/>
            <a:ext cx="4019700" cy="369300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InterviewAI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0" name="Google Shape;170;g38563c03e48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300" cy="7854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cxnSp>
        <p:nvCxnSpPr>
          <p:cNvPr id="171" name="Google Shape;171;g38563c03e48_0_4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g38563c03e48_0_4"/>
          <p:cNvSpPr txBox="1"/>
          <p:nvPr/>
        </p:nvSpPr>
        <p:spPr>
          <a:xfrm>
            <a:off x="1" y="126314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Específicos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g38563c03e48_0_4"/>
          <p:cNvSpPr/>
          <p:nvPr/>
        </p:nvSpPr>
        <p:spPr>
          <a:xfrm>
            <a:off x="1073075" y="2263250"/>
            <a:ext cx="10077300" cy="404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CL" sz="2000"/>
              <a:t>Definir los requisitos funcionales y no funcionales de la plataforma.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CL" sz="2000"/>
              <a:t>Desarrollar un avatar de IA para entrevistas conversacionales.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CL" sz="2000"/>
              <a:t>Crear un banco de preguntas adaptativo por perfil de usuario.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CL" sz="2000"/>
              <a:t>Implementar algoritmos para el análisis de respuestas y habilidades.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CL" sz="2000"/>
              <a:t>Generar un sistema de feedback inteligente y personalizado.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CL" sz="2000"/>
              <a:t>Crear un panel de usuario para el seguimiento del progreso.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CL" sz="2000"/>
              <a:t>Validar la efectividad de la plataforma con pruebas de usuario.</a:t>
            </a:r>
            <a:endParaRPr sz="2000"/>
          </a:p>
        </p:txBody>
      </p:sp>
      <p:sp>
        <p:nvSpPr>
          <p:cNvPr id="174" name="Google Shape;174;g38563c03e48_0_4"/>
          <p:cNvSpPr txBox="1"/>
          <p:nvPr/>
        </p:nvSpPr>
        <p:spPr>
          <a:xfrm>
            <a:off x="136192" y="368925"/>
            <a:ext cx="4019700" cy="369300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InterviewAI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9" name="Google Shape;17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80" name="Google Shape;180;p5"/>
          <p:cNvSpPr txBox="1"/>
          <p:nvPr/>
        </p:nvSpPr>
        <p:spPr>
          <a:xfrm>
            <a:off x="3992335" y="1147978"/>
            <a:ext cx="438694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Cronograma </a:t>
            </a:r>
            <a:r>
              <a:rPr lang="es-CL" sz="1600">
                <a:solidFill>
                  <a:srgbClr val="1B1E2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 sz="1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81" name="Google Shape;181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7F7F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2" name="Google Shape;18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1200" y="2106209"/>
            <a:ext cx="10401300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5"/>
          <p:cNvSpPr txBox="1"/>
          <p:nvPr/>
        </p:nvSpPr>
        <p:spPr>
          <a:xfrm>
            <a:off x="136192" y="368925"/>
            <a:ext cx="4019700" cy="369300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InterviewAI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lla">
  <a:themeElements>
    <a:clrScheme name="Malla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