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305" r:id="rId6"/>
    <p:sldId id="276" r:id="rId7"/>
    <p:sldId id="290" r:id="rId8"/>
    <p:sldId id="310" r:id="rId10"/>
    <p:sldId id="291" r:id="rId11"/>
    <p:sldId id="292" r:id="rId12"/>
    <p:sldId id="261" r:id="rId13"/>
    <p:sldId id="323" r:id="rId14"/>
    <p:sldId id="313" r:id="rId15"/>
    <p:sldId id="308" r:id="rId16"/>
    <p:sldId id="273" r:id="rId17"/>
    <p:sldId id="309" r:id="rId18"/>
    <p:sldId id="297" r:id="rId19"/>
    <p:sldId id="300" r:id="rId20"/>
    <p:sldId id="301" r:id="rId21"/>
    <p:sldId id="302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prediction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5865" y="3602355"/>
            <a:ext cx="6697980" cy="165544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</a:t>
            </a:r>
            <a:r>
              <a:rPr lang="en-GB" alt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IN" sz="3600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GB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/>
          <p:cNvGraphicFramePr>
            <a:graphicFrameLocks noGrp="1"/>
          </p:cNvGraphicFramePr>
          <p:nvPr/>
        </p:nvGraphicFramePr>
        <p:xfrm>
          <a:off x="654685" y="2178685"/>
          <a:ext cx="11026775" cy="345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345"/>
                <a:gridCol w="3260725"/>
                <a:gridCol w="2450465"/>
                <a:gridCol w="3063240"/>
              </a:tblGrid>
              <a:tr h="783590">
                <a:tc>
                  <a:txBody>
                    <a:bodyPr/>
                    <a:lstStyle/>
                    <a:p>
                      <a:pPr algn="ctr"/>
                      <a:r>
                        <a:rPr lang="en-GB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GB" alt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GB" alt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Emotion model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 linnk</a:t>
                      </a:r>
                      <a:endParaRPr lang="en-GB" alt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903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Crop Recommendation Dataset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Precision agriculture is in trend nowadays. It helps the farmers to get informed decision about the farming strategy. 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https://www.kaggle.com/datasets/atharvaingle/crop-recommendation-dataset?resource=download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5845" y="45085"/>
            <a:ext cx="6850380" cy="6767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603250"/>
          </a:xfrm>
        </p:spPr>
        <p:txBody>
          <a:bodyPr>
            <a:normAutofit fontScale="90000"/>
          </a:bodyPr>
          <a:p>
            <a:pPr algn="ctr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Attributes in dataset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2118995" y="1450340"/>
          <a:ext cx="8816340" cy="439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2463800"/>
                <a:gridCol w="2297430"/>
                <a:gridCol w="2188210"/>
              </a:tblGrid>
              <a:tr h="588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Grains</a:t>
                      </a:r>
                      <a:endParaRPr lang="en-GB" altLang="en-US" sz="2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Fruits</a:t>
                      </a:r>
                      <a:endParaRPr lang="en-GB" altLang="en-US" sz="2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Plantation Crops</a:t>
                      </a:r>
                      <a:endParaRPr lang="en-GB" altLang="en-US" sz="2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Legumes/Pulses</a:t>
                      </a:r>
                      <a:endParaRPr lang="en-GB" altLang="en-US" sz="24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Rice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Orange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Coffee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Peas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Maize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Cotton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Ground nuts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Grapes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Jute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Chickpea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Pomogranate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Kidney beans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Banana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Pigeon peas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Mango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Moth beans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 melon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Mung beans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Musk melon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Lentil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Papaya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 Grams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Coconut</a:t>
                      </a:r>
                      <a:endParaRPr 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683" y="85753"/>
            <a:ext cx="9905998" cy="1478570"/>
          </a:xfrm>
        </p:spPr>
        <p:txBody>
          <a:bodyPr/>
          <a:p>
            <a:pPr algn="ctr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architecture diagram</a:t>
            </a:r>
            <a:b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6870" y="805815"/>
            <a:ext cx="6396990" cy="60521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7305" y="287020"/>
            <a:ext cx="6652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Input/Expected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GB" alt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endParaRPr lang="en-GB" alt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1294" y="995082"/>
            <a:ext cx="4419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u="sng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  <a:r>
              <a:rPr lang="en-IN" sz="2000" u="sng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u="sng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3012" y="2160494"/>
            <a:ext cx="96280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is the most efficient method for collecting and measure the data from different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an approximate dataset for the system. This dataset must contain the following attribute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NPK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those parameters will consider for crop prediction.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collecting datasets from various resources. Dataset must be preprocessing before training to the model. The data preprocessing can be done by various stages, begins with reading the collected dataset.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continues to data cleaning. In data cleaning the datasets contain some redundant attributes, those attributes are not considering for crop prediction.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So, we have to drop unwanted attributes and datasets containing some missing values we need to drop these missing values or fill with unwanted nan values in order to get better accuracy.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define the target for a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METHODOLOGY</a:t>
            </a:r>
            <a:br>
              <a:rPr lang="en-IN" dirty="0"/>
            </a:b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starts with the training of the dataset.</a:t>
            </a: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Once the data gets trained the testing data will be given.</a:t>
            </a: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testing data will be tested based on the features and the levels of NPK in the soil.</a:t>
            </a: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soil fertility, climate and zone the processing will be happen.</a:t>
            </a: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At last the data will be given to the user.</a:t>
            </a: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</a:pPr>
            <a:r>
              <a:rPr lang="en-IN" sz="1800" kern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K-Nearest Neighbour(KNN) Algorithm for Machine Learning</a:t>
            </a:r>
            <a:endParaRPr lang="en-IN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K-Nearest Neighbour is one of the simplest Machine Learning algorithms based on Supervised Learning technique.</a:t>
            </a:r>
            <a:endParaRPr lang="en-IN" sz="18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K-NN algorithm assumes the similarity between the new case/data and available cases and put the new case into the category that is most similar to the available categories.</a:t>
            </a:r>
            <a:endParaRPr lang="en-IN" sz="18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K-NN algorithm can be used for Regression as well as for Classification but mostly it is used for the Classification problems.</a:t>
            </a:r>
            <a:endParaRPr lang="en-IN" sz="18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is also called a </a:t>
            </a:r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lazy learner algorithm</a:t>
            </a:r>
            <a:r>
              <a:rPr lang="en-IN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because it does not learn from the training set immediately instead it stores the dataset and at the time of classification, it performs an action on the dataset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2628" y="28"/>
            <a:ext cx="9905998" cy="1478570"/>
          </a:xfrm>
        </p:spPr>
        <p:txBody>
          <a:bodyPr>
            <a:normAutofit/>
          </a:bodyPr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project design-uml diagram</a:t>
            </a:r>
            <a:b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3545" y="1569720"/>
            <a:ext cx="6668135" cy="5288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7753" y="769648"/>
            <a:ext cx="9905998" cy="1478570"/>
          </a:xfrm>
        </p:spPr>
        <p:txBody>
          <a:bodyPr>
            <a:normAutofit fontScale="90000"/>
          </a:bodyPr>
          <a:p>
            <a:br>
              <a:rPr lang="en-GB" altLang="en-US" sz="222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222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diagram:</a:t>
            </a:r>
            <a:br>
              <a:rPr lang="en-GB" altLang="en-US" sz="222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 sz="222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 sz="222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 sz="222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 sz="222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222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0425" y="-21590"/>
            <a:ext cx="6102350" cy="68789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508" y="28"/>
            <a:ext cx="9905998" cy="1478570"/>
          </a:xfrm>
        </p:spPr>
        <p:txBody>
          <a:bodyPr/>
          <a:p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b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6035" y="635"/>
            <a:ext cx="83559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58" y="618518"/>
            <a:ext cx="11128075" cy="1037285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machine learning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3741" y="2084078"/>
            <a:ext cx="1712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9306" y="2695262"/>
            <a:ext cx="971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by- D.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Jaleel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9306" y="4155142"/>
            <a:ext cx="7188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Vishnuvardhan Naidu			19691A28H9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CR. Tejavardhan Reddy			19691A28F8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171" y="3357535"/>
            <a:ext cx="230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8525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Monotype Corsiva" panose="03010101010201010101" pitchFamily="66" charset="0"/>
              </a:rPr>
              <a:t>THANK YOU</a:t>
            </a:r>
            <a:endParaRPr lang="en-IN" sz="6000" dirty="0"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3" y="-72362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380490" y="1166495"/>
            <a:ext cx="7496175" cy="372935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BJECTIVES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REVIEW COMMENTS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INCORPORATED MODIFICATIONS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DIGRAM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DATA SET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INPUT/EXPECTED OUTCOME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OF THE  PROPOSED WORK IN DETAIL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IN DETAIL</a:t>
            </a: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 - UML DIAGRAMS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IMPLEMENTATION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For most developing countries, agriculture is their primary source of revenue. Modern agriculture is a constantly growing approach for agricultural advances and farming techniques.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It becomes challenging for the farmers to satisfy our planet's evolving requirements and the expectations of merchants, customers, etc. Some of the challenges the farmers face are-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indent="-400050" algn="just">
              <a:lnSpc>
                <a:spcPct val="100000"/>
              </a:lnSpc>
              <a:buAutoNum type="romanLcParenBoth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Nutrient deficiency in the soil, caused by a shortage of crucial minerals such as potassium, nitrogen, and phosphorus can result in reduced crop growth.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indent="-400050" algn="just">
              <a:lnSpc>
                <a:spcPct val="100000"/>
              </a:lnSpc>
              <a:buAutoNum type="romanLcParenBoth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 Farmers make a mistake by cultivating the same crops year after year without experimenting with different varieties. Agriculture is the most important supply of Indian Economy.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For the better crop yield, the farmers always require a correct crop that can give good yield in that particular soil. It is predicting the future possible crops that can be sowed in soil with its respective NPK percentages 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</a:b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GB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GB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primary goal of this study is to examine, evaluate and identify the suitable crop using trained models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 in the dataset.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also increase the accuracy in detecting the prediction of crop by using KNN Algorithm.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GB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current system was based on the environment, such as rainfall,humidity and temperature. </a:t>
            </a:r>
            <a:endParaRPr lang="en-GB" altLang="en-I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GB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sudden changes in the temperature leads to damage of the crops.</a:t>
            </a:r>
            <a:endParaRPr lang="en-GB" altLang="en-I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GB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methodology makes use of the NPK values of the soil, which reduces the  crop damage.</a:t>
            </a:r>
            <a:endParaRPr lang="en-GB" altLang="en-I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GB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current system also predicts whether the soil is suitable for farming or not. </a:t>
            </a:r>
            <a:endParaRPr lang="en-GB" altLang="en-I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Average Acceptance rate of NPK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Nitrogen(N)	: 40-120ppm</a:t>
            </a: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Phosphorous(P)	: 40-80ppm</a:t>
            </a: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Potassium(K)	: 40-80ppm</a:t>
            </a: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previous review  comments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Processed to further implementation part.</a:t>
            </a: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incorporated modifications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the NPK values to make the suitable choice for the soil.</a:t>
            </a: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These were used along with the climatic conditions.</a:t>
            </a: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proposed system also predicts whether the soil is suitable for the farming or not.</a:t>
            </a:r>
            <a:endParaRPr lang="en-GB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4962</Words>
  <Application>WPS Presentation</Application>
  <PresentationFormat>Widescreen</PresentationFormat>
  <Paragraphs>194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Trebuchet MS</vt:lpstr>
      <vt:lpstr>Times New Roman</vt:lpstr>
      <vt:lpstr>Calibri</vt:lpstr>
      <vt:lpstr>Monotype Corsiva</vt:lpstr>
      <vt:lpstr>Mongolian Baiti</vt:lpstr>
      <vt:lpstr>Microsoft YaHei</vt:lpstr>
      <vt:lpstr>Arial Unicode MS</vt:lpstr>
      <vt:lpstr>Tw Cen MT</vt:lpstr>
      <vt:lpstr>Segoe Print</vt:lpstr>
      <vt:lpstr>Circuit</vt:lpstr>
      <vt:lpstr>Crop prediction system</vt:lpstr>
      <vt:lpstr>Crop Prediction System using machine learning</vt:lpstr>
      <vt:lpstr>Contents</vt:lpstr>
      <vt:lpstr>abstract</vt:lpstr>
      <vt:lpstr>OBJECTIVEs</vt:lpstr>
      <vt:lpstr>research gap</vt:lpstr>
      <vt:lpstr>Average Acceptance rate of NPK</vt:lpstr>
      <vt:lpstr>previous review  comments</vt:lpstr>
      <vt:lpstr>incorporated modifications</vt:lpstr>
      <vt:lpstr>dataset</vt:lpstr>
      <vt:lpstr>PowerPoint 演示文稿</vt:lpstr>
      <vt:lpstr>Attributes in dataset</vt:lpstr>
      <vt:lpstr>architecture diagram </vt:lpstr>
      <vt:lpstr>PowerPoint 演示文稿</vt:lpstr>
      <vt:lpstr>METHODOLOGY </vt:lpstr>
      <vt:lpstr>algorithm used</vt:lpstr>
      <vt:lpstr>	project design-uml diagram  usecase</vt:lpstr>
      <vt:lpstr> activity diagram:     </vt:lpstr>
      <vt:lpstr>sequence  diagrAM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prediction system</dc:title>
  <dc:creator>Sai Venkata Nithyananda Reddy</dc:creator>
  <cp:lastModifiedBy>user</cp:lastModifiedBy>
  <cp:revision>53</cp:revision>
  <dcterms:created xsi:type="dcterms:W3CDTF">2022-09-03T00:50:00Z</dcterms:created>
  <dcterms:modified xsi:type="dcterms:W3CDTF">2023-03-06T02:13:04Z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DD4D4AE29680418E9172A07096F8A736</vt:lpwstr>
  </property>
  <property fmtid="{D5CDD505-2E9C-101B-9397-08002B2CF9AE}" pid="3" name="KSOProductBuildVer">
    <vt:lpwstr>1033-11.2.0.11498</vt:lpwstr>
  </property>
</Properties>
</file>