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32"/>
  </p:notesMasterIdLst>
  <p:sldIdLst>
    <p:sldId id="256" r:id="rId12"/>
    <p:sldId id="257" r:id="rId13"/>
    <p:sldId id="297" r:id="rId14"/>
    <p:sldId id="274" r:id="rId15"/>
    <p:sldId id="287" r:id="rId16"/>
    <p:sldId id="276" r:id="rId17"/>
    <p:sldId id="288" r:id="rId18"/>
    <p:sldId id="289" r:id="rId19"/>
    <p:sldId id="279" r:id="rId20"/>
    <p:sldId id="298" r:id="rId21"/>
    <p:sldId id="300" r:id="rId22"/>
    <p:sldId id="301" r:id="rId23"/>
    <p:sldId id="303" r:id="rId24"/>
    <p:sldId id="304" r:id="rId25"/>
    <p:sldId id="305" r:id="rId26"/>
    <p:sldId id="293" r:id="rId27"/>
    <p:sldId id="306" r:id="rId28"/>
    <p:sldId id="285" r:id="rId29"/>
    <p:sldId id="308" r:id="rId30"/>
    <p:sldId id="309" r:id="rId31"/>
  </p:sldIdLst>
  <p:sldSz cx="12192000" cy="6858000"/>
  <p:notesSz cx="6794500" cy="9925050"/>
  <p:embeddedFontLst>
    <p:embeddedFont>
      <p:font typeface="Aptos Narrow" panose="020B0004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vaAbIqQiVBzYcaUKv5dtbAIT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9D79E-6CC0-48E2-B0A3-EC912A676F40}">
  <a:tblStyle styleId="{04E9D79E-6CC0-48E2-B0A3-EC912A676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1" d="100"/>
          <a:sy n="61" d="100"/>
        </p:scale>
        <p:origin x="7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7.fntdata"/><Relationship Id="rId21" Type="http://schemas.openxmlformats.org/officeDocument/2006/relationships/slide" Target="slides/slide1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4.fntdata"/><Relationship Id="rId61" Type="http://customschemas.google.com/relationships/presentationmetadata" Target="meta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9.xml"/><Relationship Id="rId41" Type="http://schemas.openxmlformats.org/officeDocument/2006/relationships/font" Target="fonts/font9.fntdata"/><Relationship Id="rId6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56D44-B323-465C-8943-9A344500B9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57FA1C3-8A18-43C1-9004-41A237FB9B6F}">
      <dgm:prSet phldrT="[Texto]"/>
      <dgm:spPr/>
      <dgm:t>
        <a:bodyPr/>
        <a:lstStyle/>
        <a:p>
          <a:r>
            <a:rPr lang="es-ES" dirty="0"/>
            <a:t>Comunicación</a:t>
          </a:r>
          <a:endParaRPr lang="es-AR" dirty="0"/>
        </a:p>
      </dgm:t>
    </dgm:pt>
    <dgm:pt modelId="{C0F24978-2BC0-4C12-A17A-4C5CA2DC879E}" type="parTrans" cxnId="{F88E7CD6-06B5-4DD0-976E-78BCBA664498}">
      <dgm:prSet/>
      <dgm:spPr/>
      <dgm:t>
        <a:bodyPr/>
        <a:lstStyle/>
        <a:p>
          <a:endParaRPr lang="es-AR"/>
        </a:p>
      </dgm:t>
    </dgm:pt>
    <dgm:pt modelId="{24BAC604-E723-4CE3-8757-AB0702F9DD5C}" type="sibTrans" cxnId="{F88E7CD6-06B5-4DD0-976E-78BCBA664498}">
      <dgm:prSet/>
      <dgm:spPr/>
      <dgm:t>
        <a:bodyPr/>
        <a:lstStyle/>
        <a:p>
          <a:endParaRPr lang="es-AR"/>
        </a:p>
      </dgm:t>
    </dgm:pt>
    <dgm:pt modelId="{A30FF4C2-B74D-43EE-86CA-56268ADD0846}">
      <dgm:prSet phldrT="[Texto]"/>
      <dgm:spPr/>
      <dgm:t>
        <a:bodyPr/>
        <a:lstStyle/>
        <a:p>
          <a:r>
            <a:rPr lang="es-ES" dirty="0"/>
            <a:t>Recursos Compartidos</a:t>
          </a:r>
          <a:endParaRPr lang="es-AR" dirty="0"/>
        </a:p>
      </dgm:t>
    </dgm:pt>
    <dgm:pt modelId="{C68F9004-253B-4EFA-AC68-6AC98CC888AA}" type="parTrans" cxnId="{43CEC6A0-ED93-4623-B717-094B4EE619A4}">
      <dgm:prSet/>
      <dgm:spPr/>
      <dgm:t>
        <a:bodyPr/>
        <a:lstStyle/>
        <a:p>
          <a:endParaRPr lang="es-AR"/>
        </a:p>
      </dgm:t>
    </dgm:pt>
    <dgm:pt modelId="{7A8FE786-0408-46AA-8D0B-3E735A67E938}" type="sibTrans" cxnId="{43CEC6A0-ED93-4623-B717-094B4EE619A4}">
      <dgm:prSet/>
      <dgm:spPr/>
      <dgm:t>
        <a:bodyPr/>
        <a:lstStyle/>
        <a:p>
          <a:endParaRPr lang="es-AR"/>
        </a:p>
      </dgm:t>
    </dgm:pt>
    <dgm:pt modelId="{1777B333-6C71-4197-A11D-FC4F7AE79247}">
      <dgm:prSet phldrT="[Texto]"/>
      <dgm:spPr/>
      <dgm:t>
        <a:bodyPr/>
        <a:lstStyle/>
        <a:p>
          <a:r>
            <a:rPr lang="es-ES" dirty="0"/>
            <a:t>Sincronización</a:t>
          </a:r>
          <a:endParaRPr lang="es-AR" dirty="0"/>
        </a:p>
      </dgm:t>
    </dgm:pt>
    <dgm:pt modelId="{C28E3884-C0F3-4E80-B3D0-E6472CC86908}" type="parTrans" cxnId="{C3FC4269-16DA-40F0-9150-CE2CCA777065}">
      <dgm:prSet/>
      <dgm:spPr/>
      <dgm:t>
        <a:bodyPr/>
        <a:lstStyle/>
        <a:p>
          <a:endParaRPr lang="es-AR"/>
        </a:p>
      </dgm:t>
    </dgm:pt>
    <dgm:pt modelId="{991672EA-D11A-473A-930F-F1EA77CB67B2}" type="sibTrans" cxnId="{C3FC4269-16DA-40F0-9150-CE2CCA777065}">
      <dgm:prSet/>
      <dgm:spPr/>
      <dgm:t>
        <a:bodyPr/>
        <a:lstStyle/>
        <a:p>
          <a:endParaRPr lang="es-AR"/>
        </a:p>
      </dgm:t>
    </dgm:pt>
    <dgm:pt modelId="{0B524882-4164-4822-BA23-AEFA654BA94A}">
      <dgm:prSet phldrT="[Texto]"/>
      <dgm:spPr/>
      <dgm:t>
        <a:bodyPr/>
        <a:lstStyle/>
        <a:p>
          <a:r>
            <a:rPr lang="es-ES" dirty="0"/>
            <a:t>Heterogeneidad de procesadores</a:t>
          </a:r>
          <a:endParaRPr lang="es-AR" dirty="0"/>
        </a:p>
      </dgm:t>
    </dgm:pt>
    <dgm:pt modelId="{794FA0EC-A364-496E-AA70-8A07E38110FD}" type="parTrans" cxnId="{83C7FA4B-F47C-40A3-947D-C13CE33FB817}">
      <dgm:prSet/>
      <dgm:spPr/>
      <dgm:t>
        <a:bodyPr/>
        <a:lstStyle/>
        <a:p>
          <a:endParaRPr lang="es-AR"/>
        </a:p>
      </dgm:t>
    </dgm:pt>
    <dgm:pt modelId="{DF9CA140-4A7A-42FF-A2DF-8343EDE3F1E9}" type="sibTrans" cxnId="{83C7FA4B-F47C-40A3-947D-C13CE33FB817}">
      <dgm:prSet/>
      <dgm:spPr/>
      <dgm:t>
        <a:bodyPr/>
        <a:lstStyle/>
        <a:p>
          <a:endParaRPr lang="es-AR"/>
        </a:p>
      </dgm:t>
    </dgm:pt>
    <dgm:pt modelId="{6EB9D137-6DE0-480B-A853-263B9CD3E54A}" type="pres">
      <dgm:prSet presAssocID="{A5D56D44-B323-465C-8943-9A344500B951}" presName="linearFlow" presStyleCnt="0">
        <dgm:presLayoutVars>
          <dgm:dir/>
          <dgm:resizeHandles val="exact"/>
        </dgm:presLayoutVars>
      </dgm:prSet>
      <dgm:spPr/>
    </dgm:pt>
    <dgm:pt modelId="{F932299A-EFC3-496B-A565-2CA5FF8446F2}" type="pres">
      <dgm:prSet presAssocID="{557FA1C3-8A18-43C1-9004-41A237FB9B6F}" presName="composite" presStyleCnt="0"/>
      <dgm:spPr/>
    </dgm:pt>
    <dgm:pt modelId="{175CADF3-0EE7-4BB7-B6AB-729F55E276B1}" type="pres">
      <dgm:prSet presAssocID="{557FA1C3-8A18-43C1-9004-41A237FB9B6F}" presName="imgShp" presStyleLbl="fgImgPlace1" presStyleIdx="0" presStyleCnt="4"/>
      <dgm:spPr/>
    </dgm:pt>
    <dgm:pt modelId="{2904F8B1-65C6-4113-AF1E-34B4FEF3D6A3}" type="pres">
      <dgm:prSet presAssocID="{557FA1C3-8A18-43C1-9004-41A237FB9B6F}" presName="txShp" presStyleLbl="node1" presStyleIdx="0" presStyleCnt="4">
        <dgm:presLayoutVars>
          <dgm:bulletEnabled val="1"/>
        </dgm:presLayoutVars>
      </dgm:prSet>
      <dgm:spPr/>
    </dgm:pt>
    <dgm:pt modelId="{2617100D-DB23-4FC4-8F54-860BAC764157}" type="pres">
      <dgm:prSet presAssocID="{24BAC604-E723-4CE3-8757-AB0702F9DD5C}" presName="spacing" presStyleCnt="0"/>
      <dgm:spPr/>
    </dgm:pt>
    <dgm:pt modelId="{5A75B3DC-DE26-4FEB-B25C-2F68465D8AAD}" type="pres">
      <dgm:prSet presAssocID="{A30FF4C2-B74D-43EE-86CA-56268ADD0846}" presName="composite" presStyleCnt="0"/>
      <dgm:spPr/>
    </dgm:pt>
    <dgm:pt modelId="{0A14EE29-2F4C-4C30-9DAF-7B3F909DE34C}" type="pres">
      <dgm:prSet presAssocID="{A30FF4C2-B74D-43EE-86CA-56268ADD0846}" presName="imgShp" presStyleLbl="fgImgPlace1" presStyleIdx="1" presStyleCnt="4"/>
      <dgm:spPr/>
    </dgm:pt>
    <dgm:pt modelId="{52ADBB2E-2ECC-4115-826F-45032952CECD}" type="pres">
      <dgm:prSet presAssocID="{A30FF4C2-B74D-43EE-86CA-56268ADD0846}" presName="txShp" presStyleLbl="node1" presStyleIdx="1" presStyleCnt="4">
        <dgm:presLayoutVars>
          <dgm:bulletEnabled val="1"/>
        </dgm:presLayoutVars>
      </dgm:prSet>
      <dgm:spPr/>
    </dgm:pt>
    <dgm:pt modelId="{A2004082-FC43-4316-8A36-45A4ED6F76D2}" type="pres">
      <dgm:prSet presAssocID="{7A8FE786-0408-46AA-8D0B-3E735A67E938}" presName="spacing" presStyleCnt="0"/>
      <dgm:spPr/>
    </dgm:pt>
    <dgm:pt modelId="{3C65864C-24FA-4B7A-AC34-7BFEBE432823}" type="pres">
      <dgm:prSet presAssocID="{1777B333-6C71-4197-A11D-FC4F7AE79247}" presName="composite" presStyleCnt="0"/>
      <dgm:spPr/>
    </dgm:pt>
    <dgm:pt modelId="{9BD26BE0-7D67-4F6E-AAAA-07CD4ABA861B}" type="pres">
      <dgm:prSet presAssocID="{1777B333-6C71-4197-A11D-FC4F7AE79247}" presName="imgShp" presStyleLbl="fgImgPlace1" presStyleIdx="2" presStyleCnt="4"/>
      <dgm:spPr/>
    </dgm:pt>
    <dgm:pt modelId="{91081411-7C6F-4C4D-9D66-682E3BFF9EBF}" type="pres">
      <dgm:prSet presAssocID="{1777B333-6C71-4197-A11D-FC4F7AE79247}" presName="txShp" presStyleLbl="node1" presStyleIdx="2" presStyleCnt="4">
        <dgm:presLayoutVars>
          <dgm:bulletEnabled val="1"/>
        </dgm:presLayoutVars>
      </dgm:prSet>
      <dgm:spPr/>
    </dgm:pt>
    <dgm:pt modelId="{7B4D3751-ADB3-4B90-941B-F4367E6B7DBF}" type="pres">
      <dgm:prSet presAssocID="{991672EA-D11A-473A-930F-F1EA77CB67B2}" presName="spacing" presStyleCnt="0"/>
      <dgm:spPr/>
    </dgm:pt>
    <dgm:pt modelId="{148AB306-7EE5-4DD6-BE40-8A1FC8F173E4}" type="pres">
      <dgm:prSet presAssocID="{0B524882-4164-4822-BA23-AEFA654BA94A}" presName="composite" presStyleCnt="0"/>
      <dgm:spPr/>
    </dgm:pt>
    <dgm:pt modelId="{E66B4721-1696-41D2-9830-F46018DD2253}" type="pres">
      <dgm:prSet presAssocID="{0B524882-4164-4822-BA23-AEFA654BA94A}" presName="imgShp" presStyleLbl="fgImgPlace1" presStyleIdx="3" presStyleCnt="4"/>
      <dgm:spPr/>
    </dgm:pt>
    <dgm:pt modelId="{C3A52470-96D1-4BC6-86D9-EBF19862FB37}" type="pres">
      <dgm:prSet presAssocID="{0B524882-4164-4822-BA23-AEFA654BA94A}" presName="txShp" presStyleLbl="node1" presStyleIdx="3" presStyleCnt="4">
        <dgm:presLayoutVars>
          <dgm:bulletEnabled val="1"/>
        </dgm:presLayoutVars>
      </dgm:prSet>
      <dgm:spPr/>
    </dgm:pt>
  </dgm:ptLst>
  <dgm:cxnLst>
    <dgm:cxn modelId="{03A8D50B-9EB8-4457-B9AA-53012A999E97}" type="presOf" srcId="{A5D56D44-B323-465C-8943-9A344500B951}" destId="{6EB9D137-6DE0-480B-A853-263B9CD3E54A}" srcOrd="0" destOrd="0" presId="urn:microsoft.com/office/officeart/2005/8/layout/vList3"/>
    <dgm:cxn modelId="{A17F5E2B-5DCF-401B-A85D-40748504AB55}" type="presOf" srcId="{A30FF4C2-B74D-43EE-86CA-56268ADD0846}" destId="{52ADBB2E-2ECC-4115-826F-45032952CECD}" srcOrd="0" destOrd="0" presId="urn:microsoft.com/office/officeart/2005/8/layout/vList3"/>
    <dgm:cxn modelId="{1AFD773B-5CF4-447E-B950-FF1DD80F9EE7}" type="presOf" srcId="{0B524882-4164-4822-BA23-AEFA654BA94A}" destId="{C3A52470-96D1-4BC6-86D9-EBF19862FB37}" srcOrd="0" destOrd="0" presId="urn:microsoft.com/office/officeart/2005/8/layout/vList3"/>
    <dgm:cxn modelId="{C3FC4269-16DA-40F0-9150-CE2CCA777065}" srcId="{A5D56D44-B323-465C-8943-9A344500B951}" destId="{1777B333-6C71-4197-A11D-FC4F7AE79247}" srcOrd="2" destOrd="0" parTransId="{C28E3884-C0F3-4E80-B3D0-E6472CC86908}" sibTransId="{991672EA-D11A-473A-930F-F1EA77CB67B2}"/>
    <dgm:cxn modelId="{83C7FA4B-F47C-40A3-947D-C13CE33FB817}" srcId="{A5D56D44-B323-465C-8943-9A344500B951}" destId="{0B524882-4164-4822-BA23-AEFA654BA94A}" srcOrd="3" destOrd="0" parTransId="{794FA0EC-A364-496E-AA70-8A07E38110FD}" sibTransId="{DF9CA140-4A7A-42FF-A2DF-8343EDE3F1E9}"/>
    <dgm:cxn modelId="{B731896D-C97F-4982-B684-218BB974A3ED}" type="presOf" srcId="{1777B333-6C71-4197-A11D-FC4F7AE79247}" destId="{91081411-7C6F-4C4D-9D66-682E3BFF9EBF}" srcOrd="0" destOrd="0" presId="urn:microsoft.com/office/officeart/2005/8/layout/vList3"/>
    <dgm:cxn modelId="{A055B87E-11DB-4B09-88A5-AC1D7F00DD69}" type="presOf" srcId="{557FA1C3-8A18-43C1-9004-41A237FB9B6F}" destId="{2904F8B1-65C6-4113-AF1E-34B4FEF3D6A3}" srcOrd="0" destOrd="0" presId="urn:microsoft.com/office/officeart/2005/8/layout/vList3"/>
    <dgm:cxn modelId="{43CEC6A0-ED93-4623-B717-094B4EE619A4}" srcId="{A5D56D44-B323-465C-8943-9A344500B951}" destId="{A30FF4C2-B74D-43EE-86CA-56268ADD0846}" srcOrd="1" destOrd="0" parTransId="{C68F9004-253B-4EFA-AC68-6AC98CC888AA}" sibTransId="{7A8FE786-0408-46AA-8D0B-3E735A67E938}"/>
    <dgm:cxn modelId="{F88E7CD6-06B5-4DD0-976E-78BCBA664498}" srcId="{A5D56D44-B323-465C-8943-9A344500B951}" destId="{557FA1C3-8A18-43C1-9004-41A237FB9B6F}" srcOrd="0" destOrd="0" parTransId="{C0F24978-2BC0-4C12-A17A-4C5CA2DC879E}" sibTransId="{24BAC604-E723-4CE3-8757-AB0702F9DD5C}"/>
    <dgm:cxn modelId="{3FC876DF-2388-46AB-910D-C2DF11D88832}" type="presParOf" srcId="{6EB9D137-6DE0-480B-A853-263B9CD3E54A}" destId="{F932299A-EFC3-496B-A565-2CA5FF8446F2}" srcOrd="0" destOrd="0" presId="urn:microsoft.com/office/officeart/2005/8/layout/vList3"/>
    <dgm:cxn modelId="{C81D5D2B-9CC4-4625-9549-43DFE1245B07}" type="presParOf" srcId="{F932299A-EFC3-496B-A565-2CA5FF8446F2}" destId="{175CADF3-0EE7-4BB7-B6AB-729F55E276B1}" srcOrd="0" destOrd="0" presId="urn:microsoft.com/office/officeart/2005/8/layout/vList3"/>
    <dgm:cxn modelId="{BFBE2E80-AC92-409E-A355-272E621DCF9D}" type="presParOf" srcId="{F932299A-EFC3-496B-A565-2CA5FF8446F2}" destId="{2904F8B1-65C6-4113-AF1E-34B4FEF3D6A3}" srcOrd="1" destOrd="0" presId="urn:microsoft.com/office/officeart/2005/8/layout/vList3"/>
    <dgm:cxn modelId="{D5FFD9D8-7B4F-4A98-A228-980E828B0347}" type="presParOf" srcId="{6EB9D137-6DE0-480B-A853-263B9CD3E54A}" destId="{2617100D-DB23-4FC4-8F54-860BAC764157}" srcOrd="1" destOrd="0" presId="urn:microsoft.com/office/officeart/2005/8/layout/vList3"/>
    <dgm:cxn modelId="{5A31E67C-55ED-4283-9A8D-5099071F75F4}" type="presParOf" srcId="{6EB9D137-6DE0-480B-A853-263B9CD3E54A}" destId="{5A75B3DC-DE26-4FEB-B25C-2F68465D8AAD}" srcOrd="2" destOrd="0" presId="urn:microsoft.com/office/officeart/2005/8/layout/vList3"/>
    <dgm:cxn modelId="{5E1B4665-149B-44A9-B2F6-C770A4AEE010}" type="presParOf" srcId="{5A75B3DC-DE26-4FEB-B25C-2F68465D8AAD}" destId="{0A14EE29-2F4C-4C30-9DAF-7B3F909DE34C}" srcOrd="0" destOrd="0" presId="urn:microsoft.com/office/officeart/2005/8/layout/vList3"/>
    <dgm:cxn modelId="{138E65F5-B87F-43D0-A8C7-C9784F6D8D8E}" type="presParOf" srcId="{5A75B3DC-DE26-4FEB-B25C-2F68465D8AAD}" destId="{52ADBB2E-2ECC-4115-826F-45032952CECD}" srcOrd="1" destOrd="0" presId="urn:microsoft.com/office/officeart/2005/8/layout/vList3"/>
    <dgm:cxn modelId="{D6A4A704-A46A-43BF-8CF5-0E326C4D962C}" type="presParOf" srcId="{6EB9D137-6DE0-480B-A853-263B9CD3E54A}" destId="{A2004082-FC43-4316-8A36-45A4ED6F76D2}" srcOrd="3" destOrd="0" presId="urn:microsoft.com/office/officeart/2005/8/layout/vList3"/>
    <dgm:cxn modelId="{BC44C889-D54C-420B-86AC-C05CBC88C2B4}" type="presParOf" srcId="{6EB9D137-6DE0-480B-A853-263B9CD3E54A}" destId="{3C65864C-24FA-4B7A-AC34-7BFEBE432823}" srcOrd="4" destOrd="0" presId="urn:microsoft.com/office/officeart/2005/8/layout/vList3"/>
    <dgm:cxn modelId="{7C165591-3F73-48A8-8D88-B499C4ED9BF2}" type="presParOf" srcId="{3C65864C-24FA-4B7A-AC34-7BFEBE432823}" destId="{9BD26BE0-7D67-4F6E-AAAA-07CD4ABA861B}" srcOrd="0" destOrd="0" presId="urn:microsoft.com/office/officeart/2005/8/layout/vList3"/>
    <dgm:cxn modelId="{E255F924-D298-49C8-97C1-ED7B3F79766B}" type="presParOf" srcId="{3C65864C-24FA-4B7A-AC34-7BFEBE432823}" destId="{91081411-7C6F-4C4D-9D66-682E3BFF9EBF}" srcOrd="1" destOrd="0" presId="urn:microsoft.com/office/officeart/2005/8/layout/vList3"/>
    <dgm:cxn modelId="{DD0E3656-1503-433A-818A-5D3EF9D1BA37}" type="presParOf" srcId="{6EB9D137-6DE0-480B-A853-263B9CD3E54A}" destId="{7B4D3751-ADB3-4B90-941B-F4367E6B7DBF}" srcOrd="5" destOrd="0" presId="urn:microsoft.com/office/officeart/2005/8/layout/vList3"/>
    <dgm:cxn modelId="{85633153-FA10-43DB-9FA4-8102A21A1E4B}" type="presParOf" srcId="{6EB9D137-6DE0-480B-A853-263B9CD3E54A}" destId="{148AB306-7EE5-4DD6-BE40-8A1FC8F173E4}" srcOrd="6" destOrd="0" presId="urn:microsoft.com/office/officeart/2005/8/layout/vList3"/>
    <dgm:cxn modelId="{469D7470-4919-4055-A166-9FA9E687BE49}" type="presParOf" srcId="{148AB306-7EE5-4DD6-BE40-8A1FC8F173E4}" destId="{E66B4721-1696-41D2-9830-F46018DD2253}" srcOrd="0" destOrd="0" presId="urn:microsoft.com/office/officeart/2005/8/layout/vList3"/>
    <dgm:cxn modelId="{061472E9-CA76-40A4-B084-5D272E14522A}" type="presParOf" srcId="{148AB306-7EE5-4DD6-BE40-8A1FC8F173E4}" destId="{C3A52470-96D1-4BC6-86D9-EBF19862FB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56D44-B323-465C-8943-9A344500B9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57FA1C3-8A18-43C1-9004-41A237FB9B6F}">
      <dgm:prSet phldrT="[Texto]"/>
      <dgm:spPr/>
      <dgm:t>
        <a:bodyPr/>
        <a:lstStyle/>
        <a:p>
          <a:r>
            <a:rPr lang="es-ES" dirty="0"/>
            <a:t>ROBOTS: se permite declarar más de un robot</a:t>
          </a:r>
          <a:endParaRPr lang="es-AR" dirty="0"/>
        </a:p>
      </dgm:t>
    </dgm:pt>
    <dgm:pt modelId="{C0F24978-2BC0-4C12-A17A-4C5CA2DC879E}" type="parTrans" cxnId="{F88E7CD6-06B5-4DD0-976E-78BCBA664498}">
      <dgm:prSet/>
      <dgm:spPr/>
      <dgm:t>
        <a:bodyPr/>
        <a:lstStyle/>
        <a:p>
          <a:endParaRPr lang="es-AR"/>
        </a:p>
      </dgm:t>
    </dgm:pt>
    <dgm:pt modelId="{24BAC604-E723-4CE3-8757-AB0702F9DD5C}" type="sibTrans" cxnId="{F88E7CD6-06B5-4DD0-976E-78BCBA664498}">
      <dgm:prSet/>
      <dgm:spPr/>
      <dgm:t>
        <a:bodyPr/>
        <a:lstStyle/>
        <a:p>
          <a:endParaRPr lang="es-AR"/>
        </a:p>
      </dgm:t>
    </dgm:pt>
    <dgm:pt modelId="{A30FF4C2-B74D-43EE-86CA-56268ADD0846}">
      <dgm:prSet phldrT="[Texto]"/>
      <dgm:spPr/>
      <dgm:t>
        <a:bodyPr/>
        <a:lstStyle/>
        <a:p>
          <a:r>
            <a:rPr lang="es-ES" dirty="0"/>
            <a:t>AREAS: existen distintos tipos de áreas (privadas, compartidas, parcialmente compartidas)</a:t>
          </a:r>
          <a:endParaRPr lang="es-AR" dirty="0"/>
        </a:p>
      </dgm:t>
    </dgm:pt>
    <dgm:pt modelId="{C68F9004-253B-4EFA-AC68-6AC98CC888AA}" type="parTrans" cxnId="{43CEC6A0-ED93-4623-B717-094B4EE619A4}">
      <dgm:prSet/>
      <dgm:spPr/>
      <dgm:t>
        <a:bodyPr/>
        <a:lstStyle/>
        <a:p>
          <a:endParaRPr lang="es-AR"/>
        </a:p>
      </dgm:t>
    </dgm:pt>
    <dgm:pt modelId="{7A8FE786-0408-46AA-8D0B-3E735A67E938}" type="sibTrans" cxnId="{43CEC6A0-ED93-4623-B717-094B4EE619A4}">
      <dgm:prSet/>
      <dgm:spPr/>
      <dgm:t>
        <a:bodyPr/>
        <a:lstStyle/>
        <a:p>
          <a:endParaRPr lang="es-AR"/>
        </a:p>
      </dgm:t>
    </dgm:pt>
    <dgm:pt modelId="{1777B333-6C71-4197-A11D-FC4F7AE79247}">
      <dgm:prSet phldrT="[Texto]"/>
      <dgm:spPr/>
      <dgm:t>
        <a:bodyPr/>
        <a:lstStyle/>
        <a:p>
          <a:r>
            <a:rPr lang="es-ES" dirty="0"/>
            <a:t>COMUNICACIÓN: permite el intercambio de mensajes entre robots</a:t>
          </a:r>
          <a:endParaRPr lang="es-AR" dirty="0"/>
        </a:p>
      </dgm:t>
    </dgm:pt>
    <dgm:pt modelId="{C28E3884-C0F3-4E80-B3D0-E6472CC86908}" type="parTrans" cxnId="{C3FC4269-16DA-40F0-9150-CE2CCA777065}">
      <dgm:prSet/>
      <dgm:spPr/>
      <dgm:t>
        <a:bodyPr/>
        <a:lstStyle/>
        <a:p>
          <a:endParaRPr lang="es-AR"/>
        </a:p>
      </dgm:t>
    </dgm:pt>
    <dgm:pt modelId="{991672EA-D11A-473A-930F-F1EA77CB67B2}" type="sibTrans" cxnId="{C3FC4269-16DA-40F0-9150-CE2CCA777065}">
      <dgm:prSet/>
      <dgm:spPr/>
      <dgm:t>
        <a:bodyPr/>
        <a:lstStyle/>
        <a:p>
          <a:endParaRPr lang="es-AR"/>
        </a:p>
      </dgm:t>
    </dgm:pt>
    <dgm:pt modelId="{0B524882-4164-4822-BA23-AEFA654BA94A}">
      <dgm:prSet phldrT="[Texto]"/>
      <dgm:spPr/>
      <dgm:t>
        <a:bodyPr/>
        <a:lstStyle/>
        <a:p>
          <a:r>
            <a:rPr lang="es-ES" dirty="0"/>
            <a:t>SINCRONIZACIÓN: permite bloquear y desbloquear recursos compartidos (esquinas)</a:t>
          </a:r>
          <a:endParaRPr lang="es-AR" dirty="0"/>
        </a:p>
      </dgm:t>
    </dgm:pt>
    <dgm:pt modelId="{794FA0EC-A364-496E-AA70-8A07E38110FD}" type="parTrans" cxnId="{83C7FA4B-F47C-40A3-947D-C13CE33FB817}">
      <dgm:prSet/>
      <dgm:spPr/>
      <dgm:t>
        <a:bodyPr/>
        <a:lstStyle/>
        <a:p>
          <a:endParaRPr lang="es-AR"/>
        </a:p>
      </dgm:t>
    </dgm:pt>
    <dgm:pt modelId="{DF9CA140-4A7A-42FF-A2DF-8343EDE3F1E9}" type="sibTrans" cxnId="{83C7FA4B-F47C-40A3-947D-C13CE33FB817}">
      <dgm:prSet/>
      <dgm:spPr/>
      <dgm:t>
        <a:bodyPr/>
        <a:lstStyle/>
        <a:p>
          <a:endParaRPr lang="es-AR"/>
        </a:p>
      </dgm:t>
    </dgm:pt>
    <dgm:pt modelId="{6EB9D137-6DE0-480B-A853-263B9CD3E54A}" type="pres">
      <dgm:prSet presAssocID="{A5D56D44-B323-465C-8943-9A344500B951}" presName="linearFlow" presStyleCnt="0">
        <dgm:presLayoutVars>
          <dgm:dir/>
          <dgm:resizeHandles val="exact"/>
        </dgm:presLayoutVars>
      </dgm:prSet>
      <dgm:spPr/>
    </dgm:pt>
    <dgm:pt modelId="{F932299A-EFC3-496B-A565-2CA5FF8446F2}" type="pres">
      <dgm:prSet presAssocID="{557FA1C3-8A18-43C1-9004-41A237FB9B6F}" presName="composite" presStyleCnt="0"/>
      <dgm:spPr/>
    </dgm:pt>
    <dgm:pt modelId="{175CADF3-0EE7-4BB7-B6AB-729F55E276B1}" type="pres">
      <dgm:prSet presAssocID="{557FA1C3-8A18-43C1-9004-41A237FB9B6F}" presName="imgShp" presStyleLbl="fgImgPlace1" presStyleIdx="0" presStyleCnt="4"/>
      <dgm:spPr/>
    </dgm:pt>
    <dgm:pt modelId="{2904F8B1-65C6-4113-AF1E-34B4FEF3D6A3}" type="pres">
      <dgm:prSet presAssocID="{557FA1C3-8A18-43C1-9004-41A237FB9B6F}" presName="txShp" presStyleLbl="node1" presStyleIdx="0" presStyleCnt="4" custScaleX="111861" custLinFactNeighborX="15144">
        <dgm:presLayoutVars>
          <dgm:bulletEnabled val="1"/>
        </dgm:presLayoutVars>
      </dgm:prSet>
      <dgm:spPr/>
    </dgm:pt>
    <dgm:pt modelId="{2617100D-DB23-4FC4-8F54-860BAC764157}" type="pres">
      <dgm:prSet presAssocID="{24BAC604-E723-4CE3-8757-AB0702F9DD5C}" presName="spacing" presStyleCnt="0"/>
      <dgm:spPr/>
    </dgm:pt>
    <dgm:pt modelId="{5A75B3DC-DE26-4FEB-B25C-2F68465D8AAD}" type="pres">
      <dgm:prSet presAssocID="{A30FF4C2-B74D-43EE-86CA-56268ADD0846}" presName="composite" presStyleCnt="0"/>
      <dgm:spPr/>
    </dgm:pt>
    <dgm:pt modelId="{0A14EE29-2F4C-4C30-9DAF-7B3F909DE34C}" type="pres">
      <dgm:prSet presAssocID="{A30FF4C2-B74D-43EE-86CA-56268ADD0846}" presName="imgShp" presStyleLbl="fgImgPlace1" presStyleIdx="1" presStyleCnt="4"/>
      <dgm:spPr/>
    </dgm:pt>
    <dgm:pt modelId="{52ADBB2E-2ECC-4115-826F-45032952CECD}" type="pres">
      <dgm:prSet presAssocID="{A30FF4C2-B74D-43EE-86CA-56268ADD0846}" presName="txShp" presStyleLbl="node1" presStyleIdx="1" presStyleCnt="4" custScaleX="111861" custLinFactNeighborX="15144">
        <dgm:presLayoutVars>
          <dgm:bulletEnabled val="1"/>
        </dgm:presLayoutVars>
      </dgm:prSet>
      <dgm:spPr/>
    </dgm:pt>
    <dgm:pt modelId="{A2004082-FC43-4316-8A36-45A4ED6F76D2}" type="pres">
      <dgm:prSet presAssocID="{7A8FE786-0408-46AA-8D0B-3E735A67E938}" presName="spacing" presStyleCnt="0"/>
      <dgm:spPr/>
    </dgm:pt>
    <dgm:pt modelId="{3C65864C-24FA-4B7A-AC34-7BFEBE432823}" type="pres">
      <dgm:prSet presAssocID="{1777B333-6C71-4197-A11D-FC4F7AE79247}" presName="composite" presStyleCnt="0"/>
      <dgm:spPr/>
    </dgm:pt>
    <dgm:pt modelId="{9BD26BE0-7D67-4F6E-AAAA-07CD4ABA861B}" type="pres">
      <dgm:prSet presAssocID="{1777B333-6C71-4197-A11D-FC4F7AE79247}" presName="imgShp" presStyleLbl="fgImgPlace1" presStyleIdx="2" presStyleCnt="4"/>
      <dgm:spPr/>
    </dgm:pt>
    <dgm:pt modelId="{91081411-7C6F-4C4D-9D66-682E3BFF9EBF}" type="pres">
      <dgm:prSet presAssocID="{1777B333-6C71-4197-A11D-FC4F7AE79247}" presName="txShp" presStyleLbl="node1" presStyleIdx="2" presStyleCnt="4" custScaleX="111861" custLinFactNeighborX="15144">
        <dgm:presLayoutVars>
          <dgm:bulletEnabled val="1"/>
        </dgm:presLayoutVars>
      </dgm:prSet>
      <dgm:spPr/>
    </dgm:pt>
    <dgm:pt modelId="{7B4D3751-ADB3-4B90-941B-F4367E6B7DBF}" type="pres">
      <dgm:prSet presAssocID="{991672EA-D11A-473A-930F-F1EA77CB67B2}" presName="spacing" presStyleCnt="0"/>
      <dgm:spPr/>
    </dgm:pt>
    <dgm:pt modelId="{148AB306-7EE5-4DD6-BE40-8A1FC8F173E4}" type="pres">
      <dgm:prSet presAssocID="{0B524882-4164-4822-BA23-AEFA654BA94A}" presName="composite" presStyleCnt="0"/>
      <dgm:spPr/>
    </dgm:pt>
    <dgm:pt modelId="{E66B4721-1696-41D2-9830-F46018DD2253}" type="pres">
      <dgm:prSet presAssocID="{0B524882-4164-4822-BA23-AEFA654BA94A}" presName="imgShp" presStyleLbl="fgImgPlace1" presStyleIdx="3" presStyleCnt="4"/>
      <dgm:spPr/>
    </dgm:pt>
    <dgm:pt modelId="{C3A52470-96D1-4BC6-86D9-EBF19862FB37}" type="pres">
      <dgm:prSet presAssocID="{0B524882-4164-4822-BA23-AEFA654BA94A}" presName="txShp" presStyleLbl="node1" presStyleIdx="3" presStyleCnt="4" custScaleX="111861" custLinFactNeighborX="15144">
        <dgm:presLayoutVars>
          <dgm:bulletEnabled val="1"/>
        </dgm:presLayoutVars>
      </dgm:prSet>
      <dgm:spPr/>
    </dgm:pt>
  </dgm:ptLst>
  <dgm:cxnLst>
    <dgm:cxn modelId="{03A8D50B-9EB8-4457-B9AA-53012A999E97}" type="presOf" srcId="{A5D56D44-B323-465C-8943-9A344500B951}" destId="{6EB9D137-6DE0-480B-A853-263B9CD3E54A}" srcOrd="0" destOrd="0" presId="urn:microsoft.com/office/officeart/2005/8/layout/vList3"/>
    <dgm:cxn modelId="{A17F5E2B-5DCF-401B-A85D-40748504AB55}" type="presOf" srcId="{A30FF4C2-B74D-43EE-86CA-56268ADD0846}" destId="{52ADBB2E-2ECC-4115-826F-45032952CECD}" srcOrd="0" destOrd="0" presId="urn:microsoft.com/office/officeart/2005/8/layout/vList3"/>
    <dgm:cxn modelId="{1AFD773B-5CF4-447E-B950-FF1DD80F9EE7}" type="presOf" srcId="{0B524882-4164-4822-BA23-AEFA654BA94A}" destId="{C3A52470-96D1-4BC6-86D9-EBF19862FB37}" srcOrd="0" destOrd="0" presId="urn:microsoft.com/office/officeart/2005/8/layout/vList3"/>
    <dgm:cxn modelId="{C3FC4269-16DA-40F0-9150-CE2CCA777065}" srcId="{A5D56D44-B323-465C-8943-9A344500B951}" destId="{1777B333-6C71-4197-A11D-FC4F7AE79247}" srcOrd="2" destOrd="0" parTransId="{C28E3884-C0F3-4E80-B3D0-E6472CC86908}" sibTransId="{991672EA-D11A-473A-930F-F1EA77CB67B2}"/>
    <dgm:cxn modelId="{83C7FA4B-F47C-40A3-947D-C13CE33FB817}" srcId="{A5D56D44-B323-465C-8943-9A344500B951}" destId="{0B524882-4164-4822-BA23-AEFA654BA94A}" srcOrd="3" destOrd="0" parTransId="{794FA0EC-A364-496E-AA70-8A07E38110FD}" sibTransId="{DF9CA140-4A7A-42FF-A2DF-8343EDE3F1E9}"/>
    <dgm:cxn modelId="{B731896D-C97F-4982-B684-218BB974A3ED}" type="presOf" srcId="{1777B333-6C71-4197-A11D-FC4F7AE79247}" destId="{91081411-7C6F-4C4D-9D66-682E3BFF9EBF}" srcOrd="0" destOrd="0" presId="urn:microsoft.com/office/officeart/2005/8/layout/vList3"/>
    <dgm:cxn modelId="{A055B87E-11DB-4B09-88A5-AC1D7F00DD69}" type="presOf" srcId="{557FA1C3-8A18-43C1-9004-41A237FB9B6F}" destId="{2904F8B1-65C6-4113-AF1E-34B4FEF3D6A3}" srcOrd="0" destOrd="0" presId="urn:microsoft.com/office/officeart/2005/8/layout/vList3"/>
    <dgm:cxn modelId="{43CEC6A0-ED93-4623-B717-094B4EE619A4}" srcId="{A5D56D44-B323-465C-8943-9A344500B951}" destId="{A30FF4C2-B74D-43EE-86CA-56268ADD0846}" srcOrd="1" destOrd="0" parTransId="{C68F9004-253B-4EFA-AC68-6AC98CC888AA}" sibTransId="{7A8FE786-0408-46AA-8D0B-3E735A67E938}"/>
    <dgm:cxn modelId="{F88E7CD6-06B5-4DD0-976E-78BCBA664498}" srcId="{A5D56D44-B323-465C-8943-9A344500B951}" destId="{557FA1C3-8A18-43C1-9004-41A237FB9B6F}" srcOrd="0" destOrd="0" parTransId="{C0F24978-2BC0-4C12-A17A-4C5CA2DC879E}" sibTransId="{24BAC604-E723-4CE3-8757-AB0702F9DD5C}"/>
    <dgm:cxn modelId="{3FC876DF-2388-46AB-910D-C2DF11D88832}" type="presParOf" srcId="{6EB9D137-6DE0-480B-A853-263B9CD3E54A}" destId="{F932299A-EFC3-496B-A565-2CA5FF8446F2}" srcOrd="0" destOrd="0" presId="urn:microsoft.com/office/officeart/2005/8/layout/vList3"/>
    <dgm:cxn modelId="{C81D5D2B-9CC4-4625-9549-43DFE1245B07}" type="presParOf" srcId="{F932299A-EFC3-496B-A565-2CA5FF8446F2}" destId="{175CADF3-0EE7-4BB7-B6AB-729F55E276B1}" srcOrd="0" destOrd="0" presId="urn:microsoft.com/office/officeart/2005/8/layout/vList3"/>
    <dgm:cxn modelId="{BFBE2E80-AC92-409E-A355-272E621DCF9D}" type="presParOf" srcId="{F932299A-EFC3-496B-A565-2CA5FF8446F2}" destId="{2904F8B1-65C6-4113-AF1E-34B4FEF3D6A3}" srcOrd="1" destOrd="0" presId="urn:microsoft.com/office/officeart/2005/8/layout/vList3"/>
    <dgm:cxn modelId="{D5FFD9D8-7B4F-4A98-A228-980E828B0347}" type="presParOf" srcId="{6EB9D137-6DE0-480B-A853-263B9CD3E54A}" destId="{2617100D-DB23-4FC4-8F54-860BAC764157}" srcOrd="1" destOrd="0" presId="urn:microsoft.com/office/officeart/2005/8/layout/vList3"/>
    <dgm:cxn modelId="{5A31E67C-55ED-4283-9A8D-5099071F75F4}" type="presParOf" srcId="{6EB9D137-6DE0-480B-A853-263B9CD3E54A}" destId="{5A75B3DC-DE26-4FEB-B25C-2F68465D8AAD}" srcOrd="2" destOrd="0" presId="urn:microsoft.com/office/officeart/2005/8/layout/vList3"/>
    <dgm:cxn modelId="{5E1B4665-149B-44A9-B2F6-C770A4AEE010}" type="presParOf" srcId="{5A75B3DC-DE26-4FEB-B25C-2F68465D8AAD}" destId="{0A14EE29-2F4C-4C30-9DAF-7B3F909DE34C}" srcOrd="0" destOrd="0" presId="urn:microsoft.com/office/officeart/2005/8/layout/vList3"/>
    <dgm:cxn modelId="{138E65F5-B87F-43D0-A8C7-C9784F6D8D8E}" type="presParOf" srcId="{5A75B3DC-DE26-4FEB-B25C-2F68465D8AAD}" destId="{52ADBB2E-2ECC-4115-826F-45032952CECD}" srcOrd="1" destOrd="0" presId="urn:microsoft.com/office/officeart/2005/8/layout/vList3"/>
    <dgm:cxn modelId="{D6A4A704-A46A-43BF-8CF5-0E326C4D962C}" type="presParOf" srcId="{6EB9D137-6DE0-480B-A853-263B9CD3E54A}" destId="{A2004082-FC43-4316-8A36-45A4ED6F76D2}" srcOrd="3" destOrd="0" presId="urn:microsoft.com/office/officeart/2005/8/layout/vList3"/>
    <dgm:cxn modelId="{BC44C889-D54C-420B-86AC-C05CBC88C2B4}" type="presParOf" srcId="{6EB9D137-6DE0-480B-A853-263B9CD3E54A}" destId="{3C65864C-24FA-4B7A-AC34-7BFEBE432823}" srcOrd="4" destOrd="0" presId="urn:microsoft.com/office/officeart/2005/8/layout/vList3"/>
    <dgm:cxn modelId="{7C165591-3F73-48A8-8D88-B499C4ED9BF2}" type="presParOf" srcId="{3C65864C-24FA-4B7A-AC34-7BFEBE432823}" destId="{9BD26BE0-7D67-4F6E-AAAA-07CD4ABA861B}" srcOrd="0" destOrd="0" presId="urn:microsoft.com/office/officeart/2005/8/layout/vList3"/>
    <dgm:cxn modelId="{E255F924-D298-49C8-97C1-ED7B3F79766B}" type="presParOf" srcId="{3C65864C-24FA-4B7A-AC34-7BFEBE432823}" destId="{91081411-7C6F-4C4D-9D66-682E3BFF9EBF}" srcOrd="1" destOrd="0" presId="urn:microsoft.com/office/officeart/2005/8/layout/vList3"/>
    <dgm:cxn modelId="{DD0E3656-1503-433A-818A-5D3EF9D1BA37}" type="presParOf" srcId="{6EB9D137-6DE0-480B-A853-263B9CD3E54A}" destId="{7B4D3751-ADB3-4B90-941B-F4367E6B7DBF}" srcOrd="5" destOrd="0" presId="urn:microsoft.com/office/officeart/2005/8/layout/vList3"/>
    <dgm:cxn modelId="{85633153-FA10-43DB-9FA4-8102A21A1E4B}" type="presParOf" srcId="{6EB9D137-6DE0-480B-A853-263B9CD3E54A}" destId="{148AB306-7EE5-4DD6-BE40-8A1FC8F173E4}" srcOrd="6" destOrd="0" presId="urn:microsoft.com/office/officeart/2005/8/layout/vList3"/>
    <dgm:cxn modelId="{469D7470-4919-4055-A166-9FA9E687BE49}" type="presParOf" srcId="{148AB306-7EE5-4DD6-BE40-8A1FC8F173E4}" destId="{E66B4721-1696-41D2-9830-F46018DD2253}" srcOrd="0" destOrd="0" presId="urn:microsoft.com/office/officeart/2005/8/layout/vList3"/>
    <dgm:cxn modelId="{061472E9-CA76-40A4-B084-5D272E14522A}" type="presParOf" srcId="{148AB306-7EE5-4DD6-BE40-8A1FC8F173E4}" destId="{C3A52470-96D1-4BC6-86D9-EBF19862FB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4F8B1-65C6-4113-AF1E-34B4FEF3D6A3}">
      <dsp:nvSpPr>
        <dsp:cNvPr id="0" name=""/>
        <dsp:cNvSpPr/>
      </dsp:nvSpPr>
      <dsp:spPr>
        <a:xfrm rot="10800000">
          <a:off x="1903844" y="2482"/>
          <a:ext cx="6481015" cy="108563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Comunicación</a:t>
          </a:r>
          <a:endParaRPr lang="es-AR" sz="3200" kern="1200" dirty="0"/>
        </a:p>
      </dsp:txBody>
      <dsp:txXfrm rot="10800000">
        <a:off x="2175252" y="2482"/>
        <a:ext cx="6209607" cy="1085633"/>
      </dsp:txXfrm>
    </dsp:sp>
    <dsp:sp modelId="{175CADF3-0EE7-4BB7-B6AB-729F55E276B1}">
      <dsp:nvSpPr>
        <dsp:cNvPr id="0" name=""/>
        <dsp:cNvSpPr/>
      </dsp:nvSpPr>
      <dsp:spPr>
        <a:xfrm>
          <a:off x="1361027" y="2482"/>
          <a:ext cx="1085633" cy="108563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DBB2E-2ECC-4115-826F-45032952CECD}">
      <dsp:nvSpPr>
        <dsp:cNvPr id="0" name=""/>
        <dsp:cNvSpPr/>
      </dsp:nvSpPr>
      <dsp:spPr>
        <a:xfrm rot="10800000">
          <a:off x="1903844" y="1412185"/>
          <a:ext cx="6481015" cy="1085633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Recursos Compartidos</a:t>
          </a:r>
          <a:endParaRPr lang="es-AR" sz="3200" kern="1200" dirty="0"/>
        </a:p>
      </dsp:txBody>
      <dsp:txXfrm rot="10800000">
        <a:off x="2175252" y="1412185"/>
        <a:ext cx="6209607" cy="1085633"/>
      </dsp:txXfrm>
    </dsp:sp>
    <dsp:sp modelId="{0A14EE29-2F4C-4C30-9DAF-7B3F909DE34C}">
      <dsp:nvSpPr>
        <dsp:cNvPr id="0" name=""/>
        <dsp:cNvSpPr/>
      </dsp:nvSpPr>
      <dsp:spPr>
        <a:xfrm>
          <a:off x="1361027" y="1412185"/>
          <a:ext cx="1085633" cy="1085633"/>
        </a:xfrm>
        <a:prstGeom prst="ellipse">
          <a:avLst/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1411-7C6F-4C4D-9D66-682E3BFF9EBF}">
      <dsp:nvSpPr>
        <dsp:cNvPr id="0" name=""/>
        <dsp:cNvSpPr/>
      </dsp:nvSpPr>
      <dsp:spPr>
        <a:xfrm rot="10800000">
          <a:off x="1903844" y="2821889"/>
          <a:ext cx="6481015" cy="1085633"/>
        </a:xfrm>
        <a:prstGeom prst="homePlat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Sincronización</a:t>
          </a:r>
          <a:endParaRPr lang="es-AR" sz="3200" kern="1200" dirty="0"/>
        </a:p>
      </dsp:txBody>
      <dsp:txXfrm rot="10800000">
        <a:off x="2175252" y="2821889"/>
        <a:ext cx="6209607" cy="1085633"/>
      </dsp:txXfrm>
    </dsp:sp>
    <dsp:sp modelId="{9BD26BE0-7D67-4F6E-AAAA-07CD4ABA861B}">
      <dsp:nvSpPr>
        <dsp:cNvPr id="0" name=""/>
        <dsp:cNvSpPr/>
      </dsp:nvSpPr>
      <dsp:spPr>
        <a:xfrm>
          <a:off x="1361027" y="2821889"/>
          <a:ext cx="1085633" cy="1085633"/>
        </a:xfrm>
        <a:prstGeom prst="ellipse">
          <a:avLst/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52470-96D1-4BC6-86D9-EBF19862FB37}">
      <dsp:nvSpPr>
        <dsp:cNvPr id="0" name=""/>
        <dsp:cNvSpPr/>
      </dsp:nvSpPr>
      <dsp:spPr>
        <a:xfrm rot="10800000">
          <a:off x="1903844" y="4231593"/>
          <a:ext cx="6481015" cy="1085633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Heterogeneidad de procesadores</a:t>
          </a:r>
          <a:endParaRPr lang="es-AR" sz="3200" kern="1200" dirty="0"/>
        </a:p>
      </dsp:txBody>
      <dsp:txXfrm rot="10800000">
        <a:off x="2175252" y="4231593"/>
        <a:ext cx="6209607" cy="1085633"/>
      </dsp:txXfrm>
    </dsp:sp>
    <dsp:sp modelId="{E66B4721-1696-41D2-9830-F46018DD2253}">
      <dsp:nvSpPr>
        <dsp:cNvPr id="0" name=""/>
        <dsp:cNvSpPr/>
      </dsp:nvSpPr>
      <dsp:spPr>
        <a:xfrm>
          <a:off x="1361027" y="4231593"/>
          <a:ext cx="1085633" cy="1085633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4F8B1-65C6-4113-AF1E-34B4FEF3D6A3}">
      <dsp:nvSpPr>
        <dsp:cNvPr id="0" name=""/>
        <dsp:cNvSpPr/>
      </dsp:nvSpPr>
      <dsp:spPr>
        <a:xfrm rot="10800000">
          <a:off x="2109443" y="2053"/>
          <a:ext cx="6540213" cy="10858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ROBOTS: se permite declarar más de un robot</a:t>
          </a:r>
          <a:endParaRPr lang="es-AR" sz="2300" kern="1200" dirty="0"/>
        </a:p>
      </dsp:txBody>
      <dsp:txXfrm rot="10800000">
        <a:off x="2380895" y="2053"/>
        <a:ext cx="6268761" cy="1085808"/>
      </dsp:txXfrm>
    </dsp:sp>
    <dsp:sp modelId="{175CADF3-0EE7-4BB7-B6AB-729F55E276B1}">
      <dsp:nvSpPr>
        <dsp:cNvPr id="0" name=""/>
        <dsp:cNvSpPr/>
      </dsp:nvSpPr>
      <dsp:spPr>
        <a:xfrm>
          <a:off x="1027850" y="2053"/>
          <a:ext cx="1085808" cy="108580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DBB2E-2ECC-4115-826F-45032952CECD}">
      <dsp:nvSpPr>
        <dsp:cNvPr id="0" name=""/>
        <dsp:cNvSpPr/>
      </dsp:nvSpPr>
      <dsp:spPr>
        <a:xfrm rot="10800000">
          <a:off x="2109443" y="1411984"/>
          <a:ext cx="6540213" cy="1085808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AREAS: existen distintos tipos de áreas (privadas, compartidas, parcialmente compartidas)</a:t>
          </a:r>
          <a:endParaRPr lang="es-AR" sz="2300" kern="1200" dirty="0"/>
        </a:p>
      </dsp:txBody>
      <dsp:txXfrm rot="10800000">
        <a:off x="2380895" y="1411984"/>
        <a:ext cx="6268761" cy="1085808"/>
      </dsp:txXfrm>
    </dsp:sp>
    <dsp:sp modelId="{0A14EE29-2F4C-4C30-9DAF-7B3F909DE34C}">
      <dsp:nvSpPr>
        <dsp:cNvPr id="0" name=""/>
        <dsp:cNvSpPr/>
      </dsp:nvSpPr>
      <dsp:spPr>
        <a:xfrm>
          <a:off x="1027850" y="1411984"/>
          <a:ext cx="1085808" cy="1085808"/>
        </a:xfrm>
        <a:prstGeom prst="ellipse">
          <a:avLst/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1411-7C6F-4C4D-9D66-682E3BFF9EBF}">
      <dsp:nvSpPr>
        <dsp:cNvPr id="0" name=""/>
        <dsp:cNvSpPr/>
      </dsp:nvSpPr>
      <dsp:spPr>
        <a:xfrm rot="10800000">
          <a:off x="2109443" y="2821915"/>
          <a:ext cx="6540213" cy="1085808"/>
        </a:xfrm>
        <a:prstGeom prst="homePlat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COMUNICACIÓN: permite el intercambio de mensajes entre robots</a:t>
          </a:r>
          <a:endParaRPr lang="es-AR" sz="2300" kern="1200" dirty="0"/>
        </a:p>
      </dsp:txBody>
      <dsp:txXfrm rot="10800000">
        <a:off x="2380895" y="2821915"/>
        <a:ext cx="6268761" cy="1085808"/>
      </dsp:txXfrm>
    </dsp:sp>
    <dsp:sp modelId="{9BD26BE0-7D67-4F6E-AAAA-07CD4ABA861B}">
      <dsp:nvSpPr>
        <dsp:cNvPr id="0" name=""/>
        <dsp:cNvSpPr/>
      </dsp:nvSpPr>
      <dsp:spPr>
        <a:xfrm>
          <a:off x="1027850" y="2821915"/>
          <a:ext cx="1085808" cy="1085808"/>
        </a:xfrm>
        <a:prstGeom prst="ellipse">
          <a:avLst/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52470-96D1-4BC6-86D9-EBF19862FB37}">
      <dsp:nvSpPr>
        <dsp:cNvPr id="0" name=""/>
        <dsp:cNvSpPr/>
      </dsp:nvSpPr>
      <dsp:spPr>
        <a:xfrm rot="10800000">
          <a:off x="2109443" y="4231846"/>
          <a:ext cx="6540213" cy="1085808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SINCRONIZACIÓN: permite bloquear y desbloquear recursos compartidos (esquinas)</a:t>
          </a:r>
          <a:endParaRPr lang="es-AR" sz="2300" kern="1200" dirty="0"/>
        </a:p>
      </dsp:txBody>
      <dsp:txXfrm rot="10800000">
        <a:off x="2380895" y="4231846"/>
        <a:ext cx="6268761" cy="1085808"/>
      </dsp:txXfrm>
    </dsp:sp>
    <dsp:sp modelId="{E66B4721-1696-41D2-9830-F46018DD2253}">
      <dsp:nvSpPr>
        <dsp:cNvPr id="0" name=""/>
        <dsp:cNvSpPr/>
      </dsp:nvSpPr>
      <dsp:spPr>
        <a:xfrm>
          <a:off x="1027850" y="4231846"/>
          <a:ext cx="1085808" cy="1085808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A10B01A9-3D87-7ED7-4FCD-3C38C5576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5163F8B1-BEA3-4B71-31AF-2472DFA20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C82EC523-4B80-FA82-D8E3-79A8D0601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66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1D7D8820-DBB0-C9D9-B895-A048C2CA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2BD146C4-0421-2A2F-A83D-5DD4BB822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5FD29C04-0508-C81A-7A8C-349B7DA7D6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7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90C14AA0-766C-A93A-5FF1-508D94984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6E2244A6-AB4C-B54E-6697-74C3C7078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66C20940-C5A5-17FA-6E3F-1DA8D066FC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391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EBAFCEC1-3D05-B778-8574-DC1AF2EB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50EF0983-CED7-4570-53C5-DCD763B13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3BC8D448-EAF7-3AE3-BD2E-26603F56E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C8B24352-4DD9-A33F-EA46-D313DB2CA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03F3D645-797E-5E88-3CAF-14068BFD7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AF66C069-DB24-D6FB-04A3-8E36D860D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111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55DBD4D1-42B4-CC49-ADD5-CAAAB2A5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>
            <a:extLst>
              <a:ext uri="{FF2B5EF4-FFF2-40B4-BE49-F238E27FC236}">
                <a16:creationId xmlns:a16="http://schemas.microsoft.com/office/drawing/2014/main" id="{F1CB9C33-0DC0-0038-25F8-933C54285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>
            <a:extLst>
              <a:ext uri="{FF2B5EF4-FFF2-40B4-BE49-F238E27FC236}">
                <a16:creationId xmlns:a16="http://schemas.microsoft.com/office/drawing/2014/main" id="{17D3ADD9-B3D0-0AD6-69E5-34ADF06F4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99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02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>
          <a:extLst>
            <a:ext uri="{FF2B5EF4-FFF2-40B4-BE49-F238E27FC236}">
              <a16:creationId xmlns:a16="http://schemas.microsoft.com/office/drawing/2014/main" id="{7787EABF-D26B-FFE6-8889-31CD1C7BD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>
            <a:extLst>
              <a:ext uri="{FF2B5EF4-FFF2-40B4-BE49-F238E27FC236}">
                <a16:creationId xmlns:a16="http://schemas.microsoft.com/office/drawing/2014/main" id="{B4052BC5-7A3C-AD14-959C-FEB813EAA0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:notes">
            <a:extLst>
              <a:ext uri="{FF2B5EF4-FFF2-40B4-BE49-F238E27FC236}">
                <a16:creationId xmlns:a16="http://schemas.microsoft.com/office/drawing/2014/main" id="{69268C0E-972F-EE69-3E2B-FEB9AF4DD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42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B9F84B76-2E8B-4250-27A2-3345411E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>
            <a:extLst>
              <a:ext uri="{FF2B5EF4-FFF2-40B4-BE49-F238E27FC236}">
                <a16:creationId xmlns:a16="http://schemas.microsoft.com/office/drawing/2014/main" id="{61DE8930-57C8-3090-FAC0-A4D51BE5B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:notes">
            <a:extLst>
              <a:ext uri="{FF2B5EF4-FFF2-40B4-BE49-F238E27FC236}">
                <a16:creationId xmlns:a16="http://schemas.microsoft.com/office/drawing/2014/main" id="{CC06EB34-86B3-F83B-4300-C89C6BAF29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31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EEA9E933-9209-D3A5-F3D6-475CA46A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>
            <a:extLst>
              <a:ext uri="{FF2B5EF4-FFF2-40B4-BE49-F238E27FC236}">
                <a16:creationId xmlns:a16="http://schemas.microsoft.com/office/drawing/2014/main" id="{4F766672-CA80-2883-AE8A-48F7CDA5D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:notes">
            <a:extLst>
              <a:ext uri="{FF2B5EF4-FFF2-40B4-BE49-F238E27FC236}">
                <a16:creationId xmlns:a16="http://schemas.microsoft.com/office/drawing/2014/main" id="{8F991AFA-AB7B-5177-69B1-5FACF2285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45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851AD18A-DC1D-64C5-C536-A409E4F8A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:notes">
            <a:extLst>
              <a:ext uri="{FF2B5EF4-FFF2-40B4-BE49-F238E27FC236}">
                <a16:creationId xmlns:a16="http://schemas.microsoft.com/office/drawing/2014/main" id="{03539182-0DFA-72D7-5B57-C90F08B8E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8:notes">
            <a:extLst>
              <a:ext uri="{FF2B5EF4-FFF2-40B4-BE49-F238E27FC236}">
                <a16:creationId xmlns:a16="http://schemas.microsoft.com/office/drawing/2014/main" id="{D646AB50-13F6-5343-D28B-FFAFABFF73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35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88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33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09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2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8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5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4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3BE150B6-3378-9591-5D3E-EF9E70A0C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D65FC5D8-DB2E-3612-72AD-15223C47E3B5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31DD62-2B5D-0CF4-423D-BC87462532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D7873A80-4DDC-BA32-F56A-062C734B7BA1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764191-63D0-DD42-F2B9-C981C8538282}"/>
              </a:ext>
            </a:extLst>
          </p:cNvPr>
          <p:cNvSpPr txBox="1"/>
          <p:nvPr/>
        </p:nvSpPr>
        <p:spPr>
          <a:xfrm>
            <a:off x="889831" y="939799"/>
            <a:ext cx="61837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</a:t>
            </a:r>
            <a:r>
              <a:rPr lang="es-AR" sz="1700" dirty="0" err="1">
                <a:latin typeface="Consolas" panose="020B0609020204030204" pitchFamily="49" charset="0"/>
              </a:rPr>
              <a:t>Pos</a:t>
            </a:r>
            <a:r>
              <a:rPr lang="es-AR" sz="1700" dirty="0">
                <a:latin typeface="Consolas" panose="020B0609020204030204" pitchFamily="49" charset="0"/>
              </a:rPr>
              <a:t>(</a:t>
            </a:r>
            <a:r>
              <a:rPr lang="es-AR" sz="1700" dirty="0" err="1">
                <a:latin typeface="Consolas" panose="020B0609020204030204" pitchFamily="49" charset="0"/>
              </a:rPr>
              <a:t>numAv</a:t>
            </a:r>
            <a:r>
              <a:rPr lang="es-AR" sz="17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700" dirty="0">
                <a:latin typeface="Consolas" panose="020B0609020204030204" pitchFamily="49" charset="0"/>
              </a:rPr>
              <a:t>ciudad: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AsignarArea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ciudad)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Iniciar(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1,1)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52B70F-2C86-224A-B3A8-7D42C178B1D0}"/>
              </a:ext>
            </a:extLst>
          </p:cNvPr>
          <p:cNvSpPr txBox="1"/>
          <p:nvPr/>
        </p:nvSpPr>
        <p:spPr>
          <a:xfrm>
            <a:off x="6152575" y="2809752"/>
            <a:ext cx="4652075" cy="1938992"/>
          </a:xfrm>
          <a:prstGeom prst="rect">
            <a:avLst/>
          </a:prstGeom>
          <a:noFill/>
          <a:ln w="5715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tipo1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     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// Código del robot tipo1</a:t>
            </a:r>
          </a:p>
          <a:p>
            <a:pPr lvl="0">
              <a:buSzPts val="1800"/>
            </a:pPr>
            <a:r>
              <a:rPr lang="es-E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56EF40B-8973-5A6D-C65C-0B5D6443F60A}"/>
              </a:ext>
            </a:extLst>
          </p:cNvPr>
          <p:cNvCxnSpPr>
            <a:cxnSpLocks/>
          </p:cNvCxnSpPr>
          <p:nvPr/>
        </p:nvCxnSpPr>
        <p:spPr>
          <a:xfrm flipV="1">
            <a:off x="3888828" y="3274369"/>
            <a:ext cx="2123090" cy="67752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741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506D66AA-723F-B93A-FC8C-E3B43B841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F3AAD0E9-3FCB-69D1-1A1D-2C1320EDD938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F63F5C2-B1F5-09B3-C24B-C688E56920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6FB8F524-8A7C-2D0B-0180-312ED77EDBC1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E80394-B099-011B-FAA2-27CA43B51A46}"/>
              </a:ext>
            </a:extLst>
          </p:cNvPr>
          <p:cNvSpPr txBox="1"/>
          <p:nvPr/>
        </p:nvSpPr>
        <p:spPr>
          <a:xfrm>
            <a:off x="889831" y="939799"/>
            <a:ext cx="61837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</a:t>
            </a:r>
            <a:r>
              <a:rPr lang="es-AR" sz="1700" dirty="0" err="1">
                <a:latin typeface="Consolas" panose="020B0609020204030204" pitchFamily="49" charset="0"/>
              </a:rPr>
              <a:t>Pos</a:t>
            </a:r>
            <a:r>
              <a:rPr lang="es-AR" sz="1700" dirty="0">
                <a:latin typeface="Consolas" panose="020B0609020204030204" pitchFamily="49" charset="0"/>
              </a:rPr>
              <a:t>(</a:t>
            </a:r>
            <a:r>
              <a:rPr lang="es-AR" sz="1700" dirty="0" err="1">
                <a:latin typeface="Consolas" panose="020B0609020204030204" pitchFamily="49" charset="0"/>
              </a:rPr>
              <a:t>numAv</a:t>
            </a:r>
            <a:r>
              <a:rPr lang="es-AR" sz="17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700" dirty="0">
                <a:latin typeface="Consolas" panose="020B0609020204030204" pitchFamily="49" charset="0"/>
              </a:rPr>
              <a:t>ciudad: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r2:tipo1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....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FEDEAC1-EEBA-1E37-6447-BDCA2C5FD037}"/>
              </a:ext>
            </a:extLst>
          </p:cNvPr>
          <p:cNvCxnSpPr>
            <a:cxnSpLocks/>
          </p:cNvCxnSpPr>
          <p:nvPr/>
        </p:nvCxnSpPr>
        <p:spPr>
          <a:xfrm flipV="1">
            <a:off x="2876277" y="5108027"/>
            <a:ext cx="1681655" cy="34684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6C8DCC11-CCAB-4A89-AEBF-A9369CDD2C68}"/>
              </a:ext>
            </a:extLst>
          </p:cNvPr>
          <p:cNvSpPr/>
          <p:nvPr/>
        </p:nvSpPr>
        <p:spPr>
          <a:xfrm>
            <a:off x="4810672" y="4204137"/>
            <a:ext cx="3996997" cy="2455426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Puedo definir más de un robot del mismo tipo. Ambos ejecutarán el mismo código.</a:t>
            </a:r>
            <a:endParaRPr lang="es-ES"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11652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9A6EC4E3-3750-CAF9-23AD-924A01371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BD0E2A64-E724-4363-684E-C93AA594289B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7EEA7E-0137-7C77-ADC6-1FCBA7A671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4B055B4A-A674-C902-4608-B608DAAFDE7F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4B7DD0-5895-266B-8425-889C02C5B018}"/>
              </a:ext>
            </a:extLst>
          </p:cNvPr>
          <p:cNvSpPr txBox="1"/>
          <p:nvPr/>
        </p:nvSpPr>
        <p:spPr>
          <a:xfrm>
            <a:off x="889831" y="939799"/>
            <a:ext cx="61837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700" dirty="0">
                <a:latin typeface="Consolas" panose="020B0609020204030204" pitchFamily="49" charset="0"/>
              </a:rPr>
              <a:t>ciudad: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robot tipo2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r2: tipo2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....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0DA851A-D338-4175-0D75-64034E76DCFB}"/>
              </a:ext>
            </a:extLst>
          </p:cNvPr>
          <p:cNvCxnSpPr>
            <a:cxnSpLocks/>
          </p:cNvCxnSpPr>
          <p:nvPr/>
        </p:nvCxnSpPr>
        <p:spPr>
          <a:xfrm flipV="1">
            <a:off x="2876277" y="5108027"/>
            <a:ext cx="1681655" cy="34684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2B30106C-00D1-06F7-59B2-6D0E265F09A1}"/>
              </a:ext>
            </a:extLst>
          </p:cNvPr>
          <p:cNvSpPr/>
          <p:nvPr/>
        </p:nvSpPr>
        <p:spPr>
          <a:xfrm>
            <a:off x="4695058" y="4156841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Puedo definir más de un tipo robot (tipo1 y tipo2). Cada variable robot ejecutará el código correspondiente a su tipo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CDD3ED4-13F0-7F9D-95E6-8E0FFA0282B6}"/>
              </a:ext>
            </a:extLst>
          </p:cNvPr>
          <p:cNvGrpSpPr/>
          <p:nvPr/>
        </p:nvGrpSpPr>
        <p:grpSpPr>
          <a:xfrm>
            <a:off x="9310692" y="1526101"/>
            <a:ext cx="2439919" cy="2363104"/>
            <a:chOff x="6924844" y="1912681"/>
            <a:chExt cx="2439919" cy="2363104"/>
          </a:xfrm>
        </p:grpSpPr>
        <p:sp>
          <p:nvSpPr>
            <p:cNvPr id="3" name="Google Shape;684;p28">
              <a:extLst>
                <a:ext uri="{FF2B5EF4-FFF2-40B4-BE49-F238E27FC236}">
                  <a16:creationId xmlns:a16="http://schemas.microsoft.com/office/drawing/2014/main" id="{5FCEAC68-6CA3-8966-8E8A-4075F5ADB8BA}"/>
                </a:ext>
              </a:extLst>
            </p:cNvPr>
            <p:cNvSpPr/>
            <p:nvPr/>
          </p:nvSpPr>
          <p:spPr>
            <a:xfrm rot="8100000">
              <a:off x="6924844" y="1912681"/>
              <a:ext cx="2439919" cy="2363104"/>
            </a:xfrm>
            <a:custGeom>
              <a:avLst/>
              <a:gdLst/>
              <a:ahLst/>
              <a:cxnLst/>
              <a:rect l="l" t="t" r="r" b="b"/>
              <a:pathLst>
                <a:path w="2664296" h="2664296" extrusionOk="0">
                  <a:moveTo>
                    <a:pt x="0" y="1332148"/>
                  </a:moveTo>
                  <a:cubicBezTo>
                    <a:pt x="0" y="596423"/>
                    <a:pt x="596423" y="0"/>
                    <a:pt x="1332148" y="0"/>
                  </a:cubicBezTo>
                  <a:lnTo>
                    <a:pt x="2664296" y="0"/>
                  </a:lnTo>
                  <a:lnTo>
                    <a:pt x="2664296" y="1332148"/>
                  </a:lnTo>
                  <a:cubicBezTo>
                    <a:pt x="2664296" y="2067873"/>
                    <a:pt x="2067873" y="2664296"/>
                    <a:pt x="1332148" y="2664296"/>
                  </a:cubicBezTo>
                  <a:cubicBezTo>
                    <a:pt x="596423" y="2664296"/>
                    <a:pt x="0" y="2067873"/>
                    <a:pt x="0" y="1332148"/>
                  </a:cubicBez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bg1">
                  <a:lumMod val="50000"/>
                </a:schemeClr>
              </a:solidFill>
              <a:prstDash val="solid"/>
              <a:miter lim="343597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" name="Google Shape;685;p28">
              <a:extLst>
                <a:ext uri="{FF2B5EF4-FFF2-40B4-BE49-F238E27FC236}">
                  <a16:creationId xmlns:a16="http://schemas.microsoft.com/office/drawing/2014/main" id="{4FC61711-A325-4A1A-29C9-9C70A8A5F3AB}"/>
                </a:ext>
              </a:extLst>
            </p:cNvPr>
            <p:cNvSpPr txBox="1"/>
            <p:nvPr/>
          </p:nvSpPr>
          <p:spPr>
            <a:xfrm>
              <a:off x="6979971" y="2453216"/>
              <a:ext cx="2320758" cy="170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Calibri"/>
                <a:buNone/>
              </a:pP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Obiamente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código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ejecutar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cada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tipo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de robot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debe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ser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diferente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6967285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75E34589-D48A-929C-F1DE-83E48908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4D322EF9-0D82-94E8-3FF3-240B67A79F43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2E0A48E-6704-EE50-A36C-B30AAA0513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76DE98DB-39CA-83E3-278B-0C9FF19B32B9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ED94E1-4D2D-48C8-F345-FE5BDAA4DB45}"/>
              </a:ext>
            </a:extLst>
          </p:cNvPr>
          <p:cNvSpPr txBox="1"/>
          <p:nvPr/>
        </p:nvSpPr>
        <p:spPr>
          <a:xfrm>
            <a:off x="900339" y="898705"/>
            <a:ext cx="61837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ciudadMitad</a:t>
            </a:r>
            <a:r>
              <a:rPr lang="es-AR" sz="1900" dirty="0">
                <a:latin typeface="Consolas" panose="020B0609020204030204" pitchFamily="49" charset="0"/>
              </a:rPr>
              <a:t>: </a:t>
            </a:r>
            <a:r>
              <a:rPr lang="es-AR" sz="1900" dirty="0" err="1">
                <a:latin typeface="Consolas" panose="020B0609020204030204" pitchFamily="49" charset="0"/>
              </a:rPr>
              <a:t>AreaC</a:t>
            </a:r>
            <a:r>
              <a:rPr lang="es-AR" sz="1900" dirty="0">
                <a:latin typeface="Consolas" panose="020B0609020204030204" pitchFamily="49" charset="0"/>
              </a:rPr>
              <a:t> (1,1,50,50)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miLugar</a:t>
            </a:r>
            <a:r>
              <a:rPr lang="es-AR" sz="1900" dirty="0">
                <a:latin typeface="Consolas" panose="020B0609020204030204" pitchFamily="49" charset="0"/>
              </a:rPr>
              <a:t>: </a:t>
            </a:r>
            <a:r>
              <a:rPr lang="es-AR" sz="1900" dirty="0" err="1">
                <a:latin typeface="Consolas" panose="020B0609020204030204" pitchFamily="49" charset="0"/>
              </a:rPr>
              <a:t>AreaP</a:t>
            </a:r>
            <a:r>
              <a:rPr lang="es-AR" sz="1900" dirty="0">
                <a:latin typeface="Consolas" panose="020B0609020204030204" pitchFamily="49" charset="0"/>
              </a:rPr>
              <a:t> (60,60,85,87)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r2:tipo1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(r1,ciudadMitad)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(r2,miLugar)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iniciar(r1, 5, 5)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iniciar(r2, 62, 63)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D8DB47A-C242-3223-0762-B1C101C11DD2}"/>
              </a:ext>
            </a:extLst>
          </p:cNvPr>
          <p:cNvCxnSpPr>
            <a:cxnSpLocks/>
          </p:cNvCxnSpPr>
          <p:nvPr/>
        </p:nvCxnSpPr>
        <p:spPr>
          <a:xfrm flipV="1">
            <a:off x="5044966" y="4067503"/>
            <a:ext cx="1229710" cy="16291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2D937263-9EDB-7901-67D6-E7BAD9D9A957}"/>
              </a:ext>
            </a:extLst>
          </p:cNvPr>
          <p:cNvSpPr/>
          <p:nvPr/>
        </p:nvSpPr>
        <p:spPr>
          <a:xfrm>
            <a:off x="5777132" y="2130973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Cada variable robot declarada debe tener una esquina de inicio y al menos un área asignada.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388919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5C9A442D-E326-BFE3-AC19-275802F0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EC2132F7-12D4-515A-517B-20D162B147B8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E3355DA-5576-B0EA-049E-B7A2E1488B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48910DD1-F7AE-DF3D-CE63-7AFD0E9CC100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4AA582-25C2-F23B-8EDB-D1137D8021A1}"/>
              </a:ext>
            </a:extLst>
          </p:cNvPr>
          <p:cNvSpPr txBox="1"/>
          <p:nvPr/>
        </p:nvSpPr>
        <p:spPr>
          <a:xfrm>
            <a:off x="900339" y="898705"/>
            <a:ext cx="61837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ciudadMitad</a:t>
            </a:r>
            <a:r>
              <a:rPr lang="es-ES" sz="1900" dirty="0">
                <a:latin typeface="Consolas" panose="020B0609020204030204" pitchFamily="49" charset="0"/>
              </a:rPr>
              <a:t>: </a:t>
            </a:r>
            <a:r>
              <a:rPr lang="es-ES" sz="1900" dirty="0" err="1">
                <a:latin typeface="Consolas" panose="020B0609020204030204" pitchFamily="49" charset="0"/>
              </a:rPr>
              <a:t>AreaC</a:t>
            </a:r>
            <a:r>
              <a:rPr lang="es-ES" sz="1900" dirty="0">
                <a:latin typeface="Consolas" panose="020B0609020204030204" pitchFamily="49" charset="0"/>
              </a:rPr>
              <a:t> (1,1,10,10)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miLugar</a:t>
            </a:r>
            <a:r>
              <a:rPr lang="es-ES" sz="1900" dirty="0">
                <a:latin typeface="Consolas" panose="020B0609020204030204" pitchFamily="49" charset="0"/>
              </a:rPr>
              <a:t>: </a:t>
            </a:r>
            <a:r>
              <a:rPr lang="es-ES" sz="1900" dirty="0" err="1">
                <a:latin typeface="Consolas" panose="020B0609020204030204" pitchFamily="49" charset="0"/>
              </a:rPr>
              <a:t>AreaP</a:t>
            </a:r>
            <a:r>
              <a:rPr lang="es-ES" sz="1900" dirty="0">
                <a:latin typeface="Consolas" panose="020B0609020204030204" pitchFamily="49" charset="0"/>
              </a:rPr>
              <a:t>(22,1,25,10)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r1: tipo1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r2:tipo1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(r1,ciudadMitad)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(r2,ciudadMitad)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ES" sz="1900" dirty="0" err="1">
                <a:latin typeface="Consolas" panose="020B0609020204030204" pitchFamily="49" charset="0"/>
              </a:rPr>
              <a:t>AsignarArea</a:t>
            </a:r>
            <a:r>
              <a:rPr lang="es-ES" sz="1900" dirty="0">
                <a:latin typeface="Consolas" panose="020B0609020204030204" pitchFamily="49" charset="0"/>
              </a:rPr>
              <a:t>(r2,miLugar)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iniciar(r1, 3, 3)</a:t>
            </a:r>
          </a:p>
          <a:p>
            <a:r>
              <a:rPr lang="es-ES" sz="1900" dirty="0">
                <a:latin typeface="Consolas" panose="020B0609020204030204" pitchFamily="49" charset="0"/>
              </a:rPr>
              <a:t>  iniciar(r2, 23, 5)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9F4DF2D-7068-BB7D-1465-27E77D989585}"/>
              </a:ext>
            </a:extLst>
          </p:cNvPr>
          <p:cNvCxnSpPr>
            <a:cxnSpLocks/>
          </p:cNvCxnSpPr>
          <p:nvPr/>
        </p:nvCxnSpPr>
        <p:spPr>
          <a:xfrm flipV="1">
            <a:off x="5044966" y="4067503"/>
            <a:ext cx="1229710" cy="16291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lobo: flecha hacia abajo 3">
            <a:extLst>
              <a:ext uri="{FF2B5EF4-FFF2-40B4-BE49-F238E27FC236}">
                <a16:creationId xmlns:a16="http://schemas.microsoft.com/office/drawing/2014/main" id="{94240A4C-08E5-8D66-F8CA-F255098F9A46}"/>
              </a:ext>
            </a:extLst>
          </p:cNvPr>
          <p:cNvSpPr/>
          <p:nvPr/>
        </p:nvSpPr>
        <p:spPr>
          <a:xfrm>
            <a:off x="5777132" y="2130973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Un robot puede tener más de un área asignada</a:t>
            </a:r>
            <a:endParaRPr lang="es-ES" sz="22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471342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>
          <a:extLst>
            <a:ext uri="{FF2B5EF4-FFF2-40B4-BE49-F238E27FC236}">
              <a16:creationId xmlns:a16="http://schemas.microsoft.com/office/drawing/2014/main" id="{F14587DA-481A-1EEB-8106-5607EA95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>
            <a:extLst>
              <a:ext uri="{FF2B5EF4-FFF2-40B4-BE49-F238E27FC236}">
                <a16:creationId xmlns:a16="http://schemas.microsoft.com/office/drawing/2014/main" id="{FFC4B790-B9AB-8454-670A-FB95B4EE8826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1ED293-71E3-9637-76E0-EAC8B6B0F1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>
            <a:extLst>
              <a:ext uri="{FF2B5EF4-FFF2-40B4-BE49-F238E27FC236}">
                <a16:creationId xmlns:a16="http://schemas.microsoft.com/office/drawing/2014/main" id="{6ECDE3D1-2016-7559-4EBD-5315C712D6AA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815742-35EE-70E2-70F4-555C1A0B42F5}"/>
              </a:ext>
            </a:extLst>
          </p:cNvPr>
          <p:cNvSpPr txBox="1"/>
          <p:nvPr/>
        </p:nvSpPr>
        <p:spPr>
          <a:xfrm>
            <a:off x="95797" y="1113370"/>
            <a:ext cx="490735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 uno</a:t>
            </a:r>
          </a:p>
          <a:p>
            <a:r>
              <a:rPr lang="es-AR" sz="17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7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ciudadMitad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AreaC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(1,1,10,10)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miLugar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AreaP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(22,1,25,10)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robot robot1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repetir 5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mover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fin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r1: robot1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r2: robot1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AsignarArea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(r1,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ciudadMitad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AsignarArea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(r2,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ciudadMitad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AsignarArea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(r2, </a:t>
            </a:r>
            <a:r>
              <a:rPr lang="es-AR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miLugar</a:t>
            </a:r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Iniciar(r1, 3, 3)</a:t>
            </a:r>
          </a:p>
          <a:p>
            <a:r>
              <a:rPr lang="es-A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Iniciar(r2, 23, 5)</a:t>
            </a:r>
          </a:p>
          <a:p>
            <a:r>
              <a:rPr lang="es-AR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7EE1AE3-C0E6-5FB9-AE61-97431A1D6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295" y="1760416"/>
            <a:ext cx="7629518" cy="42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61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/>
          <p:cNvSpPr txBox="1"/>
          <p:nvPr/>
        </p:nvSpPr>
        <p:spPr>
          <a:xfrm>
            <a:off x="933450" y="9689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2" name="Google Shape;692;p2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9318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/>
          <p:cNvSpPr txBox="1"/>
          <p:nvPr/>
        </p:nvSpPr>
        <p:spPr>
          <a:xfrm>
            <a:off x="1146175" y="13642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385A6D-AF09-B99C-5118-F094CD02DA8C}"/>
              </a:ext>
            </a:extLst>
          </p:cNvPr>
          <p:cNvSpPr txBox="1"/>
          <p:nvPr/>
        </p:nvSpPr>
        <p:spPr>
          <a:xfrm>
            <a:off x="933450" y="84426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Ejercicio uno</a:t>
            </a: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mover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 (20,20)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tipo2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repetir 5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mover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(20,20)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7DD5AF41-FBA5-81EF-FEFD-B314ED7680B9}"/>
              </a:ext>
            </a:extLst>
          </p:cNvPr>
          <p:cNvSpPr txBox="1"/>
          <p:nvPr/>
        </p:nvSpPr>
        <p:spPr>
          <a:xfrm>
            <a:off x="9590087" y="6395980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73470B-B25B-0357-F709-0820D2A309AD}"/>
              </a:ext>
            </a:extLst>
          </p:cNvPr>
          <p:cNvSpPr txBox="1"/>
          <p:nvPr/>
        </p:nvSpPr>
        <p:spPr>
          <a:xfrm>
            <a:off x="958102" y="4979815"/>
            <a:ext cx="40535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latin typeface="Consolas" panose="020B0609020204030204" pitchFamily="49" charset="0"/>
              </a:rPr>
              <a:t>variables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robot2: tipo2 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...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6" name="Globo: flecha hacia abajo 5">
            <a:extLst>
              <a:ext uri="{FF2B5EF4-FFF2-40B4-BE49-F238E27FC236}">
                <a16:creationId xmlns:a16="http://schemas.microsoft.com/office/drawing/2014/main" id="{F49A1701-775F-19A5-BF86-85D294CA96EB}"/>
              </a:ext>
            </a:extLst>
          </p:cNvPr>
          <p:cNvSpPr/>
          <p:nvPr/>
        </p:nvSpPr>
        <p:spPr>
          <a:xfrm>
            <a:off x="5777132" y="2130973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Dos robots </a:t>
            </a:r>
            <a:r>
              <a:rPr lang="es-ES" sz="1800" b="1" i="0" u="none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pueden situarse en ningún momento del programa en la misma esquina al mismo tiempo.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210970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>
          <a:extLst>
            <a:ext uri="{FF2B5EF4-FFF2-40B4-BE49-F238E27FC236}">
              <a16:creationId xmlns:a16="http://schemas.microsoft.com/office/drawing/2014/main" id="{BA5D2EAB-7186-00E5-1E21-1BA86740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>
            <a:extLst>
              <a:ext uri="{FF2B5EF4-FFF2-40B4-BE49-F238E27FC236}">
                <a16:creationId xmlns:a16="http://schemas.microsoft.com/office/drawing/2014/main" id="{8AF47063-F9B6-B4D8-DD0F-7731EAE135D8}"/>
              </a:ext>
            </a:extLst>
          </p:cNvPr>
          <p:cNvSpPr txBox="1"/>
          <p:nvPr/>
        </p:nvSpPr>
        <p:spPr>
          <a:xfrm>
            <a:off x="933450" y="9689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2" name="Google Shape;692;p2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6B5F25A-B037-5131-E07B-FF90933DAB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9318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>
            <a:extLst>
              <a:ext uri="{FF2B5EF4-FFF2-40B4-BE49-F238E27FC236}">
                <a16:creationId xmlns:a16="http://schemas.microsoft.com/office/drawing/2014/main" id="{465BEAE5-F29B-DD5A-54E6-9303C23F25D4}"/>
              </a:ext>
            </a:extLst>
          </p:cNvPr>
          <p:cNvSpPr txBox="1"/>
          <p:nvPr/>
        </p:nvSpPr>
        <p:spPr>
          <a:xfrm>
            <a:off x="1146175" y="13642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0FD490-35B6-42A1-8B76-D90C668FAFB6}"/>
              </a:ext>
            </a:extLst>
          </p:cNvPr>
          <p:cNvSpPr txBox="1"/>
          <p:nvPr/>
        </p:nvSpPr>
        <p:spPr>
          <a:xfrm>
            <a:off x="933450" y="84426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Ejercicio uno</a:t>
            </a: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robot tipo1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mover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Pos</a:t>
            </a:r>
            <a:r>
              <a:rPr lang="es-ES" sz="1600" dirty="0">
                <a:latin typeface="Consolas" panose="020B0609020204030204" pitchFamily="49" charset="0"/>
              </a:rPr>
              <a:t> (20,20)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Pos</a:t>
            </a:r>
            <a:r>
              <a:rPr lang="es-ES" sz="1600" dirty="0">
                <a:latin typeface="Consolas" panose="020B0609020204030204" pitchFamily="49" charset="0"/>
              </a:rPr>
              <a:t>(40,40)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robot tipo2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  </a:t>
            </a:r>
            <a:r>
              <a:rPr lang="es-ES" sz="1600" dirty="0">
                <a:latin typeface="Consolas" panose="020B0609020204030204" pitchFamily="49" charset="0"/>
              </a:rPr>
              <a:t>repetir 5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mover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Pos</a:t>
            </a:r>
            <a:r>
              <a:rPr lang="es-ES" sz="1600" dirty="0">
                <a:latin typeface="Consolas" panose="020B0609020204030204" pitchFamily="49" charset="0"/>
              </a:rPr>
              <a:t>(20,20)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  fin</a:t>
            </a:r>
            <a:endParaRPr lang="es-AR" sz="1800" dirty="0">
              <a:latin typeface="Consolas" panose="020B0609020204030204" pitchFamily="49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6E2E5F36-3AA1-8FE6-C402-7B5148BBC60D}"/>
              </a:ext>
            </a:extLst>
          </p:cNvPr>
          <p:cNvSpPr txBox="1"/>
          <p:nvPr/>
        </p:nvSpPr>
        <p:spPr>
          <a:xfrm>
            <a:off x="9590087" y="6395980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CDA46B-E2B8-5A0F-D1ED-0DB02FA1EBC3}"/>
              </a:ext>
            </a:extLst>
          </p:cNvPr>
          <p:cNvSpPr txBox="1"/>
          <p:nvPr/>
        </p:nvSpPr>
        <p:spPr>
          <a:xfrm>
            <a:off x="958102" y="5136571"/>
            <a:ext cx="40535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latin typeface="Consolas" panose="020B0609020204030204" pitchFamily="49" charset="0"/>
              </a:rPr>
              <a:t>variables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robot2: tipo2 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...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6" name="Globo: flecha hacia abajo 5">
            <a:extLst>
              <a:ext uri="{FF2B5EF4-FFF2-40B4-BE49-F238E27FC236}">
                <a16:creationId xmlns:a16="http://schemas.microsoft.com/office/drawing/2014/main" id="{6DBB9101-F07A-3F1E-CB8B-CCB7107574D3}"/>
              </a:ext>
            </a:extLst>
          </p:cNvPr>
          <p:cNvSpPr/>
          <p:nvPr/>
        </p:nvSpPr>
        <p:spPr>
          <a:xfrm>
            <a:off x="5777132" y="2130973"/>
            <a:ext cx="4102100" cy="2596054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1" i="0" u="none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se puede suponer el orden en el cual se ejecutarán las instrucciones entre diferentes robots.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936618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9" name="Google Shape;709;p3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0"/>
          <p:cNvSpPr txBox="1"/>
          <p:nvPr/>
        </p:nvSpPr>
        <p:spPr>
          <a:xfrm>
            <a:off x="153988" y="1535826"/>
            <a:ext cx="4722812" cy="4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lang="en-US" sz="1900" b="1" i="0" u="none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9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Ejercicio</a:t>
            </a:r>
            <a:r>
              <a:rPr lang="en-US" sz="19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: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Realice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programa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robot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recorra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perímetro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tamaño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5 (alto) x 3 (ancho)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flores de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todas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esquinas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lang="en-US" sz="1900" b="0" i="0" u="none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Al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finalizar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informar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flores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juntadas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Inicialmente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se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encuentra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 </a:t>
            </a:r>
            <a:r>
              <a:rPr lang="en-US" sz="19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esquina</a:t>
            </a:r>
            <a:r>
              <a:rPr lang="en-US" sz="19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(2,2).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lang="en-US" sz="1900"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modularizar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El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recibir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alto y ancho y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devolver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</a:t>
            </a:r>
            <a:r>
              <a:rPr lang="en-US" sz="190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flores</a:t>
            </a:r>
            <a:r>
              <a:rPr lang="en-US" sz="190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endParaRPr sz="1900" dirty="0">
              <a:latin typeface="Consolas" panose="020B0609020204030204" pitchFamily="49" charset="0"/>
            </a:endParaRPr>
          </a:p>
        </p:txBody>
      </p:sp>
      <p:sp>
        <p:nvSpPr>
          <p:cNvPr id="2" name="Google Shape;693;p29">
            <a:extLst>
              <a:ext uri="{FF2B5EF4-FFF2-40B4-BE49-F238E27FC236}">
                <a16:creationId xmlns:a16="http://schemas.microsoft.com/office/drawing/2014/main" id="{7EDA6256-25AD-5874-DB92-D1F498A5D86E}"/>
              </a:ext>
            </a:extLst>
          </p:cNvPr>
          <p:cNvSpPr txBox="1"/>
          <p:nvPr/>
        </p:nvSpPr>
        <p:spPr>
          <a:xfrm>
            <a:off x="1075055" y="21209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B6403EC3-DC34-0D07-7507-82CC17EF2D8D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837D9-895D-2857-4D0C-19082C7C5F86}"/>
              </a:ext>
            </a:extLst>
          </p:cNvPr>
          <p:cNvSpPr txBox="1"/>
          <p:nvPr/>
        </p:nvSpPr>
        <p:spPr>
          <a:xfrm>
            <a:off x="5838690" y="1113370"/>
            <a:ext cx="480901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programa </a:t>
            </a:r>
            <a:r>
              <a:rPr lang="es-AR" sz="1600" dirty="0" err="1">
                <a:latin typeface="Consolas" panose="020B0609020204030204" pitchFamily="49" charset="0"/>
              </a:rPr>
              <a:t>Rectangulos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proceso </a:t>
            </a:r>
            <a:r>
              <a:rPr lang="es-AR" sz="1600" b="1" dirty="0">
                <a:latin typeface="Consolas" panose="020B0609020204030204" pitchFamily="49" charset="0"/>
              </a:rPr>
              <a:t>juntar</a:t>
            </a:r>
            <a:r>
              <a:rPr lang="es-AR" sz="1600" dirty="0">
                <a:latin typeface="Consolas" panose="020B0609020204030204" pitchFamily="49" charset="0"/>
              </a:rPr>
              <a:t> (ES </a:t>
            </a:r>
            <a:r>
              <a:rPr lang="es-AR" sz="1600" dirty="0" err="1">
                <a:latin typeface="Consolas" panose="020B0609020204030204" pitchFamily="49" charset="0"/>
              </a:rPr>
              <a:t>flor:numero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mientras (</a:t>
            </a:r>
            <a:r>
              <a:rPr lang="es-AR" sz="1600" dirty="0" err="1">
                <a:latin typeface="Consolas" panose="020B0609020204030204" pitchFamily="49" charset="0"/>
              </a:rPr>
              <a:t>HayFlorEnLaEsquina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</a:t>
            </a:r>
            <a:r>
              <a:rPr lang="es-AR" sz="1600" dirty="0" err="1">
                <a:latin typeface="Consolas" panose="020B0609020204030204" pitchFamily="49" charset="0"/>
              </a:rPr>
              <a:t>tomarFlor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proceso </a:t>
            </a:r>
            <a:r>
              <a:rPr lang="es-AR" sz="1600" b="1" dirty="0" err="1">
                <a:latin typeface="Consolas" panose="020B0609020204030204" pitchFamily="49" charset="0"/>
              </a:rPr>
              <a:t>rectangulo</a:t>
            </a:r>
            <a:r>
              <a:rPr lang="es-AR" sz="1600" dirty="0">
                <a:latin typeface="Consolas" panose="020B0609020204030204" pitchFamily="49" charset="0"/>
              </a:rPr>
              <a:t> (E </a:t>
            </a:r>
            <a:r>
              <a:rPr lang="es-AR" sz="1600" dirty="0" err="1">
                <a:latin typeface="Consolas" panose="020B0609020204030204" pitchFamily="49" charset="0"/>
              </a:rPr>
              <a:t>alto:numero</a:t>
            </a:r>
            <a:r>
              <a:rPr lang="es-AR" sz="1600" dirty="0">
                <a:latin typeface="Consolas" panose="020B0609020204030204" pitchFamily="49" charset="0"/>
              </a:rPr>
              <a:t>;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 </a:t>
            </a:r>
            <a:r>
              <a:rPr lang="es-AR" sz="1600" dirty="0" err="1">
                <a:latin typeface="Consolas" panose="020B0609020204030204" pitchFamily="49" charset="0"/>
              </a:rPr>
              <a:t>ancho:numero</a:t>
            </a:r>
            <a:r>
              <a:rPr lang="es-AR" sz="1600" dirty="0"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ES </a:t>
            </a:r>
            <a:r>
              <a:rPr lang="es-AR" sz="1600" dirty="0" err="1">
                <a:latin typeface="Consolas" panose="020B0609020204030204" pitchFamily="49" charset="0"/>
              </a:rPr>
              <a:t>flores:numero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flores:= 0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repetir 2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repetir alto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repetir ancho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3587460A-3083-0AA2-76ED-644213F4C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>
            <a:extLst>
              <a:ext uri="{FF2B5EF4-FFF2-40B4-BE49-F238E27FC236}">
                <a16:creationId xmlns:a16="http://schemas.microsoft.com/office/drawing/2014/main" id="{5DEF3CE2-726A-0B84-DDF2-04A05D783BAE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9" name="Google Shape;709;p3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7873028-B40B-F40D-742A-DABCBCC234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3;p29">
            <a:extLst>
              <a:ext uri="{FF2B5EF4-FFF2-40B4-BE49-F238E27FC236}">
                <a16:creationId xmlns:a16="http://schemas.microsoft.com/office/drawing/2014/main" id="{C5B706EC-45B1-9E0D-775F-1B23C5AFA866}"/>
              </a:ext>
            </a:extLst>
          </p:cNvPr>
          <p:cNvSpPr txBox="1"/>
          <p:nvPr/>
        </p:nvSpPr>
        <p:spPr>
          <a:xfrm>
            <a:off x="1075055" y="21209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06337AA1-6714-13AC-0E92-1A81A4C19DD5}"/>
              </a:ext>
            </a:extLst>
          </p:cNvPr>
          <p:cNvSpPr txBox="1"/>
          <p:nvPr/>
        </p:nvSpPr>
        <p:spPr>
          <a:xfrm>
            <a:off x="9664591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D2B382-6101-C00A-CCDB-DB9124174D8F}"/>
              </a:ext>
            </a:extLst>
          </p:cNvPr>
          <p:cNvSpPr txBox="1"/>
          <p:nvPr/>
        </p:nvSpPr>
        <p:spPr>
          <a:xfrm>
            <a:off x="21999" y="1113370"/>
            <a:ext cx="9635998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700" dirty="0">
                <a:latin typeface="Consolas" panose="020B0609020204030204" pitchFamily="49" charset="0"/>
              </a:rPr>
              <a:t>programa </a:t>
            </a:r>
            <a:r>
              <a:rPr lang="es-AR" sz="1700" dirty="0" err="1">
                <a:latin typeface="Consolas" panose="020B0609020204030204" pitchFamily="49" charset="0"/>
              </a:rPr>
              <a:t>Rectangulos</a:t>
            </a:r>
            <a:endParaRPr lang="es-AR" sz="1700" dirty="0">
              <a:latin typeface="Consolas" panose="020B0609020204030204" pitchFamily="49" charset="0"/>
            </a:endParaRPr>
          </a:p>
          <a:p>
            <a:r>
              <a:rPr lang="es-AR" sz="17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proceso </a:t>
            </a:r>
            <a:r>
              <a:rPr lang="es-AR" sz="1700" b="1" dirty="0">
                <a:latin typeface="Consolas" panose="020B0609020204030204" pitchFamily="49" charset="0"/>
              </a:rPr>
              <a:t>juntar</a:t>
            </a:r>
            <a:r>
              <a:rPr lang="es-AR" sz="1700" dirty="0">
                <a:latin typeface="Consolas" panose="020B0609020204030204" pitchFamily="49" charset="0"/>
              </a:rPr>
              <a:t> (ES </a:t>
            </a:r>
            <a:r>
              <a:rPr lang="es-AR" sz="1700" dirty="0" err="1">
                <a:latin typeface="Consolas" panose="020B0609020204030204" pitchFamily="49" charset="0"/>
              </a:rPr>
              <a:t>flor:numero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mientras (</a:t>
            </a:r>
            <a:r>
              <a:rPr lang="es-AR" sz="1700" dirty="0" err="1">
                <a:latin typeface="Consolas" panose="020B0609020204030204" pitchFamily="49" charset="0"/>
              </a:rPr>
              <a:t>HayFlorEnLaEsquina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</a:t>
            </a:r>
            <a:r>
              <a:rPr lang="es-AR" sz="1700" dirty="0" err="1">
                <a:latin typeface="Consolas" panose="020B0609020204030204" pitchFamily="49" charset="0"/>
              </a:rPr>
              <a:t>tomarFlor</a:t>
            </a:r>
            <a:endParaRPr lang="es-AR" sz="1700" dirty="0">
              <a:latin typeface="Consolas" panose="020B0609020204030204" pitchFamily="49" charset="0"/>
            </a:endParaRPr>
          </a:p>
          <a:p>
            <a:r>
              <a:rPr lang="es-AR" sz="17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fin</a:t>
            </a:r>
            <a:r>
              <a:rPr lang="es-AR" sz="17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proceso </a:t>
            </a:r>
            <a:r>
              <a:rPr lang="es-AR" sz="1700" b="1" dirty="0" err="1">
                <a:latin typeface="Consolas" panose="020B0609020204030204" pitchFamily="49" charset="0"/>
              </a:rPr>
              <a:t>rectangulo</a:t>
            </a:r>
            <a:r>
              <a:rPr lang="es-AR" sz="1700" dirty="0">
                <a:latin typeface="Consolas" panose="020B0609020204030204" pitchFamily="49" charset="0"/>
              </a:rPr>
              <a:t> (E </a:t>
            </a:r>
            <a:r>
              <a:rPr lang="es-AR" sz="1700" dirty="0" err="1">
                <a:latin typeface="Consolas" panose="020B0609020204030204" pitchFamily="49" charset="0"/>
              </a:rPr>
              <a:t>alto:numero;E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  <a:r>
              <a:rPr lang="es-AR" sz="1700" dirty="0" err="1">
                <a:latin typeface="Consolas" panose="020B0609020204030204" pitchFamily="49" charset="0"/>
              </a:rPr>
              <a:t>ancho:numero;ES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  <a:r>
              <a:rPr lang="es-AR" sz="1700" dirty="0" err="1">
                <a:latin typeface="Consolas" panose="020B0609020204030204" pitchFamily="49" charset="0"/>
              </a:rPr>
              <a:t>flores:numero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flores:= 0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repetir 2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repetir alto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repetir ancho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fin</a:t>
            </a:r>
            <a:r>
              <a:rPr lang="es-AR" sz="1700" dirty="0"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5CC326-344A-4D1F-1E76-F0A18D90FBBC}"/>
              </a:ext>
            </a:extLst>
          </p:cNvPr>
          <p:cNvSpPr txBox="1"/>
          <p:nvPr/>
        </p:nvSpPr>
        <p:spPr>
          <a:xfrm>
            <a:off x="8269543" y="1551595"/>
            <a:ext cx="3768469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700" b="1" dirty="0" err="1">
                <a:latin typeface="Consolas" panose="020B0609020204030204" pitchFamily="49" charset="0"/>
              </a:rPr>
              <a:t>areas</a:t>
            </a:r>
            <a:endParaRPr lang="es-AR" sz="1700" b="1" dirty="0">
              <a:latin typeface="Consolas" panose="020B0609020204030204" pitchFamily="49" charset="0"/>
            </a:endParaRPr>
          </a:p>
          <a:p>
            <a:r>
              <a:rPr lang="es-AR" sz="1700" dirty="0">
                <a:latin typeface="Consolas" panose="020B0609020204030204" pitchFamily="49" charset="0"/>
              </a:rPr>
              <a:t>  ciudad 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robots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variables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f:numero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</a:t>
            </a:r>
            <a:r>
              <a:rPr lang="es-AR" sz="1700" dirty="0" err="1">
                <a:latin typeface="Consolas" panose="020B0609020204030204" pitchFamily="49" charset="0"/>
              </a:rPr>
              <a:t>rectangulo</a:t>
            </a:r>
            <a:r>
              <a:rPr lang="es-AR" sz="1700" dirty="0">
                <a:latin typeface="Consolas" panose="020B0609020204030204" pitchFamily="49" charset="0"/>
              </a:rPr>
              <a:t> (5,3,f)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Informar (f)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variables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comenzar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dirty="0" err="1">
                <a:latin typeface="Consolas" panose="020B0609020204030204" pitchFamily="49" charset="0"/>
              </a:rPr>
              <a:t>AsignarArea</a:t>
            </a:r>
            <a:r>
              <a:rPr lang="es-AR" sz="17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Iniciar(robot1, 2, 2)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F8CF815-A362-C6F2-B431-DAFAE578DABF}"/>
              </a:ext>
            </a:extLst>
          </p:cNvPr>
          <p:cNvGrpSpPr/>
          <p:nvPr/>
        </p:nvGrpSpPr>
        <p:grpSpPr>
          <a:xfrm>
            <a:off x="1075055" y="1765738"/>
            <a:ext cx="7194488" cy="4725057"/>
            <a:chOff x="1075055" y="1765738"/>
            <a:chExt cx="7194488" cy="4725057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D46F86A4-3EFB-1840-097A-31C84376F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9543" y="176573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C2D7546-990A-B0E0-C088-B884A7FBE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719448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Google Shape;403;p12">
            <a:extLst>
              <a:ext uri="{FF2B5EF4-FFF2-40B4-BE49-F238E27FC236}">
                <a16:creationId xmlns:a16="http://schemas.microsoft.com/office/drawing/2014/main" id="{F233AAA0-8639-A422-5A31-910972E46944}"/>
              </a:ext>
            </a:extLst>
          </p:cNvPr>
          <p:cNvSpPr txBox="1"/>
          <p:nvPr/>
        </p:nvSpPr>
        <p:spPr>
          <a:xfrm>
            <a:off x="4657800" y="4298121"/>
            <a:ext cx="287064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Modifique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el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ejercicio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para que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exista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otro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robot que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comience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en</a:t>
            </a:r>
            <a:r>
              <a:rPr lang="en-US" sz="2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(8,8)</a:t>
            </a:r>
            <a:endParaRPr sz="2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647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/>
        </p:nvSpPr>
        <p:spPr>
          <a:xfrm>
            <a:off x="936625" y="2079625"/>
            <a:ext cx="3576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CMRE</a:t>
            </a:r>
            <a:endParaRPr dirty="0"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8F8EA9ED-3996-34AA-9A37-C666BC8B505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221915C9-F232-62E6-973A-FBFC5F76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>
            <a:extLst>
              <a:ext uri="{FF2B5EF4-FFF2-40B4-BE49-F238E27FC236}">
                <a16:creationId xmlns:a16="http://schemas.microsoft.com/office/drawing/2014/main" id="{49FE4C08-4281-8029-6983-0D6826706C24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9" name="Google Shape;709;p3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4E0E4B8-765B-DA50-4EA0-B13F80F111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3;p29">
            <a:extLst>
              <a:ext uri="{FF2B5EF4-FFF2-40B4-BE49-F238E27FC236}">
                <a16:creationId xmlns:a16="http://schemas.microsoft.com/office/drawing/2014/main" id="{16CBB777-919F-EAA8-7E24-2B18AB042861}"/>
              </a:ext>
            </a:extLst>
          </p:cNvPr>
          <p:cNvSpPr txBox="1"/>
          <p:nvPr/>
        </p:nvSpPr>
        <p:spPr>
          <a:xfrm>
            <a:off x="1075055" y="21209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0E9467BF-56FB-6699-1706-593A07458412}"/>
              </a:ext>
            </a:extLst>
          </p:cNvPr>
          <p:cNvSpPr txBox="1"/>
          <p:nvPr/>
        </p:nvSpPr>
        <p:spPr>
          <a:xfrm>
            <a:off x="9664591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0CBD2B-C308-960F-517B-1309F523B8AD}"/>
              </a:ext>
            </a:extLst>
          </p:cNvPr>
          <p:cNvSpPr txBox="1"/>
          <p:nvPr/>
        </p:nvSpPr>
        <p:spPr>
          <a:xfrm>
            <a:off x="21999" y="1113370"/>
            <a:ext cx="9635998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700" dirty="0">
                <a:latin typeface="Consolas" panose="020B0609020204030204" pitchFamily="49" charset="0"/>
              </a:rPr>
              <a:t>programa </a:t>
            </a:r>
            <a:r>
              <a:rPr lang="es-AR" sz="1700" dirty="0" err="1">
                <a:latin typeface="Consolas" panose="020B0609020204030204" pitchFamily="49" charset="0"/>
              </a:rPr>
              <a:t>Rectangulos</a:t>
            </a:r>
            <a:endParaRPr lang="es-AR" sz="1700" dirty="0">
              <a:latin typeface="Consolas" panose="020B0609020204030204" pitchFamily="49" charset="0"/>
            </a:endParaRPr>
          </a:p>
          <a:p>
            <a:r>
              <a:rPr lang="es-AR" sz="17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proceso </a:t>
            </a:r>
            <a:r>
              <a:rPr lang="es-AR" sz="1700" b="1" dirty="0">
                <a:latin typeface="Consolas" panose="020B0609020204030204" pitchFamily="49" charset="0"/>
              </a:rPr>
              <a:t>juntar</a:t>
            </a:r>
            <a:r>
              <a:rPr lang="es-AR" sz="1700" dirty="0">
                <a:latin typeface="Consolas" panose="020B0609020204030204" pitchFamily="49" charset="0"/>
              </a:rPr>
              <a:t> (ES </a:t>
            </a:r>
            <a:r>
              <a:rPr lang="es-AR" sz="1700" dirty="0" err="1">
                <a:latin typeface="Consolas" panose="020B0609020204030204" pitchFamily="49" charset="0"/>
              </a:rPr>
              <a:t>flor:numero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mientras (</a:t>
            </a:r>
            <a:r>
              <a:rPr lang="es-AR" sz="1700" dirty="0" err="1">
                <a:latin typeface="Consolas" panose="020B0609020204030204" pitchFamily="49" charset="0"/>
              </a:rPr>
              <a:t>HayFlorEnLaEsquina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</a:t>
            </a:r>
            <a:r>
              <a:rPr lang="es-AR" sz="1700" dirty="0" err="1">
                <a:latin typeface="Consolas" panose="020B0609020204030204" pitchFamily="49" charset="0"/>
              </a:rPr>
              <a:t>tomarFlor</a:t>
            </a:r>
            <a:endParaRPr lang="es-AR" sz="1700" dirty="0">
              <a:latin typeface="Consolas" panose="020B0609020204030204" pitchFamily="49" charset="0"/>
            </a:endParaRPr>
          </a:p>
          <a:p>
            <a:r>
              <a:rPr lang="es-AR" sz="17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fin</a:t>
            </a:r>
            <a:r>
              <a:rPr lang="es-AR" sz="17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proceso </a:t>
            </a:r>
            <a:r>
              <a:rPr lang="es-AR" sz="1700" b="1" dirty="0" err="1">
                <a:latin typeface="Consolas" panose="020B0609020204030204" pitchFamily="49" charset="0"/>
              </a:rPr>
              <a:t>rectangulo</a:t>
            </a:r>
            <a:r>
              <a:rPr lang="es-AR" sz="1700" dirty="0">
                <a:latin typeface="Consolas" panose="020B0609020204030204" pitchFamily="49" charset="0"/>
              </a:rPr>
              <a:t> (E </a:t>
            </a:r>
            <a:r>
              <a:rPr lang="es-AR" sz="1700" dirty="0" err="1">
                <a:latin typeface="Consolas" panose="020B0609020204030204" pitchFamily="49" charset="0"/>
              </a:rPr>
              <a:t>alto:numero;E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  <a:r>
              <a:rPr lang="es-AR" sz="1700" dirty="0" err="1">
                <a:latin typeface="Consolas" panose="020B0609020204030204" pitchFamily="49" charset="0"/>
              </a:rPr>
              <a:t>ancho:numero;ES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  <a:r>
              <a:rPr lang="es-AR" sz="1700" dirty="0" err="1">
                <a:latin typeface="Consolas" panose="020B0609020204030204" pitchFamily="49" charset="0"/>
              </a:rPr>
              <a:t>flores:numero</a:t>
            </a:r>
            <a:r>
              <a:rPr lang="es-AR" sz="17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flores:= 0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repetir 2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repetir alto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repetir ancho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latin typeface="Consolas" panose="020B0609020204030204" pitchFamily="49" charset="0"/>
              </a:rPr>
              <a:t>fin</a:t>
            </a:r>
            <a:r>
              <a:rPr lang="es-AR" sz="1700" dirty="0">
                <a:latin typeface="Consolas" panose="020B0609020204030204" pitchFamily="49" charset="0"/>
              </a:rPr>
              <a:t>        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A87BD55-49D2-F38E-CAE4-69C683CE1039}"/>
              </a:ext>
            </a:extLst>
          </p:cNvPr>
          <p:cNvCxnSpPr>
            <a:cxnSpLocks/>
          </p:cNvCxnSpPr>
          <p:nvPr/>
        </p:nvCxnSpPr>
        <p:spPr>
          <a:xfrm flipV="1">
            <a:off x="8269543" y="1765738"/>
            <a:ext cx="0" cy="46826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E1EE6F-5BDD-EDFC-8EFB-9CA6CA61A488}"/>
              </a:ext>
            </a:extLst>
          </p:cNvPr>
          <p:cNvSpPr txBox="1"/>
          <p:nvPr/>
        </p:nvSpPr>
        <p:spPr>
          <a:xfrm>
            <a:off x="8269543" y="1551595"/>
            <a:ext cx="376846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700" b="1" dirty="0" err="1">
                <a:latin typeface="Consolas" panose="020B0609020204030204" pitchFamily="49" charset="0"/>
              </a:rPr>
              <a:t>areas</a:t>
            </a:r>
            <a:endParaRPr lang="es-AR" sz="1700" b="1" dirty="0">
              <a:latin typeface="Consolas" panose="020B0609020204030204" pitchFamily="49" charset="0"/>
            </a:endParaRPr>
          </a:p>
          <a:p>
            <a:r>
              <a:rPr lang="es-AR" sz="1700" dirty="0">
                <a:latin typeface="Consolas" panose="020B0609020204030204" pitchFamily="49" charset="0"/>
              </a:rPr>
              <a:t>  ciudad : </a:t>
            </a:r>
            <a:r>
              <a:rPr lang="es-AR" sz="1700" dirty="0" err="1">
                <a:latin typeface="Consolas" panose="020B0609020204030204" pitchFamily="49" charset="0"/>
              </a:rPr>
              <a:t>AreaC</a:t>
            </a:r>
            <a:r>
              <a:rPr lang="es-AR" sz="17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robots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variables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f:numero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</a:t>
            </a:r>
            <a:r>
              <a:rPr lang="es-AR" sz="1700" dirty="0" err="1">
                <a:latin typeface="Consolas" panose="020B0609020204030204" pitchFamily="49" charset="0"/>
              </a:rPr>
              <a:t>rectangulo</a:t>
            </a:r>
            <a:r>
              <a:rPr lang="es-AR" sz="1700" dirty="0">
                <a:latin typeface="Consolas" panose="020B0609020204030204" pitchFamily="49" charset="0"/>
              </a:rPr>
              <a:t> (5,3,f)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  Informar (f)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variables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solidFill>
                  <a:schemeClr val="accent2"/>
                </a:solidFill>
                <a:latin typeface="Consolas" panose="020B0609020204030204" pitchFamily="49" charset="0"/>
              </a:rPr>
              <a:t>robot2: tipo1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comenzar</a:t>
            </a:r>
            <a:r>
              <a:rPr lang="es-AR" sz="17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dirty="0" err="1">
                <a:latin typeface="Consolas" panose="020B0609020204030204" pitchFamily="49" charset="0"/>
              </a:rPr>
              <a:t>AsignarArea</a:t>
            </a:r>
            <a:r>
              <a:rPr lang="es-AR" sz="17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AsignarArea</a:t>
            </a:r>
            <a:r>
              <a:rPr lang="es-AR" sz="1700" b="1" dirty="0">
                <a:solidFill>
                  <a:schemeClr val="accent2"/>
                </a:solidFill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Iniciar(robot1, 2, 2)</a:t>
            </a:r>
          </a:p>
          <a:p>
            <a:r>
              <a:rPr lang="es-AR" sz="1700" dirty="0">
                <a:latin typeface="Consolas" panose="020B0609020204030204" pitchFamily="49" charset="0"/>
              </a:rPr>
              <a:t>  </a:t>
            </a:r>
            <a:r>
              <a:rPr lang="es-AR" sz="1700" b="1" dirty="0">
                <a:solidFill>
                  <a:schemeClr val="accent2"/>
                </a:solidFill>
                <a:latin typeface="Consolas" panose="020B0609020204030204" pitchFamily="49" charset="0"/>
              </a:rPr>
              <a:t>Iniciar(robot1, 8, 8)</a:t>
            </a:r>
          </a:p>
          <a:p>
            <a:r>
              <a:rPr lang="es-AR" sz="1700" b="1" dirty="0">
                <a:latin typeface="Consolas" panose="020B0609020204030204" pitchFamily="49" charset="0"/>
              </a:rPr>
              <a:t>fin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EC313AD-1EBD-016E-618F-DDB4012B05AF}"/>
              </a:ext>
            </a:extLst>
          </p:cNvPr>
          <p:cNvCxnSpPr>
            <a:cxnSpLocks/>
          </p:cNvCxnSpPr>
          <p:nvPr/>
        </p:nvCxnSpPr>
        <p:spPr>
          <a:xfrm flipH="1">
            <a:off x="1075055" y="6490795"/>
            <a:ext cx="719448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6822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A7544F65-69CE-390F-F8AA-ED3DC7BD3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">
            <a:extLst>
              <a:ext uri="{FF2B5EF4-FFF2-40B4-BE49-F238E27FC236}">
                <a16:creationId xmlns:a16="http://schemas.microsoft.com/office/drawing/2014/main" id="{EDF1742C-648A-13EE-DB06-6107ECEE91CE}"/>
              </a:ext>
            </a:extLst>
          </p:cNvPr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1" name="Google Shape;511;p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F72825E-F178-219D-BF62-E02AD7E7FE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8">
            <a:extLst>
              <a:ext uri="{FF2B5EF4-FFF2-40B4-BE49-F238E27FC236}">
                <a16:creationId xmlns:a16="http://schemas.microsoft.com/office/drawing/2014/main" id="{86471371-33E6-C8FA-CC28-7074B89C61ED}"/>
              </a:ext>
            </a:extLst>
          </p:cNvPr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2F80EFE-8A00-2565-83AD-5AAAACE80AF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4" name="Imagen 1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0F63C26D-6506-2F90-2545-C98763066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543" y="1108487"/>
            <a:ext cx="9500913" cy="5344822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263B1387-1C66-BB16-021C-28FECE2650BC}"/>
              </a:ext>
            </a:extLst>
          </p:cNvPr>
          <p:cNvGrpSpPr/>
          <p:nvPr/>
        </p:nvGrpSpPr>
        <p:grpSpPr>
          <a:xfrm>
            <a:off x="5675586" y="2200071"/>
            <a:ext cx="2253237" cy="707886"/>
            <a:chOff x="5675586" y="2200071"/>
            <a:chExt cx="2253237" cy="707886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22D4E6A-F7D3-4FE2-4D32-8DA8EC176C22}"/>
                </a:ext>
              </a:extLst>
            </p:cNvPr>
            <p:cNvCxnSpPr/>
            <p:nvPr/>
          </p:nvCxnSpPr>
          <p:spPr>
            <a:xfrm>
              <a:off x="5675586" y="2554014"/>
              <a:ext cx="11456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2626A1D-9DCF-BC3D-5203-6E8FDFB802B7}"/>
                </a:ext>
              </a:extLst>
            </p:cNvPr>
            <p:cNvSpPr txBox="1"/>
            <p:nvPr/>
          </p:nvSpPr>
          <p:spPr>
            <a:xfrm>
              <a:off x="6488906" y="2200071"/>
              <a:ext cx="1439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Código ejemplo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EEF6117-9E71-F3D1-804A-9A9AFF3A2E08}"/>
              </a:ext>
            </a:extLst>
          </p:cNvPr>
          <p:cNvGrpSpPr/>
          <p:nvPr/>
        </p:nvGrpSpPr>
        <p:grpSpPr>
          <a:xfrm>
            <a:off x="8769882" y="1557235"/>
            <a:ext cx="2087084" cy="1541350"/>
            <a:chOff x="4736360" y="1616888"/>
            <a:chExt cx="2087084" cy="1541350"/>
          </a:xfrm>
        </p:grpSpPr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429C0A83-16C1-9394-C530-29DB4D18506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097" y="1616888"/>
              <a:ext cx="0" cy="92320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8E52AB5-B9D6-2447-288D-6D8405DA5307}"/>
                </a:ext>
              </a:extLst>
            </p:cNvPr>
            <p:cNvSpPr txBox="1"/>
            <p:nvPr/>
          </p:nvSpPr>
          <p:spPr>
            <a:xfrm>
              <a:off x="4736360" y="2450352"/>
              <a:ext cx="2087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Información de cada robot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E4E6B0D-786D-0599-D637-91418021B188}"/>
              </a:ext>
            </a:extLst>
          </p:cNvPr>
          <p:cNvGrpSpPr/>
          <p:nvPr/>
        </p:nvGrpSpPr>
        <p:grpSpPr>
          <a:xfrm>
            <a:off x="7866999" y="4507092"/>
            <a:ext cx="2884867" cy="707886"/>
            <a:chOff x="5602016" y="2200071"/>
            <a:chExt cx="2884867" cy="707886"/>
          </a:xfrm>
        </p:grpSpPr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46C2D535-D9F0-F592-A91D-5F2A2101B183}"/>
                </a:ext>
              </a:extLst>
            </p:cNvPr>
            <p:cNvCxnSpPr/>
            <p:nvPr/>
          </p:nvCxnSpPr>
          <p:spPr>
            <a:xfrm>
              <a:off x="5602016" y="2554014"/>
              <a:ext cx="11456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C3EB274-4547-BE0B-EE46-2093EB1A6615}"/>
                </a:ext>
              </a:extLst>
            </p:cNvPr>
            <p:cNvSpPr txBox="1"/>
            <p:nvPr/>
          </p:nvSpPr>
          <p:spPr>
            <a:xfrm>
              <a:off x="6488906" y="2200071"/>
              <a:ext cx="19979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Ciudad para la ejecución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B563CAB-4D0E-2C32-3542-C438CF05F90B}"/>
              </a:ext>
            </a:extLst>
          </p:cNvPr>
          <p:cNvGrpSpPr/>
          <p:nvPr/>
        </p:nvGrpSpPr>
        <p:grpSpPr>
          <a:xfrm>
            <a:off x="-177850" y="1557235"/>
            <a:ext cx="1748868" cy="2221221"/>
            <a:chOff x="-177850" y="1557235"/>
            <a:chExt cx="1748868" cy="2221221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4ABD630-96E4-783E-2C6E-27F55B2DB74E}"/>
                </a:ext>
              </a:extLst>
            </p:cNvPr>
            <p:cNvGrpSpPr/>
            <p:nvPr/>
          </p:nvGrpSpPr>
          <p:grpSpPr>
            <a:xfrm>
              <a:off x="-177850" y="1557235"/>
              <a:ext cx="1748868" cy="2221221"/>
              <a:chOff x="5304777" y="1500446"/>
              <a:chExt cx="1748868" cy="2221221"/>
            </a:xfrm>
          </p:grpSpPr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B4FEE50B-AF61-21EC-23C3-75EC20714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372" y="1500446"/>
                <a:ext cx="0" cy="1255419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5800EBB-60DB-06E9-F12F-2BCD29DECFEC}"/>
                  </a:ext>
                </a:extLst>
              </p:cNvPr>
              <p:cNvSpPr txBox="1"/>
              <p:nvPr/>
            </p:nvSpPr>
            <p:spPr>
              <a:xfrm>
                <a:off x="5304777" y="2706004"/>
                <a:ext cx="17488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Información  de la ciudad</a:t>
                </a:r>
                <a:endParaRPr lang="es-AR" sz="2000" b="1" dirty="0">
                  <a:solidFill>
                    <a:schemeClr val="accent5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7AE3F006-6B80-895F-37F4-66FA9B613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133" y="1557235"/>
              <a:ext cx="73157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Google Shape;403;p12">
            <a:extLst>
              <a:ext uri="{FF2B5EF4-FFF2-40B4-BE49-F238E27FC236}">
                <a16:creationId xmlns:a16="http://schemas.microsoft.com/office/drawing/2014/main" id="{980343EA-043F-1E88-E32A-0598346F5E01}"/>
              </a:ext>
            </a:extLst>
          </p:cNvPr>
          <p:cNvSpPr txBox="1"/>
          <p:nvPr/>
        </p:nvSpPr>
        <p:spPr>
          <a:xfrm rot="20746403">
            <a:off x="134977" y="3973745"/>
            <a:ext cx="30968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aplica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CMRE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los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conceptos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de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concurrencia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2016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DF23F44-A702-194B-E0A0-35310628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4543">
            <a:off x="430524" y="1296828"/>
            <a:ext cx="7506203" cy="422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2" name="Google Shape;532;p1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3" name="Google Shape;533;p19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9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13ADE6F-A974-56BA-35D6-36800E23D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811683"/>
              </p:ext>
            </p:extLst>
          </p:nvPr>
        </p:nvGraphicFramePr>
        <p:xfrm>
          <a:off x="2424113" y="1113370"/>
          <a:ext cx="9745888" cy="531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1C178554-C2C8-D8BF-A09E-7D4D339F17D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3C5E553E-D129-FA0D-EF6A-FF2BEE22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4543">
            <a:off x="430524" y="1296828"/>
            <a:ext cx="7506203" cy="422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2" name="Google Shape;532;p1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3" name="Google Shape;533;p19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9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13ADE6F-A974-56BA-35D6-36800E23D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445544"/>
              </p:ext>
            </p:extLst>
          </p:nvPr>
        </p:nvGraphicFramePr>
        <p:xfrm>
          <a:off x="3126652" y="1195044"/>
          <a:ext cx="8792079" cy="531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E40B3AA8-3547-562C-9F00-218D18DF66C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64957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9437DC-B13B-DB9E-FC64-616E57FF0D2B}"/>
              </a:ext>
            </a:extLst>
          </p:cNvPr>
          <p:cNvSpPr txBox="1"/>
          <p:nvPr/>
        </p:nvSpPr>
        <p:spPr>
          <a:xfrm>
            <a:off x="3200569" y="917912"/>
            <a:ext cx="584006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Pos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ciudad: </a:t>
            </a:r>
            <a:r>
              <a:rPr lang="es-AR" sz="1900" dirty="0" err="1">
                <a:latin typeface="Consolas" panose="020B0609020204030204" pitchFamily="49" charset="0"/>
              </a:rPr>
              <a:t>AreaC</a:t>
            </a:r>
            <a:r>
              <a:rPr lang="es-AR" sz="19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robot1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: robot1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AsignarArea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ciudad)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Iniciar(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1,1)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BC98662-FA65-324D-286F-83CC196FD9BE}"/>
              </a:ext>
            </a:extLst>
          </p:cNvPr>
          <p:cNvGrpSpPr/>
          <p:nvPr/>
        </p:nvGrpSpPr>
        <p:grpSpPr>
          <a:xfrm>
            <a:off x="8792588" y="1779658"/>
            <a:ext cx="2600626" cy="707886"/>
            <a:chOff x="8792588" y="1779658"/>
            <a:chExt cx="2600626" cy="707886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1E6A5819-F309-0BC9-409C-070E4ACB05E3}"/>
                </a:ext>
              </a:extLst>
            </p:cNvPr>
            <p:cNvCxnSpPr/>
            <p:nvPr/>
          </p:nvCxnSpPr>
          <p:spPr>
            <a:xfrm>
              <a:off x="8792588" y="2133601"/>
              <a:ext cx="11456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16C936B-07AF-BA60-44DF-3870B03209C6}"/>
                </a:ext>
              </a:extLst>
            </p:cNvPr>
            <p:cNvSpPr txBox="1"/>
            <p:nvPr/>
          </p:nvSpPr>
          <p:spPr>
            <a:xfrm>
              <a:off x="9605908" y="1779658"/>
              <a:ext cx="1787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Procesos necesarios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4891E9-2793-18CF-FB07-D40F300B446E}"/>
              </a:ext>
            </a:extLst>
          </p:cNvPr>
          <p:cNvSpPr txBox="1"/>
          <p:nvPr/>
        </p:nvSpPr>
        <p:spPr>
          <a:xfrm>
            <a:off x="1834591" y="1892677"/>
            <a:ext cx="1169551" cy="35615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ESTRUCTURA DE UN PROGRAMA</a:t>
            </a:r>
            <a:endParaRPr lang="es-AR" sz="3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EBF14A0-6090-663D-67EB-A4ABDE637999}"/>
              </a:ext>
            </a:extLst>
          </p:cNvPr>
          <p:cNvGrpSpPr/>
          <p:nvPr/>
        </p:nvGrpSpPr>
        <p:grpSpPr>
          <a:xfrm>
            <a:off x="7552129" y="3075057"/>
            <a:ext cx="2600626" cy="707886"/>
            <a:chOff x="7552129" y="3075057"/>
            <a:chExt cx="2600626" cy="707886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BA17C5C2-60C6-8F6C-C520-C5ED9C34A0AC}"/>
                </a:ext>
              </a:extLst>
            </p:cNvPr>
            <p:cNvCxnSpPr/>
            <p:nvPr/>
          </p:nvCxnSpPr>
          <p:spPr>
            <a:xfrm>
              <a:off x="7552129" y="3429000"/>
              <a:ext cx="11456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5C269E9-021A-6096-31E0-1EE0003ECC86}"/>
                </a:ext>
              </a:extLst>
            </p:cNvPr>
            <p:cNvSpPr txBox="1"/>
            <p:nvPr/>
          </p:nvSpPr>
          <p:spPr>
            <a:xfrm>
              <a:off x="8365449" y="3075057"/>
              <a:ext cx="1787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Areas</a:t>
              </a:r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  necesarias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9EB5652-B94A-BD3F-CD90-2354984E3EA0}"/>
              </a:ext>
            </a:extLst>
          </p:cNvPr>
          <p:cNvGrpSpPr/>
          <p:nvPr/>
        </p:nvGrpSpPr>
        <p:grpSpPr>
          <a:xfrm>
            <a:off x="5349766" y="3819119"/>
            <a:ext cx="4385062" cy="1015663"/>
            <a:chOff x="5349766" y="3819119"/>
            <a:chExt cx="4385062" cy="1015663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027B775-320D-45C3-C221-C6B15F48B03C}"/>
                </a:ext>
              </a:extLst>
            </p:cNvPr>
            <p:cNvCxnSpPr>
              <a:cxnSpLocks/>
            </p:cNvCxnSpPr>
            <p:nvPr/>
          </p:nvCxnSpPr>
          <p:spPr>
            <a:xfrm>
              <a:off x="5349766" y="3972910"/>
              <a:ext cx="2235865" cy="21176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AA3740F6-E360-4C8D-0E0F-14812A449BE6}"/>
                </a:ext>
              </a:extLst>
            </p:cNvPr>
            <p:cNvSpPr txBox="1"/>
            <p:nvPr/>
          </p:nvSpPr>
          <p:spPr>
            <a:xfrm>
              <a:off x="7498964" y="3819119"/>
              <a:ext cx="22358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Tipo de robots que ejecutarán el programa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9786AD9-1FBD-F867-9027-D5A9744D2BF1}"/>
              </a:ext>
            </a:extLst>
          </p:cNvPr>
          <p:cNvGrpSpPr/>
          <p:nvPr/>
        </p:nvGrpSpPr>
        <p:grpSpPr>
          <a:xfrm>
            <a:off x="5972347" y="5251382"/>
            <a:ext cx="5007642" cy="1015663"/>
            <a:chOff x="5972347" y="5251382"/>
            <a:chExt cx="5007642" cy="1015663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16F1E84F-3609-6657-D479-54A26F36BD7D}"/>
                </a:ext>
              </a:extLst>
            </p:cNvPr>
            <p:cNvCxnSpPr>
              <a:cxnSpLocks/>
            </p:cNvCxnSpPr>
            <p:nvPr/>
          </p:nvCxnSpPr>
          <p:spPr>
            <a:xfrm>
              <a:off x="5972347" y="5405173"/>
              <a:ext cx="2235865" cy="21176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21F0D4A-670E-F06A-D735-56BA494E3374}"/>
                </a:ext>
              </a:extLst>
            </p:cNvPr>
            <p:cNvSpPr txBox="1"/>
            <p:nvPr/>
          </p:nvSpPr>
          <p:spPr>
            <a:xfrm>
              <a:off x="8121544" y="5251382"/>
              <a:ext cx="2858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Variables robots (mínimo 1 por tipo declarado)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CFB12F27-B11C-1375-2BD3-29AF0A214DBD}"/>
              </a:ext>
            </a:extLst>
          </p:cNvPr>
          <p:cNvGrpSpPr/>
          <p:nvPr/>
        </p:nvGrpSpPr>
        <p:grpSpPr>
          <a:xfrm>
            <a:off x="21999" y="5296555"/>
            <a:ext cx="3501625" cy="1631216"/>
            <a:chOff x="21999" y="5296555"/>
            <a:chExt cx="3501625" cy="1631216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AFF3295A-FAF9-C115-F467-89BDA7497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7793" y="6220781"/>
              <a:ext cx="68583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6E08D4D-9524-56BB-F9B7-5D6D201B0596}"/>
                </a:ext>
              </a:extLst>
            </p:cNvPr>
            <p:cNvSpPr txBox="1"/>
            <p:nvPr/>
          </p:nvSpPr>
          <p:spPr>
            <a:xfrm>
              <a:off x="21999" y="5296555"/>
              <a:ext cx="31785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Asignación de área/áreas de ejecución de los robots declarados y esquina de comienzo</a:t>
              </a:r>
              <a:endParaRPr lang="es-AR" sz="2000" b="1" dirty="0">
                <a:solidFill>
                  <a:schemeClr val="accent5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0F4657-7667-68EE-D64F-60DD3717687A}"/>
              </a:ext>
            </a:extLst>
          </p:cNvPr>
          <p:cNvSpPr txBox="1"/>
          <p:nvPr/>
        </p:nvSpPr>
        <p:spPr>
          <a:xfrm>
            <a:off x="936625" y="917912"/>
            <a:ext cx="584006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Pos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ciudad: </a:t>
            </a:r>
            <a:r>
              <a:rPr lang="es-AR" sz="1900" dirty="0" err="1">
                <a:latin typeface="Consolas" panose="020B0609020204030204" pitchFamily="49" charset="0"/>
              </a:rPr>
              <a:t>AreaC</a:t>
            </a:r>
            <a:r>
              <a:rPr lang="es-AR" sz="19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robot1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: robot1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AsignarArea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ciudad)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Iniciar(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1,1)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1A748261-C26A-4D28-C2E4-A51CD7799FD4}"/>
              </a:ext>
            </a:extLst>
          </p:cNvPr>
          <p:cNvSpPr/>
          <p:nvPr/>
        </p:nvSpPr>
        <p:spPr>
          <a:xfrm>
            <a:off x="5177933" y="2270235"/>
            <a:ext cx="6520082" cy="3520965"/>
          </a:xfrm>
          <a:prstGeom prst="downArrowCallou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 </a:t>
            </a:r>
            <a:r>
              <a:rPr lang="es-ES" sz="1800" b="0" i="0" u="none" dirty="0">
                <a:solidFill>
                  <a:srgbClr val="19191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 (ES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flores:numero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E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valor:boolean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nombre : tipo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endParaRPr lang="es-ES" sz="18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18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//código del proceso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</a:t>
            </a:r>
            <a:endParaRPr lang="es-ES" sz="1800" dirty="0">
              <a:latin typeface="Consolas" panose="020B0609020204030204" pitchFamily="49" charset="0"/>
            </a:endParaRP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87857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F098C-8CCB-20BF-9499-C132C0183A7C}"/>
              </a:ext>
            </a:extLst>
          </p:cNvPr>
          <p:cNvSpPr txBox="1"/>
          <p:nvPr/>
        </p:nvSpPr>
        <p:spPr>
          <a:xfrm>
            <a:off x="6560042" y="3356203"/>
            <a:ext cx="5481145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compartida (pueden ser asignados todos los robots declarados)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F2EF1D-4DFB-BF1C-22A8-1F4E5E5D4923}"/>
              </a:ext>
            </a:extLst>
          </p:cNvPr>
          <p:cNvSpPr txBox="1"/>
          <p:nvPr/>
        </p:nvSpPr>
        <p:spPr>
          <a:xfrm>
            <a:off x="6560042" y="4170930"/>
            <a:ext cx="5481145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privada (puede ser asignado sólo un robot de los declarados)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A8D63C-9021-73D1-E279-F7B39EC00FDF}"/>
              </a:ext>
            </a:extLst>
          </p:cNvPr>
          <p:cNvSpPr txBox="1"/>
          <p:nvPr/>
        </p:nvSpPr>
        <p:spPr>
          <a:xfrm>
            <a:off x="6525625" y="5006677"/>
            <a:ext cx="5515562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parcialmente compartida (debe ser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asiganado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más de un robot pero NO todos los robots declarados)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00CEF6-1A45-5BB3-6E37-A7472F1301B9}"/>
              </a:ext>
            </a:extLst>
          </p:cNvPr>
          <p:cNvSpPr txBox="1"/>
          <p:nvPr/>
        </p:nvSpPr>
        <p:spPr>
          <a:xfrm>
            <a:off x="900230" y="939799"/>
            <a:ext cx="61837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programa</a:t>
            </a:r>
            <a:r>
              <a:rPr lang="es-AR" sz="1900" dirty="0">
                <a:latin typeface="Consolas" panose="020B0609020204030204" pitchFamily="49" charset="0"/>
              </a:rPr>
              <a:t> ejemplo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procesos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proceso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(E 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: numero)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Pos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numAv</a:t>
            </a:r>
            <a:r>
              <a:rPr lang="es-AR" sz="1900" dirty="0">
                <a:latin typeface="Consolas" panose="020B0609020204030204" pitchFamily="49" charset="0"/>
              </a:rPr>
              <a:t>, 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...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areas</a:t>
            </a:r>
            <a:endParaRPr lang="es-AR" sz="1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AR" sz="1900" dirty="0">
                <a:latin typeface="Consolas" panose="020B0609020204030204" pitchFamily="49" charset="0"/>
              </a:rPr>
              <a:t>  ciudad: </a:t>
            </a:r>
            <a:r>
              <a:rPr lang="es-AR" sz="1900" dirty="0" err="1">
                <a:latin typeface="Consolas" panose="020B0609020204030204" pitchFamily="49" charset="0"/>
              </a:rPr>
              <a:t>AreaC</a:t>
            </a:r>
            <a:r>
              <a:rPr lang="es-AR" sz="1900" dirty="0">
                <a:latin typeface="Consolas" panose="020B0609020204030204" pitchFamily="49" charset="0"/>
              </a:rPr>
              <a:t> (1,1,100,100)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robots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robot robot1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  </a:t>
            </a:r>
            <a:r>
              <a:rPr lang="es-AR" sz="1900" dirty="0" err="1">
                <a:latin typeface="Consolas" panose="020B0609020204030204" pitchFamily="49" charset="0"/>
              </a:rPr>
              <a:t>recorrerAvenida</a:t>
            </a:r>
            <a:r>
              <a:rPr lang="es-AR" sz="1900" dirty="0">
                <a:latin typeface="Consolas" panose="020B0609020204030204" pitchFamily="49" charset="0"/>
              </a:rPr>
              <a:t>(1)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: robot1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comenzar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</a:t>
            </a:r>
            <a:r>
              <a:rPr lang="es-AR" sz="1900" dirty="0" err="1">
                <a:latin typeface="Consolas" panose="020B0609020204030204" pitchFamily="49" charset="0"/>
              </a:rPr>
              <a:t>AsignarArea</a:t>
            </a:r>
            <a:r>
              <a:rPr lang="es-AR" sz="1900" dirty="0">
                <a:latin typeface="Consolas" panose="020B0609020204030204" pitchFamily="49" charset="0"/>
              </a:rPr>
              <a:t>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ciudad)</a:t>
            </a:r>
          </a:p>
          <a:p>
            <a:r>
              <a:rPr lang="es-AR" sz="1900" dirty="0">
                <a:latin typeface="Consolas" panose="020B0609020204030204" pitchFamily="49" charset="0"/>
              </a:rPr>
              <a:t>  Iniciar(</a:t>
            </a:r>
            <a:r>
              <a:rPr lang="es-AR" sz="1900" dirty="0" err="1">
                <a:latin typeface="Consolas" panose="020B0609020204030204" pitchFamily="49" charset="0"/>
              </a:rPr>
              <a:t>R_info</a:t>
            </a:r>
            <a:r>
              <a:rPr lang="es-AR" sz="1900" dirty="0">
                <a:latin typeface="Consolas" panose="020B0609020204030204" pitchFamily="49" charset="0"/>
              </a:rPr>
              <a:t>, 1,1)</a:t>
            </a:r>
          </a:p>
          <a:p>
            <a:r>
              <a:rPr lang="es-A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3FFCE63-0627-6F90-467C-DF0EFCFC4E8F}"/>
              </a:ext>
            </a:extLst>
          </p:cNvPr>
          <p:cNvGrpSpPr/>
          <p:nvPr/>
        </p:nvGrpSpPr>
        <p:grpSpPr>
          <a:xfrm>
            <a:off x="5040395" y="2162969"/>
            <a:ext cx="6027013" cy="1312224"/>
            <a:chOff x="5040395" y="2162969"/>
            <a:chExt cx="6027013" cy="1312224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236DC93-5378-6FA3-BEBB-412F51903BCE}"/>
                </a:ext>
              </a:extLst>
            </p:cNvPr>
            <p:cNvSpPr txBox="1"/>
            <p:nvPr/>
          </p:nvSpPr>
          <p:spPr>
            <a:xfrm>
              <a:off x="6415333" y="2162969"/>
              <a:ext cx="4652075" cy="1015663"/>
            </a:xfrm>
            <a:prstGeom prst="rect">
              <a:avLst/>
            </a:prstGeom>
            <a:noFill/>
            <a:ln w="57150">
              <a:solidFill>
                <a:schemeClr val="tx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ciudad1: </a:t>
              </a:r>
              <a:r>
                <a:rPr lang="es-E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areaC</a:t>
              </a: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(1,1,10,10)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ciudad2: </a:t>
              </a:r>
              <a:r>
                <a:rPr lang="es-E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areaP</a:t>
              </a: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(15,15,20,20)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ciudad3: </a:t>
              </a:r>
              <a:r>
                <a:rPr lang="es-E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areaPC</a:t>
              </a: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(30,32,50,51)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AEBC703-8B41-3A9E-4345-4A400B903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395" y="2627586"/>
              <a:ext cx="1234281" cy="84760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523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3" name="Google Shape;613;p2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4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B35ACB41-063A-E171-B20A-28DFEEE8DE8C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FB349B4-C000-EDDC-747F-6519693D8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04" y="1042306"/>
            <a:ext cx="9610510" cy="5406477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15390B2-052D-8279-7751-CC51391E7A75}"/>
              </a:ext>
            </a:extLst>
          </p:cNvPr>
          <p:cNvGrpSpPr/>
          <p:nvPr/>
        </p:nvGrpSpPr>
        <p:grpSpPr>
          <a:xfrm>
            <a:off x="9105739" y="3029997"/>
            <a:ext cx="1787306" cy="1567122"/>
            <a:chOff x="9105739" y="3029997"/>
            <a:chExt cx="1787306" cy="156712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BA0A9BE9-AB64-D948-813B-6B05DC3871F7}"/>
                </a:ext>
              </a:extLst>
            </p:cNvPr>
            <p:cNvCxnSpPr>
              <a:cxnSpLocks/>
            </p:cNvCxnSpPr>
            <p:nvPr/>
          </p:nvCxnSpPr>
          <p:spPr>
            <a:xfrm>
              <a:off x="9830711" y="3029997"/>
              <a:ext cx="0" cy="79800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579B8DB-9C99-F374-FE5F-624FB84C47D6}"/>
                </a:ext>
              </a:extLst>
            </p:cNvPr>
            <p:cNvSpPr txBox="1"/>
            <p:nvPr/>
          </p:nvSpPr>
          <p:spPr>
            <a:xfrm>
              <a:off x="9105739" y="3889233"/>
              <a:ext cx="1787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Robots declarados</a:t>
              </a:r>
              <a:endParaRPr lang="es-AR" sz="20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1956C98-35C0-28DD-2EB8-20C435855AB4}"/>
              </a:ext>
            </a:extLst>
          </p:cNvPr>
          <p:cNvGrpSpPr/>
          <p:nvPr/>
        </p:nvGrpSpPr>
        <p:grpSpPr>
          <a:xfrm>
            <a:off x="8408276" y="5083158"/>
            <a:ext cx="2680138" cy="1015663"/>
            <a:chOff x="8408276" y="5083158"/>
            <a:chExt cx="2680138" cy="1015663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580B84A8-6177-878A-1DA2-491584392E23}"/>
                </a:ext>
              </a:extLst>
            </p:cNvPr>
            <p:cNvCxnSpPr>
              <a:cxnSpLocks/>
            </p:cNvCxnSpPr>
            <p:nvPr/>
          </p:nvCxnSpPr>
          <p:spPr>
            <a:xfrm>
              <a:off x="8408276" y="5400519"/>
              <a:ext cx="8916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3A06BF3-7C37-39D2-EE26-7B1FDB82D46C}"/>
                </a:ext>
              </a:extLst>
            </p:cNvPr>
            <p:cNvSpPr txBox="1"/>
            <p:nvPr/>
          </p:nvSpPr>
          <p:spPr>
            <a:xfrm>
              <a:off x="9026912" y="5083158"/>
              <a:ext cx="20615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Área  parcialmente compartida</a:t>
              </a:r>
              <a:endParaRPr lang="es-AR" sz="20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9EC0034-0696-5D45-555B-D0596F1440F4}"/>
              </a:ext>
            </a:extLst>
          </p:cNvPr>
          <p:cNvGrpSpPr/>
          <p:nvPr/>
        </p:nvGrpSpPr>
        <p:grpSpPr>
          <a:xfrm>
            <a:off x="5328008" y="2209171"/>
            <a:ext cx="2061502" cy="2289257"/>
            <a:chOff x="5328008" y="2209171"/>
            <a:chExt cx="2061502" cy="2289257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1B134C6F-3A29-BFCA-5067-CA04B3CA4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814" y="2932386"/>
              <a:ext cx="451945" cy="1566042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EB8F39F-4972-FAFE-70E5-3BE3B84AF453}"/>
                </a:ext>
              </a:extLst>
            </p:cNvPr>
            <p:cNvSpPr txBox="1"/>
            <p:nvPr/>
          </p:nvSpPr>
          <p:spPr>
            <a:xfrm>
              <a:off x="5328008" y="2209171"/>
              <a:ext cx="2061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Área  </a:t>
              </a:r>
            </a:p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privada</a:t>
              </a:r>
              <a:endParaRPr lang="es-AR" sz="20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949D531-1906-265B-22A7-2402EE165BC5}"/>
              </a:ext>
            </a:extLst>
          </p:cNvPr>
          <p:cNvGrpSpPr/>
          <p:nvPr/>
        </p:nvGrpSpPr>
        <p:grpSpPr>
          <a:xfrm>
            <a:off x="187252" y="4894315"/>
            <a:ext cx="3358274" cy="707886"/>
            <a:chOff x="187252" y="4894315"/>
            <a:chExt cx="3358274" cy="707886"/>
          </a:xfrm>
        </p:grpSpPr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6C7F9642-DEE8-8E56-7B4A-FC89C1900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124" y="5083158"/>
              <a:ext cx="1895402" cy="16510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9E92BF3-A870-E194-9BF9-9B822BB046E8}"/>
                </a:ext>
              </a:extLst>
            </p:cNvPr>
            <p:cNvSpPr txBox="1"/>
            <p:nvPr/>
          </p:nvSpPr>
          <p:spPr>
            <a:xfrm>
              <a:off x="187252" y="4894315"/>
              <a:ext cx="2061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Área  </a:t>
              </a:r>
            </a:p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compartida</a:t>
              </a:r>
              <a:endParaRPr lang="es-AR" sz="20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1691</Words>
  <Application>Microsoft Office PowerPoint</Application>
  <PresentationFormat>Panorámica</PresentationFormat>
  <Paragraphs>417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20</vt:i4>
      </vt:variant>
    </vt:vector>
  </HeadingPairs>
  <TitlesOfParts>
    <vt:vector size="38" baseType="lpstr">
      <vt:lpstr>Aptos Narrow</vt:lpstr>
      <vt:lpstr>Times New Roman</vt:lpstr>
      <vt:lpstr>Tahoma</vt:lpstr>
      <vt:lpstr>Arial</vt:lpstr>
      <vt:lpstr>Consolas</vt:lpstr>
      <vt:lpstr>Calibri</vt:lpstr>
      <vt:lpstr>Noto Sans Symbols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28</cp:revision>
  <dcterms:created xsi:type="dcterms:W3CDTF">2004-03-08T16:29:06Z</dcterms:created>
  <dcterms:modified xsi:type="dcterms:W3CDTF">2024-10-18T11:42:16Z</dcterms:modified>
</cp:coreProperties>
</file>