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0" r:id="rId20"/>
    <p:sldId id="261" r:id="rId21"/>
    <p:sldId id="263" r:id="rId22"/>
    <p:sldId id="262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15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DD8DB-4229-421E-A87D-C65234CD9FEA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3D33E273-A52C-421C-ADC3-C7A12B670A0C}">
      <dgm:prSet phldrT="[Texte]" custT="1"/>
      <dgm:spPr/>
      <dgm:t>
        <a:bodyPr/>
        <a:lstStyle/>
        <a:p>
          <a:r>
            <a:rPr lang="fr-FR" sz="1000"/>
            <a:t>1. Importation du Fichier Tina</a:t>
          </a:r>
        </a:p>
      </dgm:t>
    </dgm:pt>
    <dgm:pt modelId="{67DB88EA-5403-46F9-9BEA-D0375652111E}" type="parTrans" cxnId="{602BAF49-443D-4404-BEAC-9573FBF05C66}">
      <dgm:prSet/>
      <dgm:spPr/>
      <dgm:t>
        <a:bodyPr/>
        <a:lstStyle/>
        <a:p>
          <a:endParaRPr lang="fr-FR" sz="1000"/>
        </a:p>
      </dgm:t>
    </dgm:pt>
    <dgm:pt modelId="{9AA708C6-33D7-48D9-BDE8-5A6BB51E1C7D}" type="sibTrans" cxnId="{602BAF49-443D-4404-BEAC-9573FBF05C66}">
      <dgm:prSet/>
      <dgm:spPr/>
      <dgm:t>
        <a:bodyPr/>
        <a:lstStyle/>
        <a:p>
          <a:endParaRPr lang="fr-FR" sz="1000"/>
        </a:p>
      </dgm:t>
    </dgm:pt>
    <dgm:pt modelId="{4146E594-5772-4470-AD0C-44974E5F3A3B}">
      <dgm:prSet phldrT="[Texte]" custT="1"/>
      <dgm:spPr/>
      <dgm:t>
        <a:bodyPr/>
        <a:lstStyle/>
        <a:p>
          <a:r>
            <a:rPr lang="fr-FR" sz="1000"/>
            <a:t>2. Association Actions/Conditions</a:t>
          </a:r>
        </a:p>
      </dgm:t>
    </dgm:pt>
    <dgm:pt modelId="{1196FB75-8E3B-4684-91F8-BF5C65BC956F}" type="parTrans" cxnId="{4B0F4889-F3C8-400E-A0CB-944B50DF4A9D}">
      <dgm:prSet/>
      <dgm:spPr/>
      <dgm:t>
        <a:bodyPr/>
        <a:lstStyle/>
        <a:p>
          <a:endParaRPr lang="fr-FR" sz="1000"/>
        </a:p>
      </dgm:t>
    </dgm:pt>
    <dgm:pt modelId="{919D96F5-AE00-43EE-B624-755674D9B548}" type="sibTrans" cxnId="{4B0F4889-F3C8-400E-A0CB-944B50DF4A9D}">
      <dgm:prSet/>
      <dgm:spPr/>
      <dgm:t>
        <a:bodyPr/>
        <a:lstStyle/>
        <a:p>
          <a:endParaRPr lang="fr-FR" sz="1000"/>
        </a:p>
      </dgm:t>
    </dgm:pt>
    <dgm:pt modelId="{CC988CC9-1A3B-4F37-8E35-BCDD858D7E59}">
      <dgm:prSet phldrT="[Texte]" custT="1"/>
      <dgm:spPr/>
      <dgm:t>
        <a:bodyPr/>
        <a:lstStyle/>
        <a:p>
          <a:r>
            <a:rPr lang="fr-FR" sz="1000"/>
            <a:t>3. Exportation vers le Robot</a:t>
          </a:r>
        </a:p>
      </dgm:t>
    </dgm:pt>
    <dgm:pt modelId="{A383E684-E548-45FB-8843-ECFAD2B93B0E}" type="parTrans" cxnId="{B34B7051-9579-4665-97C5-5DF3736BD5B1}">
      <dgm:prSet/>
      <dgm:spPr/>
      <dgm:t>
        <a:bodyPr/>
        <a:lstStyle/>
        <a:p>
          <a:endParaRPr lang="fr-FR" sz="1000"/>
        </a:p>
      </dgm:t>
    </dgm:pt>
    <dgm:pt modelId="{77665B3C-23B9-488E-8B96-36E071E10C0A}" type="sibTrans" cxnId="{B34B7051-9579-4665-97C5-5DF3736BD5B1}">
      <dgm:prSet/>
      <dgm:spPr/>
      <dgm:t>
        <a:bodyPr/>
        <a:lstStyle/>
        <a:p>
          <a:endParaRPr lang="fr-FR" sz="1000"/>
        </a:p>
      </dgm:t>
    </dgm:pt>
    <dgm:pt modelId="{3C37D378-9B80-4FDC-8DFC-F9835C07D585}" type="pres">
      <dgm:prSet presAssocID="{01BDD8DB-4229-421E-A87D-C65234CD9FEA}" presName="Name0" presStyleCnt="0">
        <dgm:presLayoutVars>
          <dgm:dir/>
          <dgm:animLvl val="lvl"/>
          <dgm:resizeHandles val="exact"/>
        </dgm:presLayoutVars>
      </dgm:prSet>
      <dgm:spPr/>
    </dgm:pt>
    <dgm:pt modelId="{2A0EF5C6-ECBD-4553-8174-40A708E63AC5}" type="pres">
      <dgm:prSet presAssocID="{3D33E273-A52C-421C-ADC3-C7A12B670A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4A6957-9718-4819-8898-2B35F90298A4}" type="pres">
      <dgm:prSet presAssocID="{9AA708C6-33D7-48D9-BDE8-5A6BB51E1C7D}" presName="parTxOnlySpace" presStyleCnt="0"/>
      <dgm:spPr/>
    </dgm:pt>
    <dgm:pt modelId="{820A7E41-B0D9-4E28-B80D-31FAAD84ED66}" type="pres">
      <dgm:prSet presAssocID="{4146E594-5772-4470-AD0C-44974E5F3A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71C0E8-8D4E-4673-8232-24D7E3838F28}" type="pres">
      <dgm:prSet presAssocID="{919D96F5-AE00-43EE-B624-755674D9B548}" presName="parTxOnlySpace" presStyleCnt="0"/>
      <dgm:spPr/>
    </dgm:pt>
    <dgm:pt modelId="{587D4FA4-B3A1-4E37-B259-CF825205FA92}" type="pres">
      <dgm:prSet presAssocID="{CC988CC9-1A3B-4F37-8E35-BCDD858D7E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0F4889-F3C8-400E-A0CB-944B50DF4A9D}" srcId="{01BDD8DB-4229-421E-A87D-C65234CD9FEA}" destId="{4146E594-5772-4470-AD0C-44974E5F3A3B}" srcOrd="1" destOrd="0" parTransId="{1196FB75-8E3B-4684-91F8-BF5C65BC956F}" sibTransId="{919D96F5-AE00-43EE-B624-755674D9B548}"/>
    <dgm:cxn modelId="{170F22E6-9B03-4B10-BD3A-3C70FF31C74B}" type="presOf" srcId="{01BDD8DB-4229-421E-A87D-C65234CD9FEA}" destId="{3C37D378-9B80-4FDC-8DFC-F9835C07D585}" srcOrd="0" destOrd="0" presId="urn:microsoft.com/office/officeart/2005/8/layout/chevron1"/>
    <dgm:cxn modelId="{602BAF49-443D-4404-BEAC-9573FBF05C66}" srcId="{01BDD8DB-4229-421E-A87D-C65234CD9FEA}" destId="{3D33E273-A52C-421C-ADC3-C7A12B670A0C}" srcOrd="0" destOrd="0" parTransId="{67DB88EA-5403-46F9-9BEA-D0375652111E}" sibTransId="{9AA708C6-33D7-48D9-BDE8-5A6BB51E1C7D}"/>
    <dgm:cxn modelId="{B34B7051-9579-4665-97C5-5DF3736BD5B1}" srcId="{01BDD8DB-4229-421E-A87D-C65234CD9FEA}" destId="{CC988CC9-1A3B-4F37-8E35-BCDD858D7E59}" srcOrd="2" destOrd="0" parTransId="{A383E684-E548-45FB-8843-ECFAD2B93B0E}" sibTransId="{77665B3C-23B9-488E-8B96-36E071E10C0A}"/>
    <dgm:cxn modelId="{306200E5-62C9-4C6A-92DC-33C67D9FFBDB}" type="presOf" srcId="{4146E594-5772-4470-AD0C-44974E5F3A3B}" destId="{820A7E41-B0D9-4E28-B80D-31FAAD84ED66}" srcOrd="0" destOrd="0" presId="urn:microsoft.com/office/officeart/2005/8/layout/chevron1"/>
    <dgm:cxn modelId="{AE81B1B7-D11A-4924-8EA7-D7FCD741EC0B}" type="presOf" srcId="{3D33E273-A52C-421C-ADC3-C7A12B670A0C}" destId="{2A0EF5C6-ECBD-4553-8174-40A708E63AC5}" srcOrd="0" destOrd="0" presId="urn:microsoft.com/office/officeart/2005/8/layout/chevron1"/>
    <dgm:cxn modelId="{8C4CCA50-CE8D-4AAB-9817-057DDCE00248}" type="presOf" srcId="{CC988CC9-1A3B-4F37-8E35-BCDD858D7E59}" destId="{587D4FA4-B3A1-4E37-B259-CF825205FA92}" srcOrd="0" destOrd="0" presId="urn:microsoft.com/office/officeart/2005/8/layout/chevron1"/>
    <dgm:cxn modelId="{401388EC-2DD1-4AD4-A318-4173CA0101E6}" type="presParOf" srcId="{3C37D378-9B80-4FDC-8DFC-F9835C07D585}" destId="{2A0EF5C6-ECBD-4553-8174-40A708E63AC5}" srcOrd="0" destOrd="0" presId="urn:microsoft.com/office/officeart/2005/8/layout/chevron1"/>
    <dgm:cxn modelId="{FBCA8CE2-FEE2-42A7-9170-70AD9093EEDD}" type="presParOf" srcId="{3C37D378-9B80-4FDC-8DFC-F9835C07D585}" destId="{484A6957-9718-4819-8898-2B35F90298A4}" srcOrd="1" destOrd="0" presId="urn:microsoft.com/office/officeart/2005/8/layout/chevron1"/>
    <dgm:cxn modelId="{2D94F97B-E17A-4351-B8BC-9F6CD73406BA}" type="presParOf" srcId="{3C37D378-9B80-4FDC-8DFC-F9835C07D585}" destId="{820A7E41-B0D9-4E28-B80D-31FAAD84ED66}" srcOrd="2" destOrd="0" presId="urn:microsoft.com/office/officeart/2005/8/layout/chevron1"/>
    <dgm:cxn modelId="{A415CAA7-F732-4D95-88DB-199946102D16}" type="presParOf" srcId="{3C37D378-9B80-4FDC-8DFC-F9835C07D585}" destId="{E471C0E8-8D4E-4673-8232-24D7E3838F28}" srcOrd="3" destOrd="0" presId="urn:microsoft.com/office/officeart/2005/8/layout/chevron1"/>
    <dgm:cxn modelId="{AE35DFB5-60DF-4DE8-B060-F2A4444B8F85}" type="presParOf" srcId="{3C37D378-9B80-4FDC-8DFC-F9835C07D585}" destId="{587D4FA4-B3A1-4E37-B259-CF825205FA92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947F4-2151-4E2D-A79D-579EE7D9185A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62B3CF-BFDD-4252-A8BB-3DFDCEF3DF93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000"/>
            <a:t>Rdp</a:t>
          </a:r>
        </a:p>
      </dgm:t>
    </dgm:pt>
    <dgm:pt modelId="{CD280EA6-41CD-47F2-9A0C-487D8EF467DD}" type="parTrans" cxnId="{6D11CE96-225D-4DED-941A-D8674CA080AB}">
      <dgm:prSet/>
      <dgm:spPr/>
      <dgm:t>
        <a:bodyPr/>
        <a:lstStyle/>
        <a:p>
          <a:endParaRPr lang="fr-FR" sz="800"/>
        </a:p>
      </dgm:t>
    </dgm:pt>
    <dgm:pt modelId="{36E95DFF-5346-41E5-B82B-2F5B02E3E313}" type="sibTrans" cxnId="{6D11CE96-225D-4DED-941A-D8674CA080AB}">
      <dgm:prSet/>
      <dgm:spPr/>
      <dgm:t>
        <a:bodyPr/>
        <a:lstStyle/>
        <a:p>
          <a:endParaRPr lang="fr-FR" sz="800"/>
        </a:p>
      </dgm:t>
    </dgm:pt>
    <dgm:pt modelId="{9841EFFD-D62D-426A-B99B-5458A2C1709E}">
      <dgm:prSet phldrT="[Texte]" custT="1"/>
      <dgm:spPr/>
      <dgm:t>
        <a:bodyPr/>
        <a:lstStyle/>
        <a:p>
          <a:r>
            <a:rPr lang="fr-FR" sz="800"/>
            <a:t>Un vecteur de  Transitions</a:t>
          </a:r>
        </a:p>
      </dgm:t>
    </dgm:pt>
    <dgm:pt modelId="{27B1F4D5-AD2E-48B0-A8DE-9D4F72A541FF}" type="parTrans" cxnId="{F8051AE6-175D-466D-BF82-11A86F7946FA}">
      <dgm:prSet/>
      <dgm:spPr/>
      <dgm:t>
        <a:bodyPr/>
        <a:lstStyle/>
        <a:p>
          <a:endParaRPr lang="fr-FR" sz="800"/>
        </a:p>
      </dgm:t>
    </dgm:pt>
    <dgm:pt modelId="{5E67A9D1-FF49-4692-B0ED-2AEF1B4E34E1}" type="sibTrans" cxnId="{F8051AE6-175D-466D-BF82-11A86F7946FA}">
      <dgm:prSet/>
      <dgm:spPr/>
      <dgm:t>
        <a:bodyPr/>
        <a:lstStyle/>
        <a:p>
          <a:endParaRPr lang="fr-FR" sz="800"/>
        </a:p>
      </dgm:t>
    </dgm:pt>
    <dgm:pt modelId="{53A4CC75-2023-4AC0-80DC-927B1A2B9D85}">
      <dgm:prSet custT="1"/>
      <dgm:spPr/>
      <dgm:t>
        <a:bodyPr/>
        <a:lstStyle/>
        <a:p>
          <a:r>
            <a:rPr lang="fr-FR" sz="800"/>
            <a:t>Un vecteur de Places</a:t>
          </a:r>
        </a:p>
      </dgm:t>
    </dgm:pt>
    <dgm:pt modelId="{B234DAAC-7D26-4127-9CEE-A99E48A8DDEA}" type="parTrans" cxnId="{3A7B0169-3032-436B-95CD-BC39326B3FE4}">
      <dgm:prSet/>
      <dgm:spPr/>
      <dgm:t>
        <a:bodyPr/>
        <a:lstStyle/>
        <a:p>
          <a:endParaRPr lang="fr-FR"/>
        </a:p>
      </dgm:t>
    </dgm:pt>
    <dgm:pt modelId="{CC0AE20D-8362-44EE-B37C-E2059593AB2B}" type="sibTrans" cxnId="{3A7B0169-3032-436B-95CD-BC39326B3FE4}">
      <dgm:prSet/>
      <dgm:spPr/>
      <dgm:t>
        <a:bodyPr/>
        <a:lstStyle/>
        <a:p>
          <a:endParaRPr lang="fr-FR"/>
        </a:p>
      </dgm:t>
    </dgm:pt>
    <dgm:pt modelId="{8F7D5693-1B54-4ADC-9D87-F5CE4A3EB163}">
      <dgm:prSet custT="1"/>
      <dgm:spPr/>
      <dgm:t>
        <a:bodyPr/>
        <a:lstStyle/>
        <a:p>
          <a:r>
            <a:rPr lang="fr-FR" sz="800"/>
            <a:t>Un vecteur de Conditions</a:t>
          </a:r>
        </a:p>
      </dgm:t>
    </dgm:pt>
    <dgm:pt modelId="{FE388583-F39E-4585-AFBD-30435CB1BDF7}" type="parTrans" cxnId="{668CA559-A537-4D3A-8A65-22D774854DE0}">
      <dgm:prSet/>
      <dgm:spPr/>
      <dgm:t>
        <a:bodyPr/>
        <a:lstStyle/>
        <a:p>
          <a:endParaRPr lang="fr-FR"/>
        </a:p>
      </dgm:t>
    </dgm:pt>
    <dgm:pt modelId="{4B225E9E-D274-40F3-BFA2-7D0B23F43AB2}" type="sibTrans" cxnId="{668CA559-A537-4D3A-8A65-22D774854DE0}">
      <dgm:prSet/>
      <dgm:spPr/>
      <dgm:t>
        <a:bodyPr/>
        <a:lstStyle/>
        <a:p>
          <a:endParaRPr lang="fr-FR"/>
        </a:p>
      </dgm:t>
    </dgm:pt>
    <dgm:pt modelId="{ED3AF700-A5CD-4115-A5F3-40DA46B7DC95}">
      <dgm:prSet custT="1"/>
      <dgm:spPr/>
      <dgm:t>
        <a:bodyPr/>
        <a:lstStyle/>
        <a:p>
          <a:r>
            <a:rPr lang="fr-FR" sz="800"/>
            <a:t>Un vecteur d'Actions</a:t>
          </a:r>
        </a:p>
      </dgm:t>
    </dgm:pt>
    <dgm:pt modelId="{15E6A92E-18AD-42A9-80EE-78C07F1503E2}" type="parTrans" cxnId="{14678C9D-0227-4C71-AE9D-41A5FED1B719}">
      <dgm:prSet/>
      <dgm:spPr/>
      <dgm:t>
        <a:bodyPr/>
        <a:lstStyle/>
        <a:p>
          <a:endParaRPr lang="fr-FR"/>
        </a:p>
      </dgm:t>
    </dgm:pt>
    <dgm:pt modelId="{0B4F6B5D-DF96-4F4D-9043-0DDD706E7FDE}" type="sibTrans" cxnId="{14678C9D-0227-4C71-AE9D-41A5FED1B719}">
      <dgm:prSet/>
      <dgm:spPr/>
      <dgm:t>
        <a:bodyPr/>
        <a:lstStyle/>
        <a:p>
          <a:endParaRPr lang="fr-FR"/>
        </a:p>
      </dgm:t>
    </dgm:pt>
    <dgm:pt modelId="{B0026819-DE84-4307-8636-E4B06AC9D067}">
      <dgm:prSet custT="1"/>
      <dgm:spPr/>
      <dgm:t>
        <a:bodyPr/>
        <a:lstStyle/>
        <a:p>
          <a:r>
            <a:rPr lang="fr-FR" sz="800"/>
            <a:t>Un vecteur de Marquages (places)</a:t>
          </a:r>
        </a:p>
      </dgm:t>
    </dgm:pt>
    <dgm:pt modelId="{FE585E49-FBC9-4DC9-8926-E0B3FB7FEF6E}" type="parTrans" cxnId="{4D698F7C-150C-4B9F-A722-F3DD9D3B82BF}">
      <dgm:prSet/>
      <dgm:spPr/>
      <dgm:t>
        <a:bodyPr/>
        <a:lstStyle/>
        <a:p>
          <a:endParaRPr lang="fr-FR"/>
        </a:p>
      </dgm:t>
    </dgm:pt>
    <dgm:pt modelId="{17DFC757-8658-4A2A-BDB8-DDDFDF770EAA}" type="sibTrans" cxnId="{4D698F7C-150C-4B9F-A722-F3DD9D3B82BF}">
      <dgm:prSet/>
      <dgm:spPr/>
      <dgm:t>
        <a:bodyPr/>
        <a:lstStyle/>
        <a:p>
          <a:endParaRPr lang="fr-FR"/>
        </a:p>
      </dgm:t>
    </dgm:pt>
    <dgm:pt modelId="{A0D63137-A6C3-41E9-A4BE-7FE29D2C7526}" type="pres">
      <dgm:prSet presAssocID="{388947F4-2151-4E2D-A79D-579EE7D918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CD12E9F-6EA8-438E-9748-4A8EC21C57FC}" type="pres">
      <dgm:prSet presAssocID="{E662B3CF-BFDD-4252-A8BB-3DFDCEF3DF93}" presName="composite" presStyleCnt="0"/>
      <dgm:spPr/>
    </dgm:pt>
    <dgm:pt modelId="{8E0B2EF7-154D-4420-B49C-AD5C2BB54793}" type="pres">
      <dgm:prSet presAssocID="{E662B3CF-BFDD-4252-A8BB-3DFDCEF3DF9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63FBDF-7025-483A-9A46-BBA07AE659F7}" type="pres">
      <dgm:prSet presAssocID="{E662B3CF-BFDD-4252-A8BB-3DFDCEF3DF9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11CE96-225D-4DED-941A-D8674CA080AB}" srcId="{388947F4-2151-4E2D-A79D-579EE7D9185A}" destId="{E662B3CF-BFDD-4252-A8BB-3DFDCEF3DF93}" srcOrd="0" destOrd="0" parTransId="{CD280EA6-41CD-47F2-9A0C-487D8EF467DD}" sibTransId="{36E95DFF-5346-41E5-B82B-2F5B02E3E313}"/>
    <dgm:cxn modelId="{6380BFE3-35F2-4D24-BDF9-D947487BBA9F}" type="presOf" srcId="{ED3AF700-A5CD-4115-A5F3-40DA46B7DC95}" destId="{7E63FBDF-7025-483A-9A46-BBA07AE659F7}" srcOrd="0" destOrd="3" presId="urn:microsoft.com/office/officeart/2005/8/layout/hList1"/>
    <dgm:cxn modelId="{303E7FE6-56BF-4F1F-A3A8-3BAC433F1C32}" type="presOf" srcId="{388947F4-2151-4E2D-A79D-579EE7D9185A}" destId="{A0D63137-A6C3-41E9-A4BE-7FE29D2C7526}" srcOrd="0" destOrd="0" presId="urn:microsoft.com/office/officeart/2005/8/layout/hList1"/>
    <dgm:cxn modelId="{F9551CD2-E017-44E9-83A9-80BCF69F71FC}" type="presOf" srcId="{8F7D5693-1B54-4ADC-9D87-F5CE4A3EB163}" destId="{7E63FBDF-7025-483A-9A46-BBA07AE659F7}" srcOrd="0" destOrd="2" presId="urn:microsoft.com/office/officeart/2005/8/layout/hList1"/>
    <dgm:cxn modelId="{B3FCE331-EE8B-4899-A1BA-0A3CF6160F3D}" type="presOf" srcId="{9841EFFD-D62D-426A-B99B-5458A2C1709E}" destId="{7E63FBDF-7025-483A-9A46-BBA07AE659F7}" srcOrd="0" destOrd="0" presId="urn:microsoft.com/office/officeart/2005/8/layout/hList1"/>
    <dgm:cxn modelId="{F8051AE6-175D-466D-BF82-11A86F7946FA}" srcId="{E662B3CF-BFDD-4252-A8BB-3DFDCEF3DF93}" destId="{9841EFFD-D62D-426A-B99B-5458A2C1709E}" srcOrd="0" destOrd="0" parTransId="{27B1F4D5-AD2E-48B0-A8DE-9D4F72A541FF}" sibTransId="{5E67A9D1-FF49-4692-B0ED-2AEF1B4E34E1}"/>
    <dgm:cxn modelId="{4D698F7C-150C-4B9F-A722-F3DD9D3B82BF}" srcId="{E662B3CF-BFDD-4252-A8BB-3DFDCEF3DF93}" destId="{B0026819-DE84-4307-8636-E4B06AC9D067}" srcOrd="4" destOrd="0" parTransId="{FE585E49-FBC9-4DC9-8926-E0B3FB7FEF6E}" sibTransId="{17DFC757-8658-4A2A-BDB8-DDDFDF770EAA}"/>
    <dgm:cxn modelId="{FEA97A64-F92B-482E-9223-85FB63CE589D}" type="presOf" srcId="{53A4CC75-2023-4AC0-80DC-927B1A2B9D85}" destId="{7E63FBDF-7025-483A-9A46-BBA07AE659F7}" srcOrd="0" destOrd="1" presId="urn:microsoft.com/office/officeart/2005/8/layout/hList1"/>
    <dgm:cxn modelId="{D62874DC-8A71-4F78-A595-7DB48EA4EB32}" type="presOf" srcId="{B0026819-DE84-4307-8636-E4B06AC9D067}" destId="{7E63FBDF-7025-483A-9A46-BBA07AE659F7}" srcOrd="0" destOrd="4" presId="urn:microsoft.com/office/officeart/2005/8/layout/hList1"/>
    <dgm:cxn modelId="{6E4E30FA-CB61-4B9D-B4E1-51F318DA1848}" type="presOf" srcId="{E662B3CF-BFDD-4252-A8BB-3DFDCEF3DF93}" destId="{8E0B2EF7-154D-4420-B49C-AD5C2BB54793}" srcOrd="0" destOrd="0" presId="urn:microsoft.com/office/officeart/2005/8/layout/hList1"/>
    <dgm:cxn modelId="{14678C9D-0227-4C71-AE9D-41A5FED1B719}" srcId="{E662B3CF-BFDD-4252-A8BB-3DFDCEF3DF93}" destId="{ED3AF700-A5CD-4115-A5F3-40DA46B7DC95}" srcOrd="3" destOrd="0" parTransId="{15E6A92E-18AD-42A9-80EE-78C07F1503E2}" sibTransId="{0B4F6B5D-DF96-4F4D-9043-0DDD706E7FDE}"/>
    <dgm:cxn modelId="{3A7B0169-3032-436B-95CD-BC39326B3FE4}" srcId="{E662B3CF-BFDD-4252-A8BB-3DFDCEF3DF93}" destId="{53A4CC75-2023-4AC0-80DC-927B1A2B9D85}" srcOrd="1" destOrd="0" parTransId="{B234DAAC-7D26-4127-9CEE-A99E48A8DDEA}" sibTransId="{CC0AE20D-8362-44EE-B37C-E2059593AB2B}"/>
    <dgm:cxn modelId="{668CA559-A537-4D3A-8A65-22D774854DE0}" srcId="{E662B3CF-BFDD-4252-A8BB-3DFDCEF3DF93}" destId="{8F7D5693-1B54-4ADC-9D87-F5CE4A3EB163}" srcOrd="2" destOrd="0" parTransId="{FE388583-F39E-4585-AFBD-30435CB1BDF7}" sibTransId="{4B225E9E-D274-40F3-BFA2-7D0B23F43AB2}"/>
    <dgm:cxn modelId="{ADA17B91-1DAB-4163-BA7D-3BE9345B099F}" type="presParOf" srcId="{A0D63137-A6C3-41E9-A4BE-7FE29D2C7526}" destId="{9CD12E9F-6EA8-438E-9748-4A8EC21C57FC}" srcOrd="0" destOrd="0" presId="urn:microsoft.com/office/officeart/2005/8/layout/hList1"/>
    <dgm:cxn modelId="{A183911E-CFF4-4A39-BAAE-32018B903184}" type="presParOf" srcId="{9CD12E9F-6EA8-438E-9748-4A8EC21C57FC}" destId="{8E0B2EF7-154D-4420-B49C-AD5C2BB54793}" srcOrd="0" destOrd="0" presId="urn:microsoft.com/office/officeart/2005/8/layout/hList1"/>
    <dgm:cxn modelId="{10AF9DE5-866C-42BB-8ED5-B932CC288A93}" type="presParOf" srcId="{9CD12E9F-6EA8-438E-9748-4A8EC21C57FC}" destId="{7E63FBDF-7025-483A-9A46-BBA07AE659F7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4D0E0-BB71-4C0A-A296-A399AE8784C8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C8AFD54-1D89-4AE9-BF0F-69A66F259B28}">
      <dgm:prSet phldrT="[Texte]" custT="1"/>
      <dgm:spPr/>
      <dgm:t>
        <a:bodyPr/>
        <a:lstStyle/>
        <a:p>
          <a:r>
            <a:rPr lang="fr-FR" sz="1000"/>
            <a:t>Transitions</a:t>
          </a:r>
        </a:p>
      </dgm:t>
    </dgm:pt>
    <dgm:pt modelId="{4D386754-D52D-46C3-BE8F-5DD697B70A12}" type="parTrans" cxnId="{7380BEAD-8024-48B0-8F30-02F899BF8138}">
      <dgm:prSet/>
      <dgm:spPr/>
      <dgm:t>
        <a:bodyPr/>
        <a:lstStyle/>
        <a:p>
          <a:endParaRPr lang="fr-FR" sz="800"/>
        </a:p>
      </dgm:t>
    </dgm:pt>
    <dgm:pt modelId="{82E7ABE1-CF02-4BE1-BEBD-3787A0121D29}" type="sibTrans" cxnId="{7380BEAD-8024-48B0-8F30-02F899BF8138}">
      <dgm:prSet/>
      <dgm:spPr/>
      <dgm:t>
        <a:bodyPr/>
        <a:lstStyle/>
        <a:p>
          <a:endParaRPr lang="fr-FR" sz="800"/>
        </a:p>
      </dgm:t>
    </dgm:pt>
    <dgm:pt modelId="{D88D7035-A245-47D9-B915-F9B9E9123E50}">
      <dgm:prSet phldrT="[Texte]" custT="1"/>
      <dgm:spPr/>
      <dgm:t>
        <a:bodyPr/>
        <a:lstStyle/>
        <a:p>
          <a:r>
            <a:rPr lang="fr-FR" sz="800"/>
            <a:t>Nom</a:t>
          </a:r>
        </a:p>
      </dgm:t>
    </dgm:pt>
    <dgm:pt modelId="{F6BD51D1-5719-4C3A-9CA4-7C97E79887FB}" type="parTrans" cxnId="{4F85AE14-D2BC-4590-98FD-5ECBD345764B}">
      <dgm:prSet/>
      <dgm:spPr/>
      <dgm:t>
        <a:bodyPr/>
        <a:lstStyle/>
        <a:p>
          <a:endParaRPr lang="fr-FR" sz="800"/>
        </a:p>
      </dgm:t>
    </dgm:pt>
    <dgm:pt modelId="{872EE1A5-A8F1-4177-A564-F29F22466CE2}" type="sibTrans" cxnId="{4F85AE14-D2BC-4590-98FD-5ECBD345764B}">
      <dgm:prSet/>
      <dgm:spPr/>
      <dgm:t>
        <a:bodyPr/>
        <a:lstStyle/>
        <a:p>
          <a:endParaRPr lang="fr-FR" sz="800"/>
        </a:p>
      </dgm:t>
    </dgm:pt>
    <dgm:pt modelId="{CED78396-06F8-46B9-A196-48321ACD6327}">
      <dgm:prSet phldrT="[Texte]" custT="1"/>
      <dgm:spPr/>
      <dgm:t>
        <a:bodyPr/>
        <a:lstStyle/>
        <a:p>
          <a:r>
            <a:rPr lang="fr-FR" sz="800"/>
            <a:t>Un vecteur de places de départ</a:t>
          </a:r>
        </a:p>
      </dgm:t>
    </dgm:pt>
    <dgm:pt modelId="{6F90FCC0-0057-460E-A9A2-278CADA08751}" type="parTrans" cxnId="{653E1115-557E-4F7A-8A6D-4ECCBC04A168}">
      <dgm:prSet/>
      <dgm:spPr/>
      <dgm:t>
        <a:bodyPr/>
        <a:lstStyle/>
        <a:p>
          <a:endParaRPr lang="fr-FR" sz="800"/>
        </a:p>
      </dgm:t>
    </dgm:pt>
    <dgm:pt modelId="{B79C418B-1A28-46AE-9FF2-FB4D9BAC205F}" type="sibTrans" cxnId="{653E1115-557E-4F7A-8A6D-4ECCBC04A168}">
      <dgm:prSet/>
      <dgm:spPr/>
      <dgm:t>
        <a:bodyPr/>
        <a:lstStyle/>
        <a:p>
          <a:endParaRPr lang="fr-FR" sz="800"/>
        </a:p>
      </dgm:t>
    </dgm:pt>
    <dgm:pt modelId="{8D7D723C-8195-4CB8-A5BB-56E94A1EDD90}">
      <dgm:prSet phldrT="[Texte]" custT="1"/>
      <dgm:spPr/>
      <dgm:t>
        <a:bodyPr/>
        <a:lstStyle/>
        <a:p>
          <a:r>
            <a:rPr lang="fr-FR" sz="1000"/>
            <a:t>Action</a:t>
          </a:r>
        </a:p>
      </dgm:t>
    </dgm:pt>
    <dgm:pt modelId="{C55344A9-8D54-4DDA-A2B5-3A2FCBF5B513}" type="parTrans" cxnId="{CA72B1FD-0D1C-490E-87C4-A9389E44B707}">
      <dgm:prSet/>
      <dgm:spPr/>
      <dgm:t>
        <a:bodyPr/>
        <a:lstStyle/>
        <a:p>
          <a:endParaRPr lang="fr-FR" sz="800"/>
        </a:p>
      </dgm:t>
    </dgm:pt>
    <dgm:pt modelId="{F59A65AA-106E-4A89-9FB9-50CE28786F21}" type="sibTrans" cxnId="{CA72B1FD-0D1C-490E-87C4-A9389E44B707}">
      <dgm:prSet/>
      <dgm:spPr/>
      <dgm:t>
        <a:bodyPr/>
        <a:lstStyle/>
        <a:p>
          <a:endParaRPr lang="fr-FR" sz="800"/>
        </a:p>
      </dgm:t>
    </dgm:pt>
    <dgm:pt modelId="{B8534438-ABEB-41F2-BC9F-31D106BE057C}">
      <dgm:prSet phldrT="[Texte]" custT="1"/>
      <dgm:spPr/>
      <dgm:t>
        <a:bodyPr/>
        <a:lstStyle/>
        <a:p>
          <a:r>
            <a:rPr lang="fr-FR" sz="800"/>
            <a:t>Nom</a:t>
          </a:r>
        </a:p>
      </dgm:t>
    </dgm:pt>
    <dgm:pt modelId="{DDA4B211-1148-4914-BE31-094F2F4311CF}" type="parTrans" cxnId="{9AF49039-5116-46BC-8D61-9015B94FBF0D}">
      <dgm:prSet/>
      <dgm:spPr/>
      <dgm:t>
        <a:bodyPr/>
        <a:lstStyle/>
        <a:p>
          <a:endParaRPr lang="fr-FR" sz="800"/>
        </a:p>
      </dgm:t>
    </dgm:pt>
    <dgm:pt modelId="{6D9DC4C4-BFC2-4FFB-951D-BC2624D975C7}" type="sibTrans" cxnId="{9AF49039-5116-46BC-8D61-9015B94FBF0D}">
      <dgm:prSet/>
      <dgm:spPr/>
      <dgm:t>
        <a:bodyPr/>
        <a:lstStyle/>
        <a:p>
          <a:endParaRPr lang="fr-FR" sz="800"/>
        </a:p>
      </dgm:t>
    </dgm:pt>
    <dgm:pt modelId="{2A548134-4213-45E7-B640-9528D4204C30}">
      <dgm:prSet phldrT="[Texte]" custT="1"/>
      <dgm:spPr/>
      <dgm:t>
        <a:bodyPr/>
        <a:lstStyle/>
        <a:p>
          <a:r>
            <a:rPr lang="fr-FR" sz="800"/>
            <a:t>Argument</a:t>
          </a:r>
        </a:p>
      </dgm:t>
    </dgm:pt>
    <dgm:pt modelId="{95B4D34D-D35B-4498-BF0F-7AD5AEE435ED}" type="parTrans" cxnId="{90A33396-F368-4418-B581-D5AEB75B234A}">
      <dgm:prSet/>
      <dgm:spPr/>
      <dgm:t>
        <a:bodyPr/>
        <a:lstStyle/>
        <a:p>
          <a:endParaRPr lang="fr-FR" sz="800"/>
        </a:p>
      </dgm:t>
    </dgm:pt>
    <dgm:pt modelId="{4020A75C-9765-437F-B92F-84126AA85A99}" type="sibTrans" cxnId="{90A33396-F368-4418-B581-D5AEB75B234A}">
      <dgm:prSet/>
      <dgm:spPr/>
      <dgm:t>
        <a:bodyPr/>
        <a:lstStyle/>
        <a:p>
          <a:endParaRPr lang="fr-FR" sz="800"/>
        </a:p>
      </dgm:t>
    </dgm:pt>
    <dgm:pt modelId="{1DF58D5E-1AE1-4647-8EFA-0E7B01219761}">
      <dgm:prSet custT="1"/>
      <dgm:spPr/>
      <dgm:t>
        <a:bodyPr/>
        <a:lstStyle/>
        <a:p>
          <a:r>
            <a:rPr lang="fr-FR" sz="1000"/>
            <a:t>Condition</a:t>
          </a:r>
        </a:p>
      </dgm:t>
    </dgm:pt>
    <dgm:pt modelId="{649E6C55-9D13-49EE-A037-8EFB4F6EAB24}" type="parTrans" cxnId="{750666DD-4946-4EE5-A246-364F352F6C12}">
      <dgm:prSet/>
      <dgm:spPr/>
      <dgm:t>
        <a:bodyPr/>
        <a:lstStyle/>
        <a:p>
          <a:endParaRPr lang="fr-FR" sz="800"/>
        </a:p>
      </dgm:t>
    </dgm:pt>
    <dgm:pt modelId="{E9C96FE0-47DC-465C-8E0E-79C88E0EA3C7}" type="sibTrans" cxnId="{750666DD-4946-4EE5-A246-364F352F6C12}">
      <dgm:prSet/>
      <dgm:spPr/>
      <dgm:t>
        <a:bodyPr/>
        <a:lstStyle/>
        <a:p>
          <a:endParaRPr lang="fr-FR" sz="800"/>
        </a:p>
      </dgm:t>
    </dgm:pt>
    <dgm:pt modelId="{845C18BE-053C-48A2-AAAD-C4A291589417}">
      <dgm:prSet phldrT="[Texte]" custT="1"/>
      <dgm:spPr/>
      <dgm:t>
        <a:bodyPr/>
        <a:lstStyle/>
        <a:p>
          <a:r>
            <a:rPr lang="fr-FR" sz="800"/>
            <a:t>Priorité</a:t>
          </a:r>
        </a:p>
      </dgm:t>
    </dgm:pt>
    <dgm:pt modelId="{D7CFCC88-DB29-4674-9B64-B00783C44458}" type="parTrans" cxnId="{EA0D7C9B-8FB7-48E9-BDD1-F6D711D4AB2B}">
      <dgm:prSet/>
      <dgm:spPr/>
      <dgm:t>
        <a:bodyPr/>
        <a:lstStyle/>
        <a:p>
          <a:endParaRPr lang="fr-FR"/>
        </a:p>
      </dgm:t>
    </dgm:pt>
    <dgm:pt modelId="{88527561-443C-4338-8273-74F3277D1339}" type="sibTrans" cxnId="{EA0D7C9B-8FB7-48E9-BDD1-F6D711D4AB2B}">
      <dgm:prSet/>
      <dgm:spPr/>
      <dgm:t>
        <a:bodyPr/>
        <a:lstStyle/>
        <a:p>
          <a:endParaRPr lang="fr-FR"/>
        </a:p>
      </dgm:t>
    </dgm:pt>
    <dgm:pt modelId="{901B48B3-CF4D-4B95-BF28-D41BD3F7D12C}">
      <dgm:prSet phldrT="[Texte]" custT="1"/>
      <dgm:spPr/>
      <dgm:t>
        <a:bodyPr/>
        <a:lstStyle/>
        <a:p>
          <a:r>
            <a:rPr lang="fr-FR" sz="800"/>
            <a:t>Un vecteur de places d'arrivée</a:t>
          </a:r>
        </a:p>
      </dgm:t>
    </dgm:pt>
    <dgm:pt modelId="{0AEC24EE-A70C-48F9-8D74-3E143A37C801}" type="parTrans" cxnId="{1820288A-3A5B-4748-BD9B-3B08332E4F69}">
      <dgm:prSet/>
      <dgm:spPr/>
      <dgm:t>
        <a:bodyPr/>
        <a:lstStyle/>
        <a:p>
          <a:endParaRPr lang="fr-FR"/>
        </a:p>
      </dgm:t>
    </dgm:pt>
    <dgm:pt modelId="{300FC9FF-F48F-4930-AAEE-323DFFA6B700}" type="sibTrans" cxnId="{1820288A-3A5B-4748-BD9B-3B08332E4F69}">
      <dgm:prSet/>
      <dgm:spPr/>
      <dgm:t>
        <a:bodyPr/>
        <a:lstStyle/>
        <a:p>
          <a:endParaRPr lang="fr-FR"/>
        </a:p>
      </dgm:t>
    </dgm:pt>
    <dgm:pt modelId="{4D239483-CFF1-4E57-864E-CC43C31FF975}">
      <dgm:prSet phldrT="[Texte]" custT="1"/>
      <dgm:spPr/>
      <dgm:t>
        <a:bodyPr/>
        <a:lstStyle/>
        <a:p>
          <a:r>
            <a:rPr lang="fr-FR" sz="800"/>
            <a:t>Un vecteur de conditions</a:t>
          </a:r>
        </a:p>
      </dgm:t>
    </dgm:pt>
    <dgm:pt modelId="{8415571A-635D-43A2-AFF4-23E394182614}" type="parTrans" cxnId="{4EB5419D-D9BB-40B6-9768-517A183F09F8}">
      <dgm:prSet/>
      <dgm:spPr/>
      <dgm:t>
        <a:bodyPr/>
        <a:lstStyle/>
        <a:p>
          <a:endParaRPr lang="fr-FR"/>
        </a:p>
      </dgm:t>
    </dgm:pt>
    <dgm:pt modelId="{BC3B2CD2-768D-4E2C-85C9-50001A755A68}" type="sibTrans" cxnId="{4EB5419D-D9BB-40B6-9768-517A183F09F8}">
      <dgm:prSet/>
      <dgm:spPr/>
      <dgm:t>
        <a:bodyPr/>
        <a:lstStyle/>
        <a:p>
          <a:endParaRPr lang="fr-FR"/>
        </a:p>
      </dgm:t>
    </dgm:pt>
    <dgm:pt modelId="{EFDF6D5E-9EBE-4FED-B964-DE3A556240D9}">
      <dgm:prSet phldrT="[Texte]" custT="1"/>
      <dgm:spPr/>
      <dgm:t>
        <a:bodyPr/>
        <a:lstStyle/>
        <a:p>
          <a:r>
            <a:rPr lang="fr-FR" sz="800"/>
            <a:t>Un vecteur d'actions</a:t>
          </a:r>
        </a:p>
      </dgm:t>
    </dgm:pt>
    <dgm:pt modelId="{8224E43A-AB4E-49C4-878C-B39805BF7F42}" type="parTrans" cxnId="{01E78BDD-035E-4646-AF0E-D2B26EDF802A}">
      <dgm:prSet/>
      <dgm:spPr/>
      <dgm:t>
        <a:bodyPr/>
        <a:lstStyle/>
        <a:p>
          <a:endParaRPr lang="fr-FR"/>
        </a:p>
      </dgm:t>
    </dgm:pt>
    <dgm:pt modelId="{A128269A-3CC2-4F7D-9C3E-73D2C3955499}" type="sibTrans" cxnId="{01E78BDD-035E-4646-AF0E-D2B26EDF802A}">
      <dgm:prSet/>
      <dgm:spPr/>
      <dgm:t>
        <a:bodyPr/>
        <a:lstStyle/>
        <a:p>
          <a:endParaRPr lang="fr-FR"/>
        </a:p>
      </dgm:t>
    </dgm:pt>
    <dgm:pt modelId="{139FB4A6-B2E3-4D63-8A5D-09DE6437D594}">
      <dgm:prSet phldrT="[Texte]" custT="1"/>
      <dgm:spPr/>
      <dgm:t>
        <a:bodyPr/>
        <a:lstStyle/>
        <a:p>
          <a:r>
            <a:rPr lang="fr-FR" sz="800"/>
            <a:t>Actionneur</a:t>
          </a:r>
        </a:p>
      </dgm:t>
    </dgm:pt>
    <dgm:pt modelId="{190BA68F-5405-4629-9913-31708682E045}" type="parTrans" cxnId="{1FAF50D1-D945-4223-85F0-A000A077EB30}">
      <dgm:prSet/>
      <dgm:spPr/>
      <dgm:t>
        <a:bodyPr/>
        <a:lstStyle/>
        <a:p>
          <a:endParaRPr lang="fr-FR"/>
        </a:p>
      </dgm:t>
    </dgm:pt>
    <dgm:pt modelId="{47A66BCE-01C9-4ECA-A3A5-D1D5367B60CE}" type="sibTrans" cxnId="{1FAF50D1-D945-4223-85F0-A000A077EB30}">
      <dgm:prSet/>
      <dgm:spPr/>
      <dgm:t>
        <a:bodyPr/>
        <a:lstStyle/>
        <a:p>
          <a:endParaRPr lang="fr-FR"/>
        </a:p>
      </dgm:t>
    </dgm:pt>
    <dgm:pt modelId="{16A52AB2-5487-42C6-BB19-12BBF4CD8557}">
      <dgm:prSet custT="1"/>
      <dgm:spPr/>
      <dgm:t>
        <a:bodyPr/>
        <a:lstStyle/>
        <a:p>
          <a:r>
            <a:rPr lang="fr-FR" sz="800"/>
            <a:t>Nom</a:t>
          </a:r>
        </a:p>
      </dgm:t>
    </dgm:pt>
    <dgm:pt modelId="{FA4D7868-5101-43B5-B703-4161B62732B5}" type="parTrans" cxnId="{E0BCC782-BAFA-450A-A177-5B0EA2D4003D}">
      <dgm:prSet/>
      <dgm:spPr/>
      <dgm:t>
        <a:bodyPr/>
        <a:lstStyle/>
        <a:p>
          <a:endParaRPr lang="fr-FR"/>
        </a:p>
      </dgm:t>
    </dgm:pt>
    <dgm:pt modelId="{8D8A2EFF-8B96-4438-92EA-8AC8CA16675A}" type="sibTrans" cxnId="{E0BCC782-BAFA-450A-A177-5B0EA2D4003D}">
      <dgm:prSet/>
      <dgm:spPr/>
      <dgm:t>
        <a:bodyPr/>
        <a:lstStyle/>
        <a:p>
          <a:endParaRPr lang="fr-FR"/>
        </a:p>
      </dgm:t>
    </dgm:pt>
    <dgm:pt modelId="{196F50BE-83F4-4672-8D47-CC590EDBA1A5}">
      <dgm:prSet custT="1"/>
      <dgm:spPr/>
      <dgm:t>
        <a:bodyPr/>
        <a:lstStyle/>
        <a:p>
          <a:r>
            <a:rPr lang="fr-FR" sz="800"/>
            <a:t>Capteur</a:t>
          </a:r>
        </a:p>
      </dgm:t>
    </dgm:pt>
    <dgm:pt modelId="{6271AEAD-851F-46FC-878E-EAFF40ADD2C7}" type="parTrans" cxnId="{F21509FA-C11D-449D-8B02-810CDBC68F89}">
      <dgm:prSet/>
      <dgm:spPr/>
      <dgm:t>
        <a:bodyPr/>
        <a:lstStyle/>
        <a:p>
          <a:endParaRPr lang="fr-FR"/>
        </a:p>
      </dgm:t>
    </dgm:pt>
    <dgm:pt modelId="{BCE7ED35-1C0B-44C9-89D5-FA624679F143}" type="sibTrans" cxnId="{F21509FA-C11D-449D-8B02-810CDBC68F89}">
      <dgm:prSet/>
      <dgm:spPr/>
      <dgm:t>
        <a:bodyPr/>
        <a:lstStyle/>
        <a:p>
          <a:endParaRPr lang="fr-FR"/>
        </a:p>
      </dgm:t>
    </dgm:pt>
    <dgm:pt modelId="{B217E40E-BE6F-4F6E-B024-D2CC3732FD8B}">
      <dgm:prSet custT="1"/>
      <dgm:spPr/>
      <dgm:t>
        <a:bodyPr/>
        <a:lstStyle/>
        <a:p>
          <a:r>
            <a:rPr lang="fr-FR" sz="800"/>
            <a:t>Un opérande</a:t>
          </a:r>
        </a:p>
      </dgm:t>
    </dgm:pt>
    <dgm:pt modelId="{00C3979D-E5F7-4A39-9823-BEF7F8EEB87D}" type="parTrans" cxnId="{3ED3C1C3-BD6F-49C2-AA1E-E9608D996A9C}">
      <dgm:prSet/>
      <dgm:spPr/>
      <dgm:t>
        <a:bodyPr/>
        <a:lstStyle/>
        <a:p>
          <a:endParaRPr lang="fr-FR"/>
        </a:p>
      </dgm:t>
    </dgm:pt>
    <dgm:pt modelId="{C6F48D39-8E7F-46B8-97CC-1F13C9D5AB4D}" type="sibTrans" cxnId="{3ED3C1C3-BD6F-49C2-AA1E-E9608D996A9C}">
      <dgm:prSet/>
      <dgm:spPr/>
      <dgm:t>
        <a:bodyPr/>
        <a:lstStyle/>
        <a:p>
          <a:endParaRPr lang="fr-FR"/>
        </a:p>
      </dgm:t>
    </dgm:pt>
    <dgm:pt modelId="{36513472-29B9-48A2-9E53-BD60720C71D8}">
      <dgm:prSet custT="1"/>
      <dgm:spPr/>
      <dgm:t>
        <a:bodyPr/>
        <a:lstStyle/>
        <a:p>
          <a:r>
            <a:rPr lang="fr-FR" sz="800"/>
            <a:t>Une valeur</a:t>
          </a:r>
        </a:p>
      </dgm:t>
    </dgm:pt>
    <dgm:pt modelId="{BD24AAED-54FF-475C-AC4E-663D6AFE4DD9}" type="parTrans" cxnId="{4374FD02-732A-4A52-9E8C-252EA5BAA44F}">
      <dgm:prSet/>
      <dgm:spPr/>
      <dgm:t>
        <a:bodyPr/>
        <a:lstStyle/>
        <a:p>
          <a:endParaRPr lang="fr-FR"/>
        </a:p>
      </dgm:t>
    </dgm:pt>
    <dgm:pt modelId="{74B18923-6055-4937-BB54-12A7B63D67CD}" type="sibTrans" cxnId="{4374FD02-732A-4A52-9E8C-252EA5BAA44F}">
      <dgm:prSet/>
      <dgm:spPr/>
      <dgm:t>
        <a:bodyPr/>
        <a:lstStyle/>
        <a:p>
          <a:endParaRPr lang="fr-FR"/>
        </a:p>
      </dgm:t>
    </dgm:pt>
    <dgm:pt modelId="{759EB46A-3285-46D9-846A-B6545151FD79}">
      <dgm:prSet custT="1"/>
      <dgm:spPr/>
      <dgm:t>
        <a:bodyPr/>
        <a:lstStyle/>
        <a:p>
          <a:r>
            <a:rPr lang="fr-FR" sz="1000"/>
            <a:t>Place</a:t>
          </a:r>
        </a:p>
      </dgm:t>
    </dgm:pt>
    <dgm:pt modelId="{85E74E67-75B0-426F-A3A0-2A9F2256C9BA}" type="parTrans" cxnId="{CE8FA46A-F4CD-4EAB-A516-47CBFA80AC04}">
      <dgm:prSet/>
      <dgm:spPr/>
      <dgm:t>
        <a:bodyPr/>
        <a:lstStyle/>
        <a:p>
          <a:endParaRPr lang="fr-FR"/>
        </a:p>
      </dgm:t>
    </dgm:pt>
    <dgm:pt modelId="{5F0CDEAE-43A6-498B-B11E-F8D18796548D}" type="sibTrans" cxnId="{CE8FA46A-F4CD-4EAB-A516-47CBFA80AC04}">
      <dgm:prSet/>
      <dgm:spPr/>
      <dgm:t>
        <a:bodyPr/>
        <a:lstStyle/>
        <a:p>
          <a:endParaRPr lang="fr-FR"/>
        </a:p>
      </dgm:t>
    </dgm:pt>
    <dgm:pt modelId="{D655E19B-F994-4EF8-B9E2-D6CA83FD5BF0}">
      <dgm:prSet custT="1"/>
      <dgm:spPr/>
      <dgm:t>
        <a:bodyPr/>
        <a:lstStyle/>
        <a:p>
          <a:r>
            <a:rPr lang="fr-FR" sz="800" dirty="0" smtClean="0"/>
            <a:t>Nom</a:t>
          </a:r>
          <a:endParaRPr lang="fr-FR" sz="800" dirty="0"/>
        </a:p>
      </dgm:t>
    </dgm:pt>
    <dgm:pt modelId="{893BBA63-CD30-4878-8E47-F80DD0D7200C}" type="parTrans" cxnId="{C9DD8826-081B-4ECC-A2E4-2311A838C3F8}">
      <dgm:prSet/>
      <dgm:spPr/>
      <dgm:t>
        <a:bodyPr/>
        <a:lstStyle/>
        <a:p>
          <a:endParaRPr lang="fr-FR"/>
        </a:p>
      </dgm:t>
    </dgm:pt>
    <dgm:pt modelId="{9D2B31F5-6A92-4279-A0F2-B3D0D60856A9}" type="sibTrans" cxnId="{C9DD8826-081B-4ECC-A2E4-2311A838C3F8}">
      <dgm:prSet/>
      <dgm:spPr/>
      <dgm:t>
        <a:bodyPr/>
        <a:lstStyle/>
        <a:p>
          <a:endParaRPr lang="fr-FR"/>
        </a:p>
      </dgm:t>
    </dgm:pt>
    <dgm:pt modelId="{00D243DE-59A6-4E60-84B3-BAAB883F3C8E}">
      <dgm:prSet custT="1"/>
      <dgm:spPr/>
      <dgm:t>
        <a:bodyPr/>
        <a:lstStyle/>
        <a:p>
          <a:r>
            <a:rPr lang="fr-FR" sz="800" dirty="0" smtClean="0"/>
            <a:t>Numéro</a:t>
          </a:r>
          <a:endParaRPr lang="fr-FR" sz="800" dirty="0"/>
        </a:p>
      </dgm:t>
    </dgm:pt>
    <dgm:pt modelId="{BCFE6F78-FD30-40C8-957B-761DAB21D1FD}" type="parTrans" cxnId="{81DBB54F-0FDC-4CE3-A525-4C4E1DD503CE}">
      <dgm:prSet/>
      <dgm:spPr/>
      <dgm:t>
        <a:bodyPr/>
        <a:lstStyle/>
        <a:p>
          <a:endParaRPr lang="fr-FR"/>
        </a:p>
      </dgm:t>
    </dgm:pt>
    <dgm:pt modelId="{A42F50CF-0E6D-486D-837E-D96B9B0BF482}" type="sibTrans" cxnId="{81DBB54F-0FDC-4CE3-A525-4C4E1DD503CE}">
      <dgm:prSet/>
      <dgm:spPr/>
      <dgm:t>
        <a:bodyPr/>
        <a:lstStyle/>
        <a:p>
          <a:endParaRPr lang="fr-FR"/>
        </a:p>
      </dgm:t>
    </dgm:pt>
    <dgm:pt modelId="{337DB747-95CE-42CB-9BBC-8C75CC79450A}" type="pres">
      <dgm:prSet presAssocID="{A2B4D0E0-BB71-4C0A-A296-A399AE8784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FCD8BE-DC2C-4E33-B154-A231E6240C27}" type="pres">
      <dgm:prSet presAssocID="{8C8AFD54-1D89-4AE9-BF0F-69A66F259B28}" presName="composite" presStyleCnt="0"/>
      <dgm:spPr/>
    </dgm:pt>
    <dgm:pt modelId="{5326AEAC-2A68-45C8-A6B8-708A95513800}" type="pres">
      <dgm:prSet presAssocID="{8C8AFD54-1D89-4AE9-BF0F-69A66F259B2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64A00B-B6B1-4510-985D-0A99C062623A}" type="pres">
      <dgm:prSet presAssocID="{8C8AFD54-1D89-4AE9-BF0F-69A66F259B2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70DC0E-EC93-49A8-BCE6-2413A2F39532}" type="pres">
      <dgm:prSet presAssocID="{82E7ABE1-CF02-4BE1-BEBD-3787A0121D29}" presName="space" presStyleCnt="0"/>
      <dgm:spPr/>
    </dgm:pt>
    <dgm:pt modelId="{B81E87F1-B54E-453D-A32B-369E878DE2C6}" type="pres">
      <dgm:prSet presAssocID="{8D7D723C-8195-4CB8-A5BB-56E94A1EDD90}" presName="composite" presStyleCnt="0"/>
      <dgm:spPr/>
    </dgm:pt>
    <dgm:pt modelId="{41274D60-F223-45B5-A557-B8CE25E90A7C}" type="pres">
      <dgm:prSet presAssocID="{8D7D723C-8195-4CB8-A5BB-56E94A1EDD90}" presName="parTx" presStyleLbl="alignNode1" presStyleIdx="1" presStyleCnt="4" custLinFactNeighborX="1025" custLinFactNeighborY="-29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6E32C5-0834-4044-9224-95B685D472ED}" type="pres">
      <dgm:prSet presAssocID="{8D7D723C-8195-4CB8-A5BB-56E94A1EDD9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8EE182-970C-41CB-BB4B-023730CCEB41}" type="pres">
      <dgm:prSet presAssocID="{F59A65AA-106E-4A89-9FB9-50CE28786F21}" presName="space" presStyleCnt="0"/>
      <dgm:spPr/>
    </dgm:pt>
    <dgm:pt modelId="{901465D5-DC60-4E82-A6B4-DBDC3063B510}" type="pres">
      <dgm:prSet presAssocID="{1DF58D5E-1AE1-4647-8EFA-0E7B01219761}" presName="composite" presStyleCnt="0"/>
      <dgm:spPr/>
    </dgm:pt>
    <dgm:pt modelId="{07344F64-5F6F-4321-83DB-E359949A6866}" type="pres">
      <dgm:prSet presAssocID="{1DF58D5E-1AE1-4647-8EFA-0E7B0121976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123871-E5D9-4CAA-9B8E-9C21F4A6E293}" type="pres">
      <dgm:prSet presAssocID="{1DF58D5E-1AE1-4647-8EFA-0E7B01219761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869FEB-6FB2-4689-B1C5-02B2BE115D63}" type="pres">
      <dgm:prSet presAssocID="{E9C96FE0-47DC-465C-8E0E-79C88E0EA3C7}" presName="space" presStyleCnt="0"/>
      <dgm:spPr/>
    </dgm:pt>
    <dgm:pt modelId="{AA525017-7687-459F-87C8-D6F4A5147484}" type="pres">
      <dgm:prSet presAssocID="{759EB46A-3285-46D9-846A-B6545151FD79}" presName="composite" presStyleCnt="0"/>
      <dgm:spPr/>
    </dgm:pt>
    <dgm:pt modelId="{198B39DC-B0F5-4D9A-AFEE-06C6F3DBBDF3}" type="pres">
      <dgm:prSet presAssocID="{759EB46A-3285-46D9-846A-B6545151FD7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8DD5C2-F378-4178-B7F5-6D5F37B1935C}" type="pres">
      <dgm:prSet presAssocID="{759EB46A-3285-46D9-846A-B6545151FD79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72B1FD-0D1C-490E-87C4-A9389E44B707}" srcId="{A2B4D0E0-BB71-4C0A-A296-A399AE8784C8}" destId="{8D7D723C-8195-4CB8-A5BB-56E94A1EDD90}" srcOrd="1" destOrd="0" parTransId="{C55344A9-8D54-4DDA-A2B5-3A2FCBF5B513}" sibTransId="{F59A65AA-106E-4A89-9FB9-50CE28786F21}"/>
    <dgm:cxn modelId="{3ED3C1C3-BD6F-49C2-AA1E-E9608D996A9C}" srcId="{1DF58D5E-1AE1-4647-8EFA-0E7B01219761}" destId="{B217E40E-BE6F-4F6E-B024-D2CC3732FD8B}" srcOrd="2" destOrd="0" parTransId="{00C3979D-E5F7-4A39-9823-BEF7F8EEB87D}" sibTransId="{C6F48D39-8E7F-46B8-97CC-1F13C9D5AB4D}"/>
    <dgm:cxn modelId="{6381B6F1-470D-4C34-8B89-E06A5D9FBB1D}" type="presOf" srcId="{845C18BE-053C-48A2-AAAD-C4A291589417}" destId="{0864A00B-B6B1-4510-985D-0A99C062623A}" srcOrd="0" destOrd="1" presId="urn:microsoft.com/office/officeart/2005/8/layout/hList1"/>
    <dgm:cxn modelId="{6014F431-E79A-4546-A7B8-C7F44FE96E14}" type="presOf" srcId="{B217E40E-BE6F-4F6E-B024-D2CC3732FD8B}" destId="{3D123871-E5D9-4CAA-9B8E-9C21F4A6E293}" srcOrd="0" destOrd="2" presId="urn:microsoft.com/office/officeart/2005/8/layout/hList1"/>
    <dgm:cxn modelId="{CE8FA46A-F4CD-4EAB-A516-47CBFA80AC04}" srcId="{A2B4D0E0-BB71-4C0A-A296-A399AE8784C8}" destId="{759EB46A-3285-46D9-846A-B6545151FD79}" srcOrd="3" destOrd="0" parTransId="{85E74E67-75B0-426F-A3A0-2A9F2256C9BA}" sibTransId="{5F0CDEAE-43A6-498B-B11E-F8D18796548D}"/>
    <dgm:cxn modelId="{4EB5419D-D9BB-40B6-9768-517A183F09F8}" srcId="{8C8AFD54-1D89-4AE9-BF0F-69A66F259B28}" destId="{4D239483-CFF1-4E57-864E-CC43C31FF975}" srcOrd="4" destOrd="0" parTransId="{8415571A-635D-43A2-AFF4-23E394182614}" sibTransId="{BC3B2CD2-768D-4E2C-85C9-50001A755A68}"/>
    <dgm:cxn modelId="{1820288A-3A5B-4748-BD9B-3B08332E4F69}" srcId="{8C8AFD54-1D89-4AE9-BF0F-69A66F259B28}" destId="{901B48B3-CF4D-4B95-BF28-D41BD3F7D12C}" srcOrd="3" destOrd="0" parTransId="{0AEC24EE-A70C-48F9-8D74-3E143A37C801}" sibTransId="{300FC9FF-F48F-4930-AAEE-323DFFA6B700}"/>
    <dgm:cxn modelId="{E0BCC782-BAFA-450A-A177-5B0EA2D4003D}" srcId="{1DF58D5E-1AE1-4647-8EFA-0E7B01219761}" destId="{16A52AB2-5487-42C6-BB19-12BBF4CD8557}" srcOrd="0" destOrd="0" parTransId="{FA4D7868-5101-43B5-B703-4161B62732B5}" sibTransId="{8D8A2EFF-8B96-4438-92EA-8AC8CA16675A}"/>
    <dgm:cxn modelId="{2C9315C4-64BC-4B85-81F0-0EA626E8587F}" type="presOf" srcId="{16A52AB2-5487-42C6-BB19-12BBF4CD8557}" destId="{3D123871-E5D9-4CAA-9B8E-9C21F4A6E293}" srcOrd="0" destOrd="0" presId="urn:microsoft.com/office/officeart/2005/8/layout/hList1"/>
    <dgm:cxn modelId="{44DFF272-F1DB-4379-846E-FD0999571A12}" type="presOf" srcId="{00D243DE-59A6-4E60-84B3-BAAB883F3C8E}" destId="{A78DD5C2-F378-4178-B7F5-6D5F37B1935C}" srcOrd="0" destOrd="1" presId="urn:microsoft.com/office/officeart/2005/8/layout/hList1"/>
    <dgm:cxn modelId="{F21509FA-C11D-449D-8B02-810CDBC68F89}" srcId="{1DF58D5E-1AE1-4647-8EFA-0E7B01219761}" destId="{196F50BE-83F4-4672-8D47-CC590EDBA1A5}" srcOrd="1" destOrd="0" parTransId="{6271AEAD-851F-46FC-878E-EAFF40ADD2C7}" sibTransId="{BCE7ED35-1C0B-44C9-89D5-FA624679F143}"/>
    <dgm:cxn modelId="{CAA34699-68B2-45B8-BF34-CFB390085998}" type="presOf" srcId="{4D239483-CFF1-4E57-864E-CC43C31FF975}" destId="{0864A00B-B6B1-4510-985D-0A99C062623A}" srcOrd="0" destOrd="4" presId="urn:microsoft.com/office/officeart/2005/8/layout/hList1"/>
    <dgm:cxn modelId="{C9DD8826-081B-4ECC-A2E4-2311A838C3F8}" srcId="{759EB46A-3285-46D9-846A-B6545151FD79}" destId="{D655E19B-F994-4EF8-B9E2-D6CA83FD5BF0}" srcOrd="0" destOrd="0" parTransId="{893BBA63-CD30-4878-8E47-F80DD0D7200C}" sibTransId="{9D2B31F5-6A92-4279-A0F2-B3D0D60856A9}"/>
    <dgm:cxn modelId="{90A33396-F368-4418-B581-D5AEB75B234A}" srcId="{8D7D723C-8195-4CB8-A5BB-56E94A1EDD90}" destId="{2A548134-4213-45E7-B640-9528D4204C30}" srcOrd="2" destOrd="0" parTransId="{95B4D34D-D35B-4498-BF0F-7AD5AEE435ED}" sibTransId="{4020A75C-9765-437F-B92F-84126AA85A99}"/>
    <dgm:cxn modelId="{317F4782-8CBF-4C4A-BF58-A924BBC0B91A}" type="presOf" srcId="{A2B4D0E0-BB71-4C0A-A296-A399AE8784C8}" destId="{337DB747-95CE-42CB-9BBC-8C75CC79450A}" srcOrd="0" destOrd="0" presId="urn:microsoft.com/office/officeart/2005/8/layout/hList1"/>
    <dgm:cxn modelId="{7380BEAD-8024-48B0-8F30-02F899BF8138}" srcId="{A2B4D0E0-BB71-4C0A-A296-A399AE8784C8}" destId="{8C8AFD54-1D89-4AE9-BF0F-69A66F259B28}" srcOrd="0" destOrd="0" parTransId="{4D386754-D52D-46C3-BE8F-5DD697B70A12}" sibTransId="{82E7ABE1-CF02-4BE1-BEBD-3787A0121D29}"/>
    <dgm:cxn modelId="{653E1115-557E-4F7A-8A6D-4ECCBC04A168}" srcId="{8C8AFD54-1D89-4AE9-BF0F-69A66F259B28}" destId="{CED78396-06F8-46B9-A196-48321ACD6327}" srcOrd="2" destOrd="0" parTransId="{6F90FCC0-0057-460E-A9A2-278CADA08751}" sibTransId="{B79C418B-1A28-46AE-9FF2-FB4D9BAC205F}"/>
    <dgm:cxn modelId="{9AF49039-5116-46BC-8D61-9015B94FBF0D}" srcId="{8D7D723C-8195-4CB8-A5BB-56E94A1EDD90}" destId="{B8534438-ABEB-41F2-BC9F-31D106BE057C}" srcOrd="0" destOrd="0" parTransId="{DDA4B211-1148-4914-BE31-094F2F4311CF}" sibTransId="{6D9DC4C4-BFC2-4FFB-951D-BC2624D975C7}"/>
    <dgm:cxn modelId="{197F29D7-EF1C-4B0B-A6F6-82D36EE7C34A}" type="presOf" srcId="{759EB46A-3285-46D9-846A-B6545151FD79}" destId="{198B39DC-B0F5-4D9A-AFEE-06C6F3DBBDF3}" srcOrd="0" destOrd="0" presId="urn:microsoft.com/office/officeart/2005/8/layout/hList1"/>
    <dgm:cxn modelId="{750666DD-4946-4EE5-A246-364F352F6C12}" srcId="{A2B4D0E0-BB71-4C0A-A296-A399AE8784C8}" destId="{1DF58D5E-1AE1-4647-8EFA-0E7B01219761}" srcOrd="2" destOrd="0" parTransId="{649E6C55-9D13-49EE-A037-8EFB4F6EAB24}" sibTransId="{E9C96FE0-47DC-465C-8E0E-79C88E0EA3C7}"/>
    <dgm:cxn modelId="{53C5C833-FD27-4D74-84A7-D485BFDA57D2}" type="presOf" srcId="{901B48B3-CF4D-4B95-BF28-D41BD3F7D12C}" destId="{0864A00B-B6B1-4510-985D-0A99C062623A}" srcOrd="0" destOrd="3" presId="urn:microsoft.com/office/officeart/2005/8/layout/hList1"/>
    <dgm:cxn modelId="{1FAF50D1-D945-4223-85F0-A000A077EB30}" srcId="{8D7D723C-8195-4CB8-A5BB-56E94A1EDD90}" destId="{139FB4A6-B2E3-4D63-8A5D-09DE6437D594}" srcOrd="1" destOrd="0" parTransId="{190BA68F-5405-4629-9913-31708682E045}" sibTransId="{47A66BCE-01C9-4ECA-A3A5-D1D5367B60CE}"/>
    <dgm:cxn modelId="{EEC76B36-86A3-4929-B799-E498C0C9CAFA}" type="presOf" srcId="{8C8AFD54-1D89-4AE9-BF0F-69A66F259B28}" destId="{5326AEAC-2A68-45C8-A6B8-708A95513800}" srcOrd="0" destOrd="0" presId="urn:microsoft.com/office/officeart/2005/8/layout/hList1"/>
    <dgm:cxn modelId="{AE13F4A5-9185-4055-A557-11A6DF7A1165}" type="presOf" srcId="{CED78396-06F8-46B9-A196-48321ACD6327}" destId="{0864A00B-B6B1-4510-985D-0A99C062623A}" srcOrd="0" destOrd="2" presId="urn:microsoft.com/office/officeart/2005/8/layout/hList1"/>
    <dgm:cxn modelId="{01E78BDD-035E-4646-AF0E-D2B26EDF802A}" srcId="{8C8AFD54-1D89-4AE9-BF0F-69A66F259B28}" destId="{EFDF6D5E-9EBE-4FED-B964-DE3A556240D9}" srcOrd="5" destOrd="0" parTransId="{8224E43A-AB4E-49C4-878C-B39805BF7F42}" sibTransId="{A128269A-3CC2-4F7D-9C3E-73D2C3955499}"/>
    <dgm:cxn modelId="{AE02FDB2-7405-462C-BB5C-DC27C6424DEB}" type="presOf" srcId="{D88D7035-A245-47D9-B915-F9B9E9123E50}" destId="{0864A00B-B6B1-4510-985D-0A99C062623A}" srcOrd="0" destOrd="0" presId="urn:microsoft.com/office/officeart/2005/8/layout/hList1"/>
    <dgm:cxn modelId="{A7B07388-D088-433A-B27D-110920782F93}" type="presOf" srcId="{196F50BE-83F4-4672-8D47-CC590EDBA1A5}" destId="{3D123871-E5D9-4CAA-9B8E-9C21F4A6E293}" srcOrd="0" destOrd="1" presId="urn:microsoft.com/office/officeart/2005/8/layout/hList1"/>
    <dgm:cxn modelId="{EA0D7C9B-8FB7-48E9-BDD1-F6D711D4AB2B}" srcId="{8C8AFD54-1D89-4AE9-BF0F-69A66F259B28}" destId="{845C18BE-053C-48A2-AAAD-C4A291589417}" srcOrd="1" destOrd="0" parTransId="{D7CFCC88-DB29-4674-9B64-B00783C44458}" sibTransId="{88527561-443C-4338-8273-74F3277D1339}"/>
    <dgm:cxn modelId="{04EC8E45-40F3-472C-B8AD-00CAD3A364A7}" type="presOf" srcId="{8D7D723C-8195-4CB8-A5BB-56E94A1EDD90}" destId="{41274D60-F223-45B5-A557-B8CE25E90A7C}" srcOrd="0" destOrd="0" presId="urn:microsoft.com/office/officeart/2005/8/layout/hList1"/>
    <dgm:cxn modelId="{F080FECE-5B47-4E8C-9151-E6DEA3EB26DD}" type="presOf" srcId="{36513472-29B9-48A2-9E53-BD60720C71D8}" destId="{3D123871-E5D9-4CAA-9B8E-9C21F4A6E293}" srcOrd="0" destOrd="3" presId="urn:microsoft.com/office/officeart/2005/8/layout/hList1"/>
    <dgm:cxn modelId="{7725A6B5-8788-41C4-9DEC-E78F23A4C6C3}" type="presOf" srcId="{B8534438-ABEB-41F2-BC9F-31D106BE057C}" destId="{DF6E32C5-0834-4044-9224-95B685D472ED}" srcOrd="0" destOrd="0" presId="urn:microsoft.com/office/officeart/2005/8/layout/hList1"/>
    <dgm:cxn modelId="{B3053A7D-9BA7-4D8F-BF50-0B814E631CB2}" type="presOf" srcId="{139FB4A6-B2E3-4D63-8A5D-09DE6437D594}" destId="{DF6E32C5-0834-4044-9224-95B685D472ED}" srcOrd="0" destOrd="1" presId="urn:microsoft.com/office/officeart/2005/8/layout/hList1"/>
    <dgm:cxn modelId="{4F85AE14-D2BC-4590-98FD-5ECBD345764B}" srcId="{8C8AFD54-1D89-4AE9-BF0F-69A66F259B28}" destId="{D88D7035-A245-47D9-B915-F9B9E9123E50}" srcOrd="0" destOrd="0" parTransId="{F6BD51D1-5719-4C3A-9CA4-7C97E79887FB}" sibTransId="{872EE1A5-A8F1-4177-A564-F29F22466CE2}"/>
    <dgm:cxn modelId="{821DDE36-2F9D-488C-A3D5-E0059ADC7085}" type="presOf" srcId="{EFDF6D5E-9EBE-4FED-B964-DE3A556240D9}" destId="{0864A00B-B6B1-4510-985D-0A99C062623A}" srcOrd="0" destOrd="5" presId="urn:microsoft.com/office/officeart/2005/8/layout/hList1"/>
    <dgm:cxn modelId="{F59EA293-5BF8-42B1-820C-53B4F8121310}" type="presOf" srcId="{2A548134-4213-45E7-B640-9528D4204C30}" destId="{DF6E32C5-0834-4044-9224-95B685D472ED}" srcOrd="0" destOrd="2" presId="urn:microsoft.com/office/officeart/2005/8/layout/hList1"/>
    <dgm:cxn modelId="{D9AA9A58-B076-4165-A7C1-0A9CED0AFDBC}" type="presOf" srcId="{D655E19B-F994-4EF8-B9E2-D6CA83FD5BF0}" destId="{A78DD5C2-F378-4178-B7F5-6D5F37B1935C}" srcOrd="0" destOrd="0" presId="urn:microsoft.com/office/officeart/2005/8/layout/hList1"/>
    <dgm:cxn modelId="{81DBB54F-0FDC-4CE3-A525-4C4E1DD503CE}" srcId="{759EB46A-3285-46D9-846A-B6545151FD79}" destId="{00D243DE-59A6-4E60-84B3-BAAB883F3C8E}" srcOrd="1" destOrd="0" parTransId="{BCFE6F78-FD30-40C8-957B-761DAB21D1FD}" sibTransId="{A42F50CF-0E6D-486D-837E-D96B9B0BF482}"/>
    <dgm:cxn modelId="{67D6A11A-AC74-43F5-87FD-B7AA98F0168A}" type="presOf" srcId="{1DF58D5E-1AE1-4647-8EFA-0E7B01219761}" destId="{07344F64-5F6F-4321-83DB-E359949A6866}" srcOrd="0" destOrd="0" presId="urn:microsoft.com/office/officeart/2005/8/layout/hList1"/>
    <dgm:cxn modelId="{4374FD02-732A-4A52-9E8C-252EA5BAA44F}" srcId="{1DF58D5E-1AE1-4647-8EFA-0E7B01219761}" destId="{36513472-29B9-48A2-9E53-BD60720C71D8}" srcOrd="3" destOrd="0" parTransId="{BD24AAED-54FF-475C-AC4E-663D6AFE4DD9}" sibTransId="{74B18923-6055-4937-BB54-12A7B63D67CD}"/>
    <dgm:cxn modelId="{3E92F04C-B7AE-4EF3-BC8B-AC0AAED46C25}" type="presParOf" srcId="{337DB747-95CE-42CB-9BBC-8C75CC79450A}" destId="{B2FCD8BE-DC2C-4E33-B154-A231E6240C27}" srcOrd="0" destOrd="0" presId="urn:microsoft.com/office/officeart/2005/8/layout/hList1"/>
    <dgm:cxn modelId="{1FD7B41B-0F0B-4050-AE4F-A2D34A5FD66B}" type="presParOf" srcId="{B2FCD8BE-DC2C-4E33-B154-A231E6240C27}" destId="{5326AEAC-2A68-45C8-A6B8-708A95513800}" srcOrd="0" destOrd="0" presId="urn:microsoft.com/office/officeart/2005/8/layout/hList1"/>
    <dgm:cxn modelId="{6B960078-5ECF-4955-B330-B7C8DC7EBAF5}" type="presParOf" srcId="{B2FCD8BE-DC2C-4E33-B154-A231E6240C27}" destId="{0864A00B-B6B1-4510-985D-0A99C062623A}" srcOrd="1" destOrd="0" presId="urn:microsoft.com/office/officeart/2005/8/layout/hList1"/>
    <dgm:cxn modelId="{A957500E-E30B-4D89-8B83-DC145B04CAF1}" type="presParOf" srcId="{337DB747-95CE-42CB-9BBC-8C75CC79450A}" destId="{D270DC0E-EC93-49A8-BCE6-2413A2F39532}" srcOrd="1" destOrd="0" presId="urn:microsoft.com/office/officeart/2005/8/layout/hList1"/>
    <dgm:cxn modelId="{3A2ECF8A-BB7A-42F5-8F5A-910705AE847D}" type="presParOf" srcId="{337DB747-95CE-42CB-9BBC-8C75CC79450A}" destId="{B81E87F1-B54E-453D-A32B-369E878DE2C6}" srcOrd="2" destOrd="0" presId="urn:microsoft.com/office/officeart/2005/8/layout/hList1"/>
    <dgm:cxn modelId="{91D72F32-E4DA-4F98-B3D5-9A7D7C7BE9AB}" type="presParOf" srcId="{B81E87F1-B54E-453D-A32B-369E878DE2C6}" destId="{41274D60-F223-45B5-A557-B8CE25E90A7C}" srcOrd="0" destOrd="0" presId="urn:microsoft.com/office/officeart/2005/8/layout/hList1"/>
    <dgm:cxn modelId="{9C7F3853-C57A-4065-A0C6-1871EE44C50D}" type="presParOf" srcId="{B81E87F1-B54E-453D-A32B-369E878DE2C6}" destId="{DF6E32C5-0834-4044-9224-95B685D472ED}" srcOrd="1" destOrd="0" presId="urn:microsoft.com/office/officeart/2005/8/layout/hList1"/>
    <dgm:cxn modelId="{19BA02F2-1AAB-41B0-B1A3-E63DD77A0651}" type="presParOf" srcId="{337DB747-95CE-42CB-9BBC-8C75CC79450A}" destId="{4E8EE182-970C-41CB-BB4B-023730CCEB41}" srcOrd="3" destOrd="0" presId="urn:microsoft.com/office/officeart/2005/8/layout/hList1"/>
    <dgm:cxn modelId="{BFE96B61-E1EE-4A29-A1F5-85E582257EEE}" type="presParOf" srcId="{337DB747-95CE-42CB-9BBC-8C75CC79450A}" destId="{901465D5-DC60-4E82-A6B4-DBDC3063B510}" srcOrd="4" destOrd="0" presId="urn:microsoft.com/office/officeart/2005/8/layout/hList1"/>
    <dgm:cxn modelId="{5C78FFDA-5A01-4080-8BB0-EB122CBB45CC}" type="presParOf" srcId="{901465D5-DC60-4E82-A6B4-DBDC3063B510}" destId="{07344F64-5F6F-4321-83DB-E359949A6866}" srcOrd="0" destOrd="0" presId="urn:microsoft.com/office/officeart/2005/8/layout/hList1"/>
    <dgm:cxn modelId="{6612C5C3-4899-43A0-BC5E-FF3B11F3ED30}" type="presParOf" srcId="{901465D5-DC60-4E82-A6B4-DBDC3063B510}" destId="{3D123871-E5D9-4CAA-9B8E-9C21F4A6E293}" srcOrd="1" destOrd="0" presId="urn:microsoft.com/office/officeart/2005/8/layout/hList1"/>
    <dgm:cxn modelId="{723171F8-1BBE-4DA1-BCF7-442F02E2EA09}" type="presParOf" srcId="{337DB747-95CE-42CB-9BBC-8C75CC79450A}" destId="{AE869FEB-6FB2-4689-B1C5-02B2BE115D63}" srcOrd="5" destOrd="0" presId="urn:microsoft.com/office/officeart/2005/8/layout/hList1"/>
    <dgm:cxn modelId="{6DC92019-31BD-45FE-AD03-A67FB24BCC62}" type="presParOf" srcId="{337DB747-95CE-42CB-9BBC-8C75CC79450A}" destId="{AA525017-7687-459F-87C8-D6F4A5147484}" srcOrd="6" destOrd="0" presId="urn:microsoft.com/office/officeart/2005/8/layout/hList1"/>
    <dgm:cxn modelId="{BCB02A6E-D7C8-40EE-9CE3-92930974C65C}" type="presParOf" srcId="{AA525017-7687-459F-87C8-D6F4A5147484}" destId="{198B39DC-B0F5-4D9A-AFEE-06C6F3DBBDF3}" srcOrd="0" destOrd="0" presId="urn:microsoft.com/office/officeart/2005/8/layout/hList1"/>
    <dgm:cxn modelId="{7D3B125B-C403-433C-B253-2DCAAECC543C}" type="presParOf" srcId="{AA525017-7687-459F-87C8-D6F4A5147484}" destId="{A78DD5C2-F378-4178-B7F5-6D5F37B1935C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4D0E0-BB71-4C0A-A296-A399AE8784C8}" type="doc">
      <dgm:prSet loTypeId="urn:microsoft.com/office/officeart/2005/8/layout/hList1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30078E54-5322-4E90-8206-795D06B6E1FE}">
      <dgm:prSet phldrT="[Texte]" custT="1"/>
      <dgm:spPr/>
      <dgm:t>
        <a:bodyPr/>
        <a:lstStyle/>
        <a:p>
          <a:r>
            <a:rPr lang="fr-FR" sz="1000"/>
            <a:t>Actions</a:t>
          </a:r>
        </a:p>
      </dgm:t>
    </dgm:pt>
    <dgm:pt modelId="{BC5166EE-58EE-4053-8272-37F7EBE6C54D}" type="parTrans" cxnId="{3F4A4FA5-AF5E-4770-8FF0-2082AD40B7E0}">
      <dgm:prSet/>
      <dgm:spPr/>
      <dgm:t>
        <a:bodyPr/>
        <a:lstStyle/>
        <a:p>
          <a:endParaRPr lang="fr-FR" sz="800"/>
        </a:p>
      </dgm:t>
    </dgm:pt>
    <dgm:pt modelId="{7C42A876-AD00-4846-ACAF-A9D606B0C3CC}" type="sibTrans" cxnId="{3F4A4FA5-AF5E-4770-8FF0-2082AD40B7E0}">
      <dgm:prSet/>
      <dgm:spPr/>
      <dgm:t>
        <a:bodyPr/>
        <a:lstStyle/>
        <a:p>
          <a:endParaRPr lang="fr-FR" sz="800"/>
        </a:p>
      </dgm:t>
    </dgm:pt>
    <dgm:pt modelId="{C15CAF6B-0CEA-4E0D-A182-197751647B66}">
      <dgm:prSet phldrT="[Texte]" custT="1"/>
      <dgm:spPr/>
      <dgm:t>
        <a:bodyPr/>
        <a:lstStyle/>
        <a:p>
          <a:r>
            <a:rPr lang="fr-FR" sz="800"/>
            <a:t> 1 AVANCER</a:t>
          </a:r>
        </a:p>
      </dgm:t>
    </dgm:pt>
    <dgm:pt modelId="{3F44DCFD-359A-454A-8A25-8926F2615CC8}" type="parTrans" cxnId="{4381BF8C-8980-4110-B062-7C60F9FDE101}">
      <dgm:prSet/>
      <dgm:spPr/>
      <dgm:t>
        <a:bodyPr/>
        <a:lstStyle/>
        <a:p>
          <a:endParaRPr lang="fr-FR" sz="800"/>
        </a:p>
      </dgm:t>
    </dgm:pt>
    <dgm:pt modelId="{83DBCCDF-6545-4226-8CE8-FEB6A17372A3}" type="sibTrans" cxnId="{4381BF8C-8980-4110-B062-7C60F9FDE101}">
      <dgm:prSet/>
      <dgm:spPr/>
      <dgm:t>
        <a:bodyPr/>
        <a:lstStyle/>
        <a:p>
          <a:endParaRPr lang="fr-FR" sz="800"/>
        </a:p>
      </dgm:t>
    </dgm:pt>
    <dgm:pt modelId="{8C8AFD54-1D89-4AE9-BF0F-69A66F259B28}">
      <dgm:prSet phldrT="[Texte]" custT="1"/>
      <dgm:spPr/>
      <dgm:t>
        <a:bodyPr/>
        <a:lstStyle/>
        <a:p>
          <a:r>
            <a:rPr lang="fr-FR" sz="1000" dirty="0"/>
            <a:t>Capteurs</a:t>
          </a:r>
        </a:p>
      </dgm:t>
    </dgm:pt>
    <dgm:pt modelId="{4D386754-D52D-46C3-BE8F-5DD697B70A12}" type="parTrans" cxnId="{7380BEAD-8024-48B0-8F30-02F899BF8138}">
      <dgm:prSet/>
      <dgm:spPr/>
      <dgm:t>
        <a:bodyPr/>
        <a:lstStyle/>
        <a:p>
          <a:endParaRPr lang="fr-FR" sz="800"/>
        </a:p>
      </dgm:t>
    </dgm:pt>
    <dgm:pt modelId="{82E7ABE1-CF02-4BE1-BEBD-3787A0121D29}" type="sibTrans" cxnId="{7380BEAD-8024-48B0-8F30-02F899BF8138}">
      <dgm:prSet/>
      <dgm:spPr/>
      <dgm:t>
        <a:bodyPr/>
        <a:lstStyle/>
        <a:p>
          <a:endParaRPr lang="fr-FR" sz="800"/>
        </a:p>
      </dgm:t>
    </dgm:pt>
    <dgm:pt modelId="{D88D7035-A245-47D9-B915-F9B9E9123E50}">
      <dgm:prSet phldrT="[Texte]" custT="1"/>
      <dgm:spPr/>
      <dgm:t>
        <a:bodyPr/>
        <a:lstStyle/>
        <a:p>
          <a:r>
            <a:rPr lang="fr-FR" sz="800"/>
            <a:t> 1 TACTILE</a:t>
          </a:r>
        </a:p>
      </dgm:t>
    </dgm:pt>
    <dgm:pt modelId="{F6BD51D1-5719-4C3A-9CA4-7C97E79887FB}" type="parTrans" cxnId="{4F85AE14-D2BC-4590-98FD-5ECBD345764B}">
      <dgm:prSet/>
      <dgm:spPr/>
      <dgm:t>
        <a:bodyPr/>
        <a:lstStyle/>
        <a:p>
          <a:endParaRPr lang="fr-FR" sz="800"/>
        </a:p>
      </dgm:t>
    </dgm:pt>
    <dgm:pt modelId="{872EE1A5-A8F1-4177-A564-F29F22466CE2}" type="sibTrans" cxnId="{4F85AE14-D2BC-4590-98FD-5ECBD345764B}">
      <dgm:prSet/>
      <dgm:spPr/>
      <dgm:t>
        <a:bodyPr/>
        <a:lstStyle/>
        <a:p>
          <a:endParaRPr lang="fr-FR" sz="800"/>
        </a:p>
      </dgm:t>
    </dgm:pt>
    <dgm:pt modelId="{9DB41A66-FE08-4F26-92C2-48950E459AC5}">
      <dgm:prSet custT="1"/>
      <dgm:spPr/>
      <dgm:t>
        <a:bodyPr/>
        <a:lstStyle/>
        <a:p>
          <a:r>
            <a:rPr lang="fr-FR" sz="800"/>
            <a:t> 2 RECULER</a:t>
          </a:r>
        </a:p>
      </dgm:t>
    </dgm:pt>
    <dgm:pt modelId="{B4B633DC-AE18-4510-8D5B-82F375C8CCEE}" type="parTrans" cxnId="{70100329-21CB-45B8-BFD3-38E79A4483D2}">
      <dgm:prSet/>
      <dgm:spPr/>
      <dgm:t>
        <a:bodyPr/>
        <a:lstStyle/>
        <a:p>
          <a:endParaRPr lang="fr-FR"/>
        </a:p>
      </dgm:t>
    </dgm:pt>
    <dgm:pt modelId="{D4A381AD-58CD-455E-92E1-DC9735CCA5D1}" type="sibTrans" cxnId="{70100329-21CB-45B8-BFD3-38E79A4483D2}">
      <dgm:prSet/>
      <dgm:spPr/>
      <dgm:t>
        <a:bodyPr/>
        <a:lstStyle/>
        <a:p>
          <a:endParaRPr lang="fr-FR"/>
        </a:p>
      </dgm:t>
    </dgm:pt>
    <dgm:pt modelId="{462AD917-277F-4CB1-9522-1B2AB25731A8}">
      <dgm:prSet custT="1"/>
      <dgm:spPr/>
      <dgm:t>
        <a:bodyPr/>
        <a:lstStyle/>
        <a:p>
          <a:r>
            <a:rPr lang="fr-FR" sz="800"/>
            <a:t> 3 TOURNER_GAUCHE</a:t>
          </a:r>
        </a:p>
      </dgm:t>
    </dgm:pt>
    <dgm:pt modelId="{2DD6BBCC-AABC-49AC-96F9-15F45FE98F4B}" type="parTrans" cxnId="{81A42494-DCC0-4A2E-9438-A852E377C49E}">
      <dgm:prSet/>
      <dgm:spPr/>
      <dgm:t>
        <a:bodyPr/>
        <a:lstStyle/>
        <a:p>
          <a:endParaRPr lang="fr-FR"/>
        </a:p>
      </dgm:t>
    </dgm:pt>
    <dgm:pt modelId="{94AC9589-D694-4CF3-9075-5E4C1B92890B}" type="sibTrans" cxnId="{81A42494-DCC0-4A2E-9438-A852E377C49E}">
      <dgm:prSet/>
      <dgm:spPr/>
      <dgm:t>
        <a:bodyPr/>
        <a:lstStyle/>
        <a:p>
          <a:endParaRPr lang="fr-FR"/>
        </a:p>
      </dgm:t>
    </dgm:pt>
    <dgm:pt modelId="{3F919CB1-41C0-4C0D-AC4B-FF85039015A8}">
      <dgm:prSet custT="1"/>
      <dgm:spPr/>
      <dgm:t>
        <a:bodyPr/>
        <a:lstStyle/>
        <a:p>
          <a:r>
            <a:rPr lang="fr-FR" sz="800"/>
            <a:t> 5 OUVRIR_PINCE</a:t>
          </a:r>
        </a:p>
      </dgm:t>
    </dgm:pt>
    <dgm:pt modelId="{8F9BEA0E-2644-4C8F-A8DD-C00FAA2D8C35}" type="parTrans" cxnId="{D36B2925-E8F4-4844-82A4-CF71444D6918}">
      <dgm:prSet/>
      <dgm:spPr/>
      <dgm:t>
        <a:bodyPr/>
        <a:lstStyle/>
        <a:p>
          <a:endParaRPr lang="fr-FR"/>
        </a:p>
      </dgm:t>
    </dgm:pt>
    <dgm:pt modelId="{CFCEE69D-2DE0-4043-ADB9-70E1636F6B07}" type="sibTrans" cxnId="{D36B2925-E8F4-4844-82A4-CF71444D6918}">
      <dgm:prSet/>
      <dgm:spPr/>
      <dgm:t>
        <a:bodyPr/>
        <a:lstStyle/>
        <a:p>
          <a:endParaRPr lang="fr-FR"/>
        </a:p>
      </dgm:t>
    </dgm:pt>
    <dgm:pt modelId="{3C890EE0-60B7-4683-B698-A89B80A8ACB5}">
      <dgm:prSet custT="1"/>
      <dgm:spPr/>
      <dgm:t>
        <a:bodyPr/>
        <a:lstStyle/>
        <a:p>
          <a:r>
            <a:rPr lang="fr-FR" sz="800"/>
            <a:t> 6 FERMER_PINCE</a:t>
          </a:r>
        </a:p>
      </dgm:t>
    </dgm:pt>
    <dgm:pt modelId="{316AADF0-7A9B-4735-9218-F7D740CF7C2F}" type="parTrans" cxnId="{345791D1-9004-4C73-B78E-757752337922}">
      <dgm:prSet/>
      <dgm:spPr/>
      <dgm:t>
        <a:bodyPr/>
        <a:lstStyle/>
        <a:p>
          <a:endParaRPr lang="fr-FR"/>
        </a:p>
      </dgm:t>
    </dgm:pt>
    <dgm:pt modelId="{0BADE7C0-F4D5-4F74-BA01-99E32F8C92A8}" type="sibTrans" cxnId="{345791D1-9004-4C73-B78E-757752337922}">
      <dgm:prSet/>
      <dgm:spPr/>
      <dgm:t>
        <a:bodyPr/>
        <a:lstStyle/>
        <a:p>
          <a:endParaRPr lang="fr-FR"/>
        </a:p>
      </dgm:t>
    </dgm:pt>
    <dgm:pt modelId="{FBCFF07C-DCDD-47A7-887B-CA760FC83E0E}">
      <dgm:prSet custT="1"/>
      <dgm:spPr/>
      <dgm:t>
        <a:bodyPr/>
        <a:lstStyle/>
        <a:p>
          <a:r>
            <a:rPr lang="fr-FR" sz="800"/>
            <a:t> 7 STOP</a:t>
          </a:r>
        </a:p>
      </dgm:t>
    </dgm:pt>
    <dgm:pt modelId="{36D66BF9-A445-434C-853E-4AF9E5A73D18}" type="parTrans" cxnId="{E26AD134-3787-4094-9842-F06BC2C7D823}">
      <dgm:prSet/>
      <dgm:spPr/>
      <dgm:t>
        <a:bodyPr/>
        <a:lstStyle/>
        <a:p>
          <a:endParaRPr lang="fr-FR"/>
        </a:p>
      </dgm:t>
    </dgm:pt>
    <dgm:pt modelId="{1DE31747-F8C5-4899-AE87-73F5F0A59DFB}" type="sibTrans" cxnId="{E26AD134-3787-4094-9842-F06BC2C7D823}">
      <dgm:prSet/>
      <dgm:spPr/>
      <dgm:t>
        <a:bodyPr/>
        <a:lstStyle/>
        <a:p>
          <a:endParaRPr lang="fr-FR"/>
        </a:p>
      </dgm:t>
    </dgm:pt>
    <dgm:pt modelId="{3A6E60B9-86F3-4372-A6AA-130221C44B2C}">
      <dgm:prSet custT="1"/>
      <dgm:spPr/>
      <dgm:t>
        <a:bodyPr/>
        <a:lstStyle/>
        <a:p>
          <a:r>
            <a:rPr lang="fr-FR" sz="800"/>
            <a:t> 2 SONORE</a:t>
          </a:r>
        </a:p>
      </dgm:t>
    </dgm:pt>
    <dgm:pt modelId="{C38A2E51-B33E-44AB-AE84-F0B79A326CEA}" type="parTrans" cxnId="{2AF22768-152D-46BC-B4AD-5EF002B301E0}">
      <dgm:prSet/>
      <dgm:spPr/>
      <dgm:t>
        <a:bodyPr/>
        <a:lstStyle/>
        <a:p>
          <a:endParaRPr lang="fr-FR"/>
        </a:p>
      </dgm:t>
    </dgm:pt>
    <dgm:pt modelId="{DE22BD31-83BB-4C43-A8A7-42F0ED4F2434}" type="sibTrans" cxnId="{2AF22768-152D-46BC-B4AD-5EF002B301E0}">
      <dgm:prSet/>
      <dgm:spPr/>
      <dgm:t>
        <a:bodyPr/>
        <a:lstStyle/>
        <a:p>
          <a:endParaRPr lang="fr-FR"/>
        </a:p>
      </dgm:t>
    </dgm:pt>
    <dgm:pt modelId="{9071E36A-C4C5-4B38-A226-9F8C13F7D117}">
      <dgm:prSet custT="1"/>
      <dgm:spPr/>
      <dgm:t>
        <a:bodyPr/>
        <a:lstStyle/>
        <a:p>
          <a:r>
            <a:rPr lang="fr-FR" sz="800"/>
            <a:t> 3 PHOTOSENSIBLE</a:t>
          </a:r>
        </a:p>
      </dgm:t>
    </dgm:pt>
    <dgm:pt modelId="{C28165E4-BA6E-476C-8DCF-2F42197D121A}" type="parTrans" cxnId="{E81DC7DC-64B1-44C5-9E9C-8D0A26063701}">
      <dgm:prSet/>
      <dgm:spPr/>
      <dgm:t>
        <a:bodyPr/>
        <a:lstStyle/>
        <a:p>
          <a:endParaRPr lang="fr-FR"/>
        </a:p>
      </dgm:t>
    </dgm:pt>
    <dgm:pt modelId="{29556CE8-26E7-460F-9807-2A7980C8EAED}" type="sibTrans" cxnId="{E81DC7DC-64B1-44C5-9E9C-8D0A26063701}">
      <dgm:prSet/>
      <dgm:spPr/>
      <dgm:t>
        <a:bodyPr/>
        <a:lstStyle/>
        <a:p>
          <a:endParaRPr lang="fr-FR"/>
        </a:p>
      </dgm:t>
    </dgm:pt>
    <dgm:pt modelId="{F3CF4F28-9097-4527-8B48-88E97BDBC0BF}">
      <dgm:prSet custT="1"/>
      <dgm:spPr/>
      <dgm:t>
        <a:bodyPr/>
        <a:lstStyle/>
        <a:p>
          <a:r>
            <a:rPr lang="fr-FR" sz="800"/>
            <a:t>4 ULTRASON</a:t>
          </a:r>
        </a:p>
      </dgm:t>
    </dgm:pt>
    <dgm:pt modelId="{658735D3-7F91-408A-A82E-0CCF0A283B72}" type="parTrans" cxnId="{36E75E12-BFC1-4F25-99D4-B7D7711016DC}">
      <dgm:prSet/>
      <dgm:spPr/>
      <dgm:t>
        <a:bodyPr/>
        <a:lstStyle/>
        <a:p>
          <a:endParaRPr lang="fr-FR"/>
        </a:p>
      </dgm:t>
    </dgm:pt>
    <dgm:pt modelId="{FC5E7D1E-DCD3-4834-B2B5-C6CC30C0D5CC}" type="sibTrans" cxnId="{36E75E12-BFC1-4F25-99D4-B7D7711016DC}">
      <dgm:prSet/>
      <dgm:spPr/>
      <dgm:t>
        <a:bodyPr/>
        <a:lstStyle/>
        <a:p>
          <a:endParaRPr lang="fr-FR"/>
        </a:p>
      </dgm:t>
    </dgm:pt>
    <dgm:pt modelId="{33E7C286-5DD3-4B67-AF2C-90FA2FAAE121}">
      <dgm:prSet custT="1"/>
      <dgm:spPr/>
      <dgm:t>
        <a:bodyPr/>
        <a:lstStyle/>
        <a:p>
          <a:r>
            <a:rPr lang="fr-FR" sz="800"/>
            <a:t> 4 TOURNER_DROITE</a:t>
          </a:r>
        </a:p>
      </dgm:t>
    </dgm:pt>
    <dgm:pt modelId="{EE8AB791-CB33-4114-9064-729AEB54D32D}" type="sibTrans" cxnId="{9ED003C0-04AE-4B0F-A7E3-5FFF7B11C1E4}">
      <dgm:prSet/>
      <dgm:spPr/>
      <dgm:t>
        <a:bodyPr/>
        <a:lstStyle/>
        <a:p>
          <a:endParaRPr lang="fr-FR"/>
        </a:p>
      </dgm:t>
    </dgm:pt>
    <dgm:pt modelId="{5832F38A-15EA-4521-8BDB-5199D41F70D4}" type="parTrans" cxnId="{9ED003C0-04AE-4B0F-A7E3-5FFF7B11C1E4}">
      <dgm:prSet/>
      <dgm:spPr/>
      <dgm:t>
        <a:bodyPr/>
        <a:lstStyle/>
        <a:p>
          <a:endParaRPr lang="fr-FR"/>
        </a:p>
      </dgm:t>
    </dgm:pt>
    <dgm:pt modelId="{C9A68A4B-3E31-4AF7-9FBB-845C3632AA6C}">
      <dgm:prSet custT="1"/>
      <dgm:spPr/>
      <dgm:t>
        <a:bodyPr/>
        <a:lstStyle/>
        <a:p>
          <a:r>
            <a:rPr lang="fr-FR" sz="1000"/>
            <a:t>Opérandes</a:t>
          </a:r>
        </a:p>
      </dgm:t>
    </dgm:pt>
    <dgm:pt modelId="{1A6C7569-A7E0-430B-AC74-3BBD5A57DC94}" type="parTrans" cxnId="{5E1539F8-5F0E-4289-86CB-39FF7280EC1D}">
      <dgm:prSet/>
      <dgm:spPr/>
      <dgm:t>
        <a:bodyPr/>
        <a:lstStyle/>
        <a:p>
          <a:endParaRPr lang="fr-FR"/>
        </a:p>
      </dgm:t>
    </dgm:pt>
    <dgm:pt modelId="{6E936EA6-3049-4245-8F14-88948B14CC8D}" type="sibTrans" cxnId="{5E1539F8-5F0E-4289-86CB-39FF7280EC1D}">
      <dgm:prSet/>
      <dgm:spPr/>
      <dgm:t>
        <a:bodyPr/>
        <a:lstStyle/>
        <a:p>
          <a:endParaRPr lang="fr-FR"/>
        </a:p>
      </dgm:t>
    </dgm:pt>
    <dgm:pt modelId="{D9652D16-2FD5-4405-991A-D2BBCC010A3C}">
      <dgm:prSet custT="1"/>
      <dgm:spPr/>
      <dgm:t>
        <a:bodyPr/>
        <a:lstStyle/>
        <a:p>
          <a:r>
            <a:rPr lang="fr-FR" sz="800"/>
            <a:t> 1 =</a:t>
          </a:r>
        </a:p>
      </dgm:t>
    </dgm:pt>
    <dgm:pt modelId="{02DC44C4-0D5E-40B1-9FCB-51E6C5C42716}" type="parTrans" cxnId="{C689301B-EE6C-4434-B7D3-59D02AB618C5}">
      <dgm:prSet/>
      <dgm:spPr/>
      <dgm:t>
        <a:bodyPr/>
        <a:lstStyle/>
        <a:p>
          <a:endParaRPr lang="fr-FR"/>
        </a:p>
      </dgm:t>
    </dgm:pt>
    <dgm:pt modelId="{2AB29FB5-1677-449C-A8E0-A9DFEB8C2E1E}" type="sibTrans" cxnId="{C689301B-EE6C-4434-B7D3-59D02AB618C5}">
      <dgm:prSet/>
      <dgm:spPr/>
      <dgm:t>
        <a:bodyPr/>
        <a:lstStyle/>
        <a:p>
          <a:endParaRPr lang="fr-FR"/>
        </a:p>
      </dgm:t>
    </dgm:pt>
    <dgm:pt modelId="{084AAA3C-7330-4427-8428-AC7D544F5B48}">
      <dgm:prSet custT="1"/>
      <dgm:spPr/>
      <dgm:t>
        <a:bodyPr/>
        <a:lstStyle/>
        <a:p>
          <a:r>
            <a:rPr lang="fr-FR" sz="800"/>
            <a:t> 2</a:t>
          </a:r>
          <a:r>
            <a:rPr lang="fr-FR" sz="800">
              <a:latin typeface="Times New Roman"/>
              <a:cs typeface="Times New Roman"/>
            </a:rPr>
            <a:t>≤</a:t>
          </a:r>
          <a:endParaRPr lang="fr-FR" sz="800"/>
        </a:p>
      </dgm:t>
    </dgm:pt>
    <dgm:pt modelId="{A9CC2305-1A5C-4139-A813-FD73020C2D16}" type="parTrans" cxnId="{5E107D2F-85B0-47A0-AA1B-60F8EC83FF2B}">
      <dgm:prSet/>
      <dgm:spPr/>
      <dgm:t>
        <a:bodyPr/>
        <a:lstStyle/>
        <a:p>
          <a:endParaRPr lang="fr-FR"/>
        </a:p>
      </dgm:t>
    </dgm:pt>
    <dgm:pt modelId="{7DA604C7-57BD-4BC6-B1C8-7E946C9DD6F6}" type="sibTrans" cxnId="{5E107D2F-85B0-47A0-AA1B-60F8EC83FF2B}">
      <dgm:prSet/>
      <dgm:spPr/>
      <dgm:t>
        <a:bodyPr/>
        <a:lstStyle/>
        <a:p>
          <a:endParaRPr lang="fr-FR"/>
        </a:p>
      </dgm:t>
    </dgm:pt>
    <dgm:pt modelId="{27B64EE6-DEC9-43E4-9FAC-C5597E9CDD94}">
      <dgm:prSet custT="1"/>
      <dgm:spPr/>
      <dgm:t>
        <a:bodyPr/>
        <a:lstStyle/>
        <a:p>
          <a:r>
            <a:rPr lang="fr-FR" sz="800"/>
            <a:t> 3 </a:t>
          </a:r>
          <a:r>
            <a:rPr lang="fr-FR" sz="800">
              <a:latin typeface="Times New Roman"/>
              <a:cs typeface="Times New Roman"/>
            </a:rPr>
            <a:t>≥</a:t>
          </a:r>
          <a:endParaRPr lang="fr-FR" sz="800"/>
        </a:p>
      </dgm:t>
    </dgm:pt>
    <dgm:pt modelId="{480C4288-38DA-480D-AA04-DEE2667946A1}" type="parTrans" cxnId="{9F4F69B5-A165-42AD-ADFC-696A03961B0C}">
      <dgm:prSet/>
      <dgm:spPr/>
      <dgm:t>
        <a:bodyPr/>
        <a:lstStyle/>
        <a:p>
          <a:endParaRPr lang="fr-FR"/>
        </a:p>
      </dgm:t>
    </dgm:pt>
    <dgm:pt modelId="{70F983C8-6A47-42A7-9D5B-CFFD82A11988}" type="sibTrans" cxnId="{9F4F69B5-A165-42AD-ADFC-696A03961B0C}">
      <dgm:prSet/>
      <dgm:spPr/>
      <dgm:t>
        <a:bodyPr/>
        <a:lstStyle/>
        <a:p>
          <a:endParaRPr lang="fr-FR"/>
        </a:p>
      </dgm:t>
    </dgm:pt>
    <dgm:pt modelId="{C0E96CCC-0160-4499-A9F9-7F832B283BE9}">
      <dgm:prSet custT="1"/>
      <dgm:spPr/>
      <dgm:t>
        <a:bodyPr/>
        <a:lstStyle/>
        <a:p>
          <a:r>
            <a:rPr lang="fr-FR" sz="800"/>
            <a:t> 4 &lt;</a:t>
          </a:r>
        </a:p>
      </dgm:t>
    </dgm:pt>
    <dgm:pt modelId="{CE8D008E-0816-47EA-A1B0-676F2EDAFA8B}" type="parTrans" cxnId="{96A05A03-386E-4B6C-AB4B-81BD37064038}">
      <dgm:prSet/>
      <dgm:spPr/>
      <dgm:t>
        <a:bodyPr/>
        <a:lstStyle/>
        <a:p>
          <a:endParaRPr lang="fr-FR"/>
        </a:p>
      </dgm:t>
    </dgm:pt>
    <dgm:pt modelId="{580C5448-6384-49A2-9A91-EC3927449CA3}" type="sibTrans" cxnId="{96A05A03-386E-4B6C-AB4B-81BD37064038}">
      <dgm:prSet/>
      <dgm:spPr/>
      <dgm:t>
        <a:bodyPr/>
        <a:lstStyle/>
        <a:p>
          <a:endParaRPr lang="fr-FR"/>
        </a:p>
      </dgm:t>
    </dgm:pt>
    <dgm:pt modelId="{C1B75A63-A5B0-4B77-925F-5A9759087DA0}">
      <dgm:prSet custT="1"/>
      <dgm:spPr/>
      <dgm:t>
        <a:bodyPr/>
        <a:lstStyle/>
        <a:p>
          <a:r>
            <a:rPr lang="fr-FR" sz="800"/>
            <a:t> 5 &gt;</a:t>
          </a:r>
        </a:p>
      </dgm:t>
    </dgm:pt>
    <dgm:pt modelId="{38D2E9BC-2D52-4A96-A77E-98C0C1D14F94}" type="parTrans" cxnId="{66439AB7-6A3F-4EB4-A60B-6B451CD77BBE}">
      <dgm:prSet/>
      <dgm:spPr/>
      <dgm:t>
        <a:bodyPr/>
        <a:lstStyle/>
        <a:p>
          <a:endParaRPr lang="fr-FR"/>
        </a:p>
      </dgm:t>
    </dgm:pt>
    <dgm:pt modelId="{7ADEDA88-E05A-46E6-8EDA-46010C611C5C}" type="sibTrans" cxnId="{66439AB7-6A3F-4EB4-A60B-6B451CD77BBE}">
      <dgm:prSet/>
      <dgm:spPr/>
      <dgm:t>
        <a:bodyPr/>
        <a:lstStyle/>
        <a:p>
          <a:endParaRPr lang="fr-FR"/>
        </a:p>
      </dgm:t>
    </dgm:pt>
    <dgm:pt modelId="{337DB747-95CE-42CB-9BBC-8C75CC79450A}" type="pres">
      <dgm:prSet presAssocID="{A2B4D0E0-BB71-4C0A-A296-A399AE8784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D3EA25-0680-4BBA-97E0-665BEC22D10E}" type="pres">
      <dgm:prSet presAssocID="{30078E54-5322-4E90-8206-795D06B6E1FE}" presName="composite" presStyleCnt="0"/>
      <dgm:spPr/>
    </dgm:pt>
    <dgm:pt modelId="{2EE24030-F6BD-495C-A638-67F9F1D1A0BB}" type="pres">
      <dgm:prSet presAssocID="{30078E54-5322-4E90-8206-795D06B6E1F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7E4C29-0130-4A9E-AB95-E497DF3CA193}" type="pres">
      <dgm:prSet presAssocID="{30078E54-5322-4E90-8206-795D06B6E1F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D23B23-90B4-4243-974C-6F4940014725}" type="pres">
      <dgm:prSet presAssocID="{7C42A876-AD00-4846-ACAF-A9D606B0C3CC}" presName="space" presStyleCnt="0"/>
      <dgm:spPr/>
    </dgm:pt>
    <dgm:pt modelId="{B2FCD8BE-DC2C-4E33-B154-A231E6240C27}" type="pres">
      <dgm:prSet presAssocID="{8C8AFD54-1D89-4AE9-BF0F-69A66F259B28}" presName="composite" presStyleCnt="0"/>
      <dgm:spPr/>
    </dgm:pt>
    <dgm:pt modelId="{5326AEAC-2A68-45C8-A6B8-708A95513800}" type="pres">
      <dgm:prSet presAssocID="{8C8AFD54-1D89-4AE9-BF0F-69A66F259B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64A00B-B6B1-4510-985D-0A99C062623A}" type="pres">
      <dgm:prSet presAssocID="{8C8AFD54-1D89-4AE9-BF0F-69A66F259B2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E96822-324E-45A2-A25F-838497746951}" type="pres">
      <dgm:prSet presAssocID="{82E7ABE1-CF02-4BE1-BEBD-3787A0121D29}" presName="space" presStyleCnt="0"/>
      <dgm:spPr/>
    </dgm:pt>
    <dgm:pt modelId="{16C2ACF6-8A29-4426-A41A-1DB2B946EE82}" type="pres">
      <dgm:prSet presAssocID="{C9A68A4B-3E31-4AF7-9FBB-845C3632AA6C}" presName="composite" presStyleCnt="0"/>
      <dgm:spPr/>
    </dgm:pt>
    <dgm:pt modelId="{B1807A15-B12A-4B00-842E-549C586AB15D}" type="pres">
      <dgm:prSet presAssocID="{C9A68A4B-3E31-4AF7-9FBB-845C3632AA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CED98-C937-4FB9-ABDA-E8B5FA0609F2}" type="pres">
      <dgm:prSet presAssocID="{C9A68A4B-3E31-4AF7-9FBB-845C3632AA6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89301B-EE6C-4434-B7D3-59D02AB618C5}" srcId="{C9A68A4B-3E31-4AF7-9FBB-845C3632AA6C}" destId="{D9652D16-2FD5-4405-991A-D2BBCC010A3C}" srcOrd="0" destOrd="0" parTransId="{02DC44C4-0D5E-40B1-9FCB-51E6C5C42716}" sibTransId="{2AB29FB5-1677-449C-A8E0-A9DFEB8C2E1E}"/>
    <dgm:cxn modelId="{66439AB7-6A3F-4EB4-A60B-6B451CD77BBE}" srcId="{C9A68A4B-3E31-4AF7-9FBB-845C3632AA6C}" destId="{C1B75A63-A5B0-4B77-925F-5A9759087DA0}" srcOrd="4" destOrd="0" parTransId="{38D2E9BC-2D52-4A96-A77E-98C0C1D14F94}" sibTransId="{7ADEDA88-E05A-46E6-8EDA-46010C611C5C}"/>
    <dgm:cxn modelId="{735B4295-D5AD-49CF-A1E8-1021AB230A0A}" type="presOf" srcId="{F3CF4F28-9097-4527-8B48-88E97BDBC0BF}" destId="{0864A00B-B6B1-4510-985D-0A99C062623A}" srcOrd="0" destOrd="3" presId="urn:microsoft.com/office/officeart/2005/8/layout/hList1"/>
    <dgm:cxn modelId="{81A42494-DCC0-4A2E-9438-A852E377C49E}" srcId="{30078E54-5322-4E90-8206-795D06B6E1FE}" destId="{462AD917-277F-4CB1-9522-1B2AB25731A8}" srcOrd="2" destOrd="0" parTransId="{2DD6BBCC-AABC-49AC-96F9-15F45FE98F4B}" sibTransId="{94AC9589-D694-4CF3-9075-5E4C1B92890B}"/>
    <dgm:cxn modelId="{4CC348D3-2361-41C8-A727-D50F3CE7055C}" type="presOf" srcId="{9071E36A-C4C5-4B38-A226-9F8C13F7D117}" destId="{0864A00B-B6B1-4510-985D-0A99C062623A}" srcOrd="0" destOrd="2" presId="urn:microsoft.com/office/officeart/2005/8/layout/hList1"/>
    <dgm:cxn modelId="{D36B2925-E8F4-4844-82A4-CF71444D6918}" srcId="{30078E54-5322-4E90-8206-795D06B6E1FE}" destId="{3F919CB1-41C0-4C0D-AC4B-FF85039015A8}" srcOrd="4" destOrd="0" parTransId="{8F9BEA0E-2644-4C8F-A8DD-C00FAA2D8C35}" sibTransId="{CFCEE69D-2DE0-4043-ADB9-70E1636F6B07}"/>
    <dgm:cxn modelId="{9ED003C0-04AE-4B0F-A7E3-5FFF7B11C1E4}" srcId="{30078E54-5322-4E90-8206-795D06B6E1FE}" destId="{33E7C286-5DD3-4B67-AF2C-90FA2FAAE121}" srcOrd="3" destOrd="0" parTransId="{5832F38A-15EA-4521-8BDB-5199D41F70D4}" sibTransId="{EE8AB791-CB33-4114-9064-729AEB54D32D}"/>
    <dgm:cxn modelId="{C1570E7C-457B-4399-BA23-72A57DAE7E64}" type="presOf" srcId="{3F919CB1-41C0-4C0D-AC4B-FF85039015A8}" destId="{027E4C29-0130-4A9E-AB95-E497DF3CA193}" srcOrd="0" destOrd="4" presId="urn:microsoft.com/office/officeart/2005/8/layout/hList1"/>
    <dgm:cxn modelId="{83D85373-0B32-4B9B-8854-760BFD663F60}" type="presOf" srcId="{C15CAF6B-0CEA-4E0D-A182-197751647B66}" destId="{027E4C29-0130-4A9E-AB95-E497DF3CA193}" srcOrd="0" destOrd="0" presId="urn:microsoft.com/office/officeart/2005/8/layout/hList1"/>
    <dgm:cxn modelId="{24539527-D585-4A4F-B1DD-BF2EF81A0743}" type="presOf" srcId="{3A6E60B9-86F3-4372-A6AA-130221C44B2C}" destId="{0864A00B-B6B1-4510-985D-0A99C062623A}" srcOrd="0" destOrd="1" presId="urn:microsoft.com/office/officeart/2005/8/layout/hList1"/>
    <dgm:cxn modelId="{CFF3E254-E465-44BD-AD6D-0EA4BEC2F483}" type="presOf" srcId="{462AD917-277F-4CB1-9522-1B2AB25731A8}" destId="{027E4C29-0130-4A9E-AB95-E497DF3CA193}" srcOrd="0" destOrd="2" presId="urn:microsoft.com/office/officeart/2005/8/layout/hList1"/>
    <dgm:cxn modelId="{96A05A03-386E-4B6C-AB4B-81BD37064038}" srcId="{C9A68A4B-3E31-4AF7-9FBB-845C3632AA6C}" destId="{C0E96CCC-0160-4499-A9F9-7F832B283BE9}" srcOrd="3" destOrd="0" parTransId="{CE8D008E-0816-47EA-A1B0-676F2EDAFA8B}" sibTransId="{580C5448-6384-49A2-9A91-EC3927449CA3}"/>
    <dgm:cxn modelId="{6F4BFBE6-2612-45CC-A90E-F66BAC70623D}" type="presOf" srcId="{8C8AFD54-1D89-4AE9-BF0F-69A66F259B28}" destId="{5326AEAC-2A68-45C8-A6B8-708A95513800}" srcOrd="0" destOrd="0" presId="urn:microsoft.com/office/officeart/2005/8/layout/hList1"/>
    <dgm:cxn modelId="{36E75E12-BFC1-4F25-99D4-B7D7711016DC}" srcId="{8C8AFD54-1D89-4AE9-BF0F-69A66F259B28}" destId="{F3CF4F28-9097-4527-8B48-88E97BDBC0BF}" srcOrd="3" destOrd="0" parTransId="{658735D3-7F91-408A-A82E-0CCF0A283B72}" sibTransId="{FC5E7D1E-DCD3-4834-B2B5-C6CC30C0D5CC}"/>
    <dgm:cxn modelId="{521245C1-96D7-4ADE-B8F0-F947AF247A30}" type="presOf" srcId="{3C890EE0-60B7-4683-B698-A89B80A8ACB5}" destId="{027E4C29-0130-4A9E-AB95-E497DF3CA193}" srcOrd="0" destOrd="5" presId="urn:microsoft.com/office/officeart/2005/8/layout/hList1"/>
    <dgm:cxn modelId="{E62CAC4C-0890-49EA-8DE8-D3B830046455}" type="presOf" srcId="{C0E96CCC-0160-4499-A9F9-7F832B283BE9}" destId="{C26CED98-C937-4FB9-ABDA-E8B5FA0609F2}" srcOrd="0" destOrd="3" presId="urn:microsoft.com/office/officeart/2005/8/layout/hList1"/>
    <dgm:cxn modelId="{7380BEAD-8024-48B0-8F30-02F899BF8138}" srcId="{A2B4D0E0-BB71-4C0A-A296-A399AE8784C8}" destId="{8C8AFD54-1D89-4AE9-BF0F-69A66F259B28}" srcOrd="1" destOrd="0" parTransId="{4D386754-D52D-46C3-BE8F-5DD697B70A12}" sibTransId="{82E7ABE1-CF02-4BE1-BEBD-3787A0121D29}"/>
    <dgm:cxn modelId="{8520770B-0020-44B4-8090-5FA5567FE2D3}" type="presOf" srcId="{30078E54-5322-4E90-8206-795D06B6E1FE}" destId="{2EE24030-F6BD-495C-A638-67F9F1D1A0BB}" srcOrd="0" destOrd="0" presId="urn:microsoft.com/office/officeart/2005/8/layout/hList1"/>
    <dgm:cxn modelId="{345791D1-9004-4C73-B78E-757752337922}" srcId="{30078E54-5322-4E90-8206-795D06B6E1FE}" destId="{3C890EE0-60B7-4683-B698-A89B80A8ACB5}" srcOrd="5" destOrd="0" parTransId="{316AADF0-7A9B-4735-9218-F7D740CF7C2F}" sibTransId="{0BADE7C0-F4D5-4F74-BA01-99E32F8C92A8}"/>
    <dgm:cxn modelId="{45B57777-4BF9-483D-BA66-A4388EE77AEC}" type="presOf" srcId="{27B64EE6-DEC9-43E4-9FAC-C5597E9CDD94}" destId="{C26CED98-C937-4FB9-ABDA-E8B5FA0609F2}" srcOrd="0" destOrd="2" presId="urn:microsoft.com/office/officeart/2005/8/layout/hList1"/>
    <dgm:cxn modelId="{5E107D2F-85B0-47A0-AA1B-60F8EC83FF2B}" srcId="{C9A68A4B-3E31-4AF7-9FBB-845C3632AA6C}" destId="{084AAA3C-7330-4427-8428-AC7D544F5B48}" srcOrd="1" destOrd="0" parTransId="{A9CC2305-1A5C-4139-A813-FD73020C2D16}" sibTransId="{7DA604C7-57BD-4BC6-B1C8-7E946C9DD6F6}"/>
    <dgm:cxn modelId="{E81DC7DC-64B1-44C5-9E9C-8D0A26063701}" srcId="{8C8AFD54-1D89-4AE9-BF0F-69A66F259B28}" destId="{9071E36A-C4C5-4B38-A226-9F8C13F7D117}" srcOrd="2" destOrd="0" parTransId="{C28165E4-BA6E-476C-8DCF-2F42197D121A}" sibTransId="{29556CE8-26E7-460F-9807-2A7980C8EAED}"/>
    <dgm:cxn modelId="{FAEFA26F-6164-40ED-BCF9-FE7B96D5D475}" type="presOf" srcId="{A2B4D0E0-BB71-4C0A-A296-A399AE8784C8}" destId="{337DB747-95CE-42CB-9BBC-8C75CC79450A}" srcOrd="0" destOrd="0" presId="urn:microsoft.com/office/officeart/2005/8/layout/hList1"/>
    <dgm:cxn modelId="{E26AD134-3787-4094-9842-F06BC2C7D823}" srcId="{30078E54-5322-4E90-8206-795D06B6E1FE}" destId="{FBCFF07C-DCDD-47A7-887B-CA760FC83E0E}" srcOrd="6" destOrd="0" parTransId="{36D66BF9-A445-434C-853E-4AF9E5A73D18}" sibTransId="{1DE31747-F8C5-4899-AE87-73F5F0A59DFB}"/>
    <dgm:cxn modelId="{4381BF8C-8980-4110-B062-7C60F9FDE101}" srcId="{30078E54-5322-4E90-8206-795D06B6E1FE}" destId="{C15CAF6B-0CEA-4E0D-A182-197751647B66}" srcOrd="0" destOrd="0" parTransId="{3F44DCFD-359A-454A-8A25-8926F2615CC8}" sibTransId="{83DBCCDF-6545-4226-8CE8-FEB6A17372A3}"/>
    <dgm:cxn modelId="{3DD4A3A2-EC1F-42C1-98D8-ED24A54E4009}" type="presOf" srcId="{D88D7035-A245-47D9-B915-F9B9E9123E50}" destId="{0864A00B-B6B1-4510-985D-0A99C062623A}" srcOrd="0" destOrd="0" presId="urn:microsoft.com/office/officeart/2005/8/layout/hList1"/>
    <dgm:cxn modelId="{A130FA30-D1EB-4601-9C38-CBE25C4EF049}" type="presOf" srcId="{33E7C286-5DD3-4B67-AF2C-90FA2FAAE121}" destId="{027E4C29-0130-4A9E-AB95-E497DF3CA193}" srcOrd="0" destOrd="3" presId="urn:microsoft.com/office/officeart/2005/8/layout/hList1"/>
    <dgm:cxn modelId="{2AF22768-152D-46BC-B4AD-5EF002B301E0}" srcId="{8C8AFD54-1D89-4AE9-BF0F-69A66F259B28}" destId="{3A6E60B9-86F3-4372-A6AA-130221C44B2C}" srcOrd="1" destOrd="0" parTransId="{C38A2E51-B33E-44AB-AE84-F0B79A326CEA}" sibTransId="{DE22BD31-83BB-4C43-A8A7-42F0ED4F2434}"/>
    <dgm:cxn modelId="{9F4F69B5-A165-42AD-ADFC-696A03961B0C}" srcId="{C9A68A4B-3E31-4AF7-9FBB-845C3632AA6C}" destId="{27B64EE6-DEC9-43E4-9FAC-C5597E9CDD94}" srcOrd="2" destOrd="0" parTransId="{480C4288-38DA-480D-AA04-DEE2667946A1}" sibTransId="{70F983C8-6A47-42A7-9D5B-CFFD82A11988}"/>
    <dgm:cxn modelId="{70100329-21CB-45B8-BFD3-38E79A4483D2}" srcId="{30078E54-5322-4E90-8206-795D06B6E1FE}" destId="{9DB41A66-FE08-4F26-92C2-48950E459AC5}" srcOrd="1" destOrd="0" parTransId="{B4B633DC-AE18-4510-8D5B-82F375C8CCEE}" sibTransId="{D4A381AD-58CD-455E-92E1-DC9735CCA5D1}"/>
    <dgm:cxn modelId="{3F4A4FA5-AF5E-4770-8FF0-2082AD40B7E0}" srcId="{A2B4D0E0-BB71-4C0A-A296-A399AE8784C8}" destId="{30078E54-5322-4E90-8206-795D06B6E1FE}" srcOrd="0" destOrd="0" parTransId="{BC5166EE-58EE-4053-8272-37F7EBE6C54D}" sibTransId="{7C42A876-AD00-4846-ACAF-A9D606B0C3CC}"/>
    <dgm:cxn modelId="{5E1539F8-5F0E-4289-86CB-39FF7280EC1D}" srcId="{A2B4D0E0-BB71-4C0A-A296-A399AE8784C8}" destId="{C9A68A4B-3E31-4AF7-9FBB-845C3632AA6C}" srcOrd="2" destOrd="0" parTransId="{1A6C7569-A7E0-430B-AC74-3BBD5A57DC94}" sibTransId="{6E936EA6-3049-4245-8F14-88948B14CC8D}"/>
    <dgm:cxn modelId="{736FC41D-8EF8-4AEE-855F-3F9CDF565DD6}" type="presOf" srcId="{C1B75A63-A5B0-4B77-925F-5A9759087DA0}" destId="{C26CED98-C937-4FB9-ABDA-E8B5FA0609F2}" srcOrd="0" destOrd="4" presId="urn:microsoft.com/office/officeart/2005/8/layout/hList1"/>
    <dgm:cxn modelId="{A5807C3D-3B9D-4309-B366-5B1AC0FE9FA1}" type="presOf" srcId="{C9A68A4B-3E31-4AF7-9FBB-845C3632AA6C}" destId="{B1807A15-B12A-4B00-842E-549C586AB15D}" srcOrd="0" destOrd="0" presId="urn:microsoft.com/office/officeart/2005/8/layout/hList1"/>
    <dgm:cxn modelId="{4F85AE14-D2BC-4590-98FD-5ECBD345764B}" srcId="{8C8AFD54-1D89-4AE9-BF0F-69A66F259B28}" destId="{D88D7035-A245-47D9-B915-F9B9E9123E50}" srcOrd="0" destOrd="0" parTransId="{F6BD51D1-5719-4C3A-9CA4-7C97E79887FB}" sibTransId="{872EE1A5-A8F1-4177-A564-F29F22466CE2}"/>
    <dgm:cxn modelId="{189CDA07-ED52-4453-8A32-90A80E76F63B}" type="presOf" srcId="{9DB41A66-FE08-4F26-92C2-48950E459AC5}" destId="{027E4C29-0130-4A9E-AB95-E497DF3CA193}" srcOrd="0" destOrd="1" presId="urn:microsoft.com/office/officeart/2005/8/layout/hList1"/>
    <dgm:cxn modelId="{0D898BFC-29A8-42A2-B57E-CD5D60D10903}" type="presOf" srcId="{D9652D16-2FD5-4405-991A-D2BBCC010A3C}" destId="{C26CED98-C937-4FB9-ABDA-E8B5FA0609F2}" srcOrd="0" destOrd="0" presId="urn:microsoft.com/office/officeart/2005/8/layout/hList1"/>
    <dgm:cxn modelId="{32873451-0E5B-4973-9BBB-D991FD7CC5F9}" type="presOf" srcId="{084AAA3C-7330-4427-8428-AC7D544F5B48}" destId="{C26CED98-C937-4FB9-ABDA-E8B5FA0609F2}" srcOrd="0" destOrd="1" presId="urn:microsoft.com/office/officeart/2005/8/layout/hList1"/>
    <dgm:cxn modelId="{FA1093C4-1B4A-46E8-BB21-89AFD256FDC1}" type="presOf" srcId="{FBCFF07C-DCDD-47A7-887B-CA760FC83E0E}" destId="{027E4C29-0130-4A9E-AB95-E497DF3CA193}" srcOrd="0" destOrd="6" presId="urn:microsoft.com/office/officeart/2005/8/layout/hList1"/>
    <dgm:cxn modelId="{FC339CF1-5CA8-4E0C-8AF7-72AF26C567D7}" type="presParOf" srcId="{337DB747-95CE-42CB-9BBC-8C75CC79450A}" destId="{B1D3EA25-0680-4BBA-97E0-665BEC22D10E}" srcOrd="0" destOrd="0" presId="urn:microsoft.com/office/officeart/2005/8/layout/hList1"/>
    <dgm:cxn modelId="{68484059-13E2-4AD1-BD19-2CF67FDDEF11}" type="presParOf" srcId="{B1D3EA25-0680-4BBA-97E0-665BEC22D10E}" destId="{2EE24030-F6BD-495C-A638-67F9F1D1A0BB}" srcOrd="0" destOrd="0" presId="urn:microsoft.com/office/officeart/2005/8/layout/hList1"/>
    <dgm:cxn modelId="{F25A582F-DB94-46EB-B32E-FF20CE95B73E}" type="presParOf" srcId="{B1D3EA25-0680-4BBA-97E0-665BEC22D10E}" destId="{027E4C29-0130-4A9E-AB95-E497DF3CA193}" srcOrd="1" destOrd="0" presId="urn:microsoft.com/office/officeart/2005/8/layout/hList1"/>
    <dgm:cxn modelId="{61DBA165-DE84-4742-B90D-E29779568B6C}" type="presParOf" srcId="{337DB747-95CE-42CB-9BBC-8C75CC79450A}" destId="{6FD23B23-90B4-4243-974C-6F4940014725}" srcOrd="1" destOrd="0" presId="urn:microsoft.com/office/officeart/2005/8/layout/hList1"/>
    <dgm:cxn modelId="{BAA52FB5-8396-4CC3-8E04-690656868E0D}" type="presParOf" srcId="{337DB747-95CE-42CB-9BBC-8C75CC79450A}" destId="{B2FCD8BE-DC2C-4E33-B154-A231E6240C27}" srcOrd="2" destOrd="0" presId="urn:microsoft.com/office/officeart/2005/8/layout/hList1"/>
    <dgm:cxn modelId="{FF9E7253-8158-45F5-89CE-352D54E28500}" type="presParOf" srcId="{B2FCD8BE-DC2C-4E33-B154-A231E6240C27}" destId="{5326AEAC-2A68-45C8-A6B8-708A95513800}" srcOrd="0" destOrd="0" presId="urn:microsoft.com/office/officeart/2005/8/layout/hList1"/>
    <dgm:cxn modelId="{06912FB7-FFC0-434D-BC0F-FB9042AF47FB}" type="presParOf" srcId="{B2FCD8BE-DC2C-4E33-B154-A231E6240C27}" destId="{0864A00B-B6B1-4510-985D-0A99C062623A}" srcOrd="1" destOrd="0" presId="urn:microsoft.com/office/officeart/2005/8/layout/hList1"/>
    <dgm:cxn modelId="{4D1DAD7F-2E2D-46CC-97E6-6F0D1AA07509}" type="presParOf" srcId="{337DB747-95CE-42CB-9BBC-8C75CC79450A}" destId="{B9E96822-324E-45A2-A25F-838497746951}" srcOrd="3" destOrd="0" presId="urn:microsoft.com/office/officeart/2005/8/layout/hList1"/>
    <dgm:cxn modelId="{AF409590-2674-4C50-A6B6-DD047946A80C}" type="presParOf" srcId="{337DB747-95CE-42CB-9BBC-8C75CC79450A}" destId="{16C2ACF6-8A29-4426-A41A-1DB2B946EE82}" srcOrd="4" destOrd="0" presId="urn:microsoft.com/office/officeart/2005/8/layout/hList1"/>
    <dgm:cxn modelId="{CB3EFCDA-75C6-43AD-9BE9-325C25373EEF}" type="presParOf" srcId="{16C2ACF6-8A29-4426-A41A-1DB2B946EE82}" destId="{B1807A15-B12A-4B00-842E-549C586AB15D}" srcOrd="0" destOrd="0" presId="urn:microsoft.com/office/officeart/2005/8/layout/hList1"/>
    <dgm:cxn modelId="{48F59EC4-444C-4FD1-876A-8DD73249D44F}" type="presParOf" srcId="{16C2ACF6-8A29-4426-A41A-1DB2B946EE82}" destId="{C26CED98-C937-4FB9-ABDA-E8B5FA0609F2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DC55B3-306B-4E99-A3C6-CF646714C0DB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1B1D001-B7C9-4CF4-B299-BEE83221D69E}">
      <dgm:prSet phldrT="[Texte]" custT="1"/>
      <dgm:spPr/>
      <dgm:t>
        <a:bodyPr/>
        <a:lstStyle/>
        <a:p>
          <a:pPr algn="ctr"/>
          <a:r>
            <a:rPr lang="fr-FR" sz="1200" dirty="0"/>
            <a:t>Création d'une Instance de </a:t>
          </a:r>
          <a:r>
            <a:rPr lang="fr-FR" sz="1200" dirty="0" err="1"/>
            <a:t>Rdp</a:t>
          </a:r>
          <a:endParaRPr lang="fr-FR" sz="1200" dirty="0"/>
        </a:p>
      </dgm:t>
    </dgm:pt>
    <dgm:pt modelId="{AB9A2C2A-7DE1-42E4-99F3-6C73B0BE0F9C}" type="parTrans" cxnId="{5ECD505C-235E-427E-ABA5-B89A15884359}">
      <dgm:prSet/>
      <dgm:spPr/>
      <dgm:t>
        <a:bodyPr/>
        <a:lstStyle/>
        <a:p>
          <a:pPr algn="ctr"/>
          <a:endParaRPr lang="fr-FR" sz="1200"/>
        </a:p>
      </dgm:t>
    </dgm:pt>
    <dgm:pt modelId="{3F821FB1-A3A5-4792-BFDF-FA151ECB364E}" type="sibTrans" cxnId="{5ECD505C-235E-427E-ABA5-B89A15884359}">
      <dgm:prSet custT="1"/>
      <dgm:spPr/>
      <dgm:t>
        <a:bodyPr/>
        <a:lstStyle/>
        <a:p>
          <a:pPr algn="ctr"/>
          <a:endParaRPr lang="fr-FR" sz="1200"/>
        </a:p>
      </dgm:t>
    </dgm:pt>
    <dgm:pt modelId="{9EBB47F4-FDF0-49A8-BD27-C4C659AFCD70}">
      <dgm:prSet phldrT="[Texte]" custT="1"/>
      <dgm:spPr/>
      <dgm:t>
        <a:bodyPr/>
        <a:lstStyle/>
        <a:p>
          <a:pPr algn="ctr"/>
          <a:r>
            <a:rPr lang="fr-FR" sz="1200" dirty="0"/>
            <a:t>Création de son vecteur transition associé</a:t>
          </a:r>
        </a:p>
      </dgm:t>
    </dgm:pt>
    <dgm:pt modelId="{364A2300-F303-4D53-90C4-6EB477B0B20A}" type="parTrans" cxnId="{6F6CC5D6-3DBD-4C81-AF47-276761BFBD6F}">
      <dgm:prSet/>
      <dgm:spPr/>
      <dgm:t>
        <a:bodyPr/>
        <a:lstStyle/>
        <a:p>
          <a:pPr algn="ctr"/>
          <a:endParaRPr lang="fr-FR" sz="1200"/>
        </a:p>
      </dgm:t>
    </dgm:pt>
    <dgm:pt modelId="{30EE5022-147D-40D9-B9BB-349DA015E408}" type="sibTrans" cxnId="{6F6CC5D6-3DBD-4C81-AF47-276761BFBD6F}">
      <dgm:prSet custT="1"/>
      <dgm:spPr/>
      <dgm:t>
        <a:bodyPr/>
        <a:lstStyle/>
        <a:p>
          <a:pPr algn="ctr"/>
          <a:endParaRPr lang="fr-FR" sz="1200"/>
        </a:p>
      </dgm:t>
    </dgm:pt>
    <dgm:pt modelId="{4F193191-4246-4DC3-8EE1-516C9460CC80}">
      <dgm:prSet custT="1"/>
      <dgm:spPr/>
      <dgm:t>
        <a:bodyPr/>
        <a:lstStyle/>
        <a:p>
          <a:pPr algn="ctr"/>
          <a:r>
            <a:rPr lang="fr-FR" sz="1200" dirty="0"/>
            <a:t>Création de son vecteur de places associé</a:t>
          </a:r>
        </a:p>
      </dgm:t>
    </dgm:pt>
    <dgm:pt modelId="{E03B707F-0258-4638-BC22-F64F9C10C1E9}" type="parTrans" cxnId="{1DD6A671-A71C-4F9E-A8E2-41CC1164EF64}">
      <dgm:prSet/>
      <dgm:spPr/>
      <dgm:t>
        <a:bodyPr/>
        <a:lstStyle/>
        <a:p>
          <a:pPr algn="ctr"/>
          <a:endParaRPr lang="fr-FR" sz="1200"/>
        </a:p>
      </dgm:t>
    </dgm:pt>
    <dgm:pt modelId="{975B54D9-9722-423F-9168-47709E781D66}" type="sibTrans" cxnId="{1DD6A671-A71C-4F9E-A8E2-41CC1164EF64}">
      <dgm:prSet custT="1"/>
      <dgm:spPr/>
      <dgm:t>
        <a:bodyPr/>
        <a:lstStyle/>
        <a:p>
          <a:pPr algn="ctr"/>
          <a:endParaRPr lang="fr-FR" sz="1200"/>
        </a:p>
      </dgm:t>
    </dgm:pt>
    <dgm:pt modelId="{A11AAC9A-F02B-4F69-8A00-FCFB6E3A62CD}">
      <dgm:prSet custT="1"/>
      <dgm:spPr/>
      <dgm:t>
        <a:bodyPr/>
        <a:lstStyle/>
        <a:p>
          <a:pPr algn="ctr"/>
          <a:r>
            <a:rPr lang="fr-FR" sz="1200" dirty="0"/>
            <a:t>Création de son vecteur marquage associé</a:t>
          </a:r>
        </a:p>
      </dgm:t>
    </dgm:pt>
    <dgm:pt modelId="{37F4CE51-55CC-4D9D-A1A6-D5A593953649}" type="parTrans" cxnId="{6320B7EB-8990-4277-936C-52EFF01EF52F}">
      <dgm:prSet/>
      <dgm:spPr/>
      <dgm:t>
        <a:bodyPr/>
        <a:lstStyle/>
        <a:p>
          <a:pPr algn="ctr"/>
          <a:endParaRPr lang="fr-FR" sz="1200"/>
        </a:p>
      </dgm:t>
    </dgm:pt>
    <dgm:pt modelId="{80908D1C-44BE-44EF-9382-0A007338D8B3}" type="sibTrans" cxnId="{6320B7EB-8990-4277-936C-52EFF01EF52F}">
      <dgm:prSet/>
      <dgm:spPr/>
      <dgm:t>
        <a:bodyPr/>
        <a:lstStyle/>
        <a:p>
          <a:pPr algn="ctr"/>
          <a:endParaRPr lang="fr-FR" sz="1200"/>
        </a:p>
      </dgm:t>
    </dgm:pt>
    <dgm:pt modelId="{F981E530-45AC-436C-9F7B-FCB82E25ACFC}">
      <dgm:prSet phldrT="[Texte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fr-FR" sz="1200" dirty="0"/>
            <a:t>Importation du </a:t>
          </a:r>
          <a:r>
            <a:rPr lang="fr-FR" sz="1200" dirty="0" smtClean="0"/>
            <a:t>fichier texte</a:t>
          </a:r>
          <a:endParaRPr lang="fr-FR" sz="1200" dirty="0"/>
        </a:p>
      </dgm:t>
    </dgm:pt>
    <dgm:pt modelId="{DE1754FB-558D-417F-8D20-08740BE5FEFE}" type="sibTrans" cxnId="{E09645FB-7F76-4A8A-A817-BDFB9D8834AE}">
      <dgm:prSet custT="1"/>
      <dgm:spPr/>
      <dgm:t>
        <a:bodyPr/>
        <a:lstStyle/>
        <a:p>
          <a:pPr algn="ctr"/>
          <a:endParaRPr lang="fr-FR" sz="1200"/>
        </a:p>
      </dgm:t>
    </dgm:pt>
    <dgm:pt modelId="{13379B78-2865-4025-A2A8-D6DD38DC08C1}" type="parTrans" cxnId="{E09645FB-7F76-4A8A-A817-BDFB9D8834AE}">
      <dgm:prSet/>
      <dgm:spPr/>
      <dgm:t>
        <a:bodyPr/>
        <a:lstStyle/>
        <a:p>
          <a:pPr algn="ctr"/>
          <a:endParaRPr lang="fr-FR" sz="1200"/>
        </a:p>
      </dgm:t>
    </dgm:pt>
    <dgm:pt modelId="{DEC2134B-5A32-4865-883B-16F8933508E6}" type="pres">
      <dgm:prSet presAssocID="{9CDC55B3-306B-4E99-A3C6-CF646714C0D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34D22D-5048-4986-BCCD-1D7FCEFB824F}" type="pres">
      <dgm:prSet presAssocID="{9CDC55B3-306B-4E99-A3C6-CF646714C0DB}" presName="dummyMaxCanvas" presStyleCnt="0">
        <dgm:presLayoutVars/>
      </dgm:prSet>
      <dgm:spPr/>
    </dgm:pt>
    <dgm:pt modelId="{2CBBAF22-2C02-4989-A871-A91C0AE350B6}" type="pres">
      <dgm:prSet presAssocID="{9CDC55B3-306B-4E99-A3C6-CF646714C0D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027389-DA1D-4017-8DF5-DF58C10CDC0C}" type="pres">
      <dgm:prSet presAssocID="{9CDC55B3-306B-4E99-A3C6-CF646714C0D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AC1A00-E20A-4978-BDAC-56CB80ACB1BB}" type="pres">
      <dgm:prSet presAssocID="{9CDC55B3-306B-4E99-A3C6-CF646714C0D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D02D94-AAF5-4365-80A5-3CB7BF0377E3}" type="pres">
      <dgm:prSet presAssocID="{9CDC55B3-306B-4E99-A3C6-CF646714C0D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742513-8B2D-4EF3-99AD-1529B340E7A2}" type="pres">
      <dgm:prSet presAssocID="{9CDC55B3-306B-4E99-A3C6-CF646714C0D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89ADCA-DE2A-46EB-9F74-C52F2171521A}" type="pres">
      <dgm:prSet presAssocID="{9CDC55B3-306B-4E99-A3C6-CF646714C0D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166DA5-C0EF-44C4-ADB9-EA885E914826}" type="pres">
      <dgm:prSet presAssocID="{9CDC55B3-306B-4E99-A3C6-CF646714C0D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E40C69-6E09-4A7A-BA4C-001DD3B8F698}" type="pres">
      <dgm:prSet presAssocID="{9CDC55B3-306B-4E99-A3C6-CF646714C0D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D3FF1B-2EE8-471E-A3C3-5B1F58910C86}" type="pres">
      <dgm:prSet presAssocID="{9CDC55B3-306B-4E99-A3C6-CF646714C0D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8F7D2-E6A2-4F03-816B-BFA001A7C910}" type="pres">
      <dgm:prSet presAssocID="{9CDC55B3-306B-4E99-A3C6-CF646714C0D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154061-D6C8-48D2-AEE9-4E3DA5B3080E}" type="pres">
      <dgm:prSet presAssocID="{9CDC55B3-306B-4E99-A3C6-CF646714C0D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81187A-5F94-474C-BF50-5B7E27694917}" type="pres">
      <dgm:prSet presAssocID="{9CDC55B3-306B-4E99-A3C6-CF646714C0D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0E6785-D473-4B7B-9AD9-EA08EBD4EE23}" type="pres">
      <dgm:prSet presAssocID="{9CDC55B3-306B-4E99-A3C6-CF646714C0D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F386BE-B08C-4003-B0C3-608CB21C90DA}" type="pres">
      <dgm:prSet presAssocID="{9CDC55B3-306B-4E99-A3C6-CF646714C0D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83BD635-BB5F-4209-9555-F01045D7AADD}" type="presOf" srcId="{01B1D001-B7C9-4CF4-B299-BEE83221D69E}" destId="{E6027389-DA1D-4017-8DF5-DF58C10CDC0C}" srcOrd="0" destOrd="0" presId="urn:microsoft.com/office/officeart/2005/8/layout/vProcess5"/>
    <dgm:cxn modelId="{6F6CC5D6-3DBD-4C81-AF47-276761BFBD6F}" srcId="{9CDC55B3-306B-4E99-A3C6-CF646714C0DB}" destId="{9EBB47F4-FDF0-49A8-BD27-C4C659AFCD70}" srcOrd="2" destOrd="0" parTransId="{364A2300-F303-4D53-90C4-6EB477B0B20A}" sibTransId="{30EE5022-147D-40D9-B9BB-349DA015E408}"/>
    <dgm:cxn modelId="{F6F792F6-2BC6-4498-BCAC-5F49F85670E1}" type="presOf" srcId="{3F821FB1-A3A5-4792-BFDF-FA151ECB364E}" destId="{B2166DA5-C0EF-44C4-ADB9-EA885E914826}" srcOrd="0" destOrd="0" presId="urn:microsoft.com/office/officeart/2005/8/layout/vProcess5"/>
    <dgm:cxn modelId="{6320B7EB-8990-4277-936C-52EFF01EF52F}" srcId="{9CDC55B3-306B-4E99-A3C6-CF646714C0DB}" destId="{A11AAC9A-F02B-4F69-8A00-FCFB6E3A62CD}" srcOrd="4" destOrd="0" parTransId="{37F4CE51-55CC-4D9D-A1A6-D5A593953649}" sibTransId="{80908D1C-44BE-44EF-9382-0A007338D8B3}"/>
    <dgm:cxn modelId="{600C961E-CEC8-4CEA-B041-C14F941EF73E}" type="presOf" srcId="{975B54D9-9722-423F-9168-47709E781D66}" destId="{98D3FF1B-2EE8-471E-A3C3-5B1F58910C86}" srcOrd="0" destOrd="0" presId="urn:microsoft.com/office/officeart/2005/8/layout/vProcess5"/>
    <dgm:cxn modelId="{78D94F72-1F02-4DE5-A1C8-D5B8A054AEE4}" type="presOf" srcId="{F981E530-45AC-436C-9F7B-FCB82E25ACFC}" destId="{8128F7D2-E6A2-4F03-816B-BFA001A7C910}" srcOrd="1" destOrd="0" presId="urn:microsoft.com/office/officeart/2005/8/layout/vProcess5"/>
    <dgm:cxn modelId="{E09645FB-7F76-4A8A-A817-BDFB9D8834AE}" srcId="{9CDC55B3-306B-4E99-A3C6-CF646714C0DB}" destId="{F981E530-45AC-436C-9F7B-FCB82E25ACFC}" srcOrd="0" destOrd="0" parTransId="{13379B78-2865-4025-A2A8-D6DD38DC08C1}" sibTransId="{DE1754FB-558D-417F-8D20-08740BE5FEFE}"/>
    <dgm:cxn modelId="{A669198D-CE1A-4949-A96E-5B02D131EBA0}" type="presOf" srcId="{4F193191-4246-4DC3-8EE1-516C9460CC80}" destId="{F3D02D94-AAF5-4365-80A5-3CB7BF0377E3}" srcOrd="0" destOrd="0" presId="urn:microsoft.com/office/officeart/2005/8/layout/vProcess5"/>
    <dgm:cxn modelId="{306B8C92-4B9A-4192-9A5B-AE88E80A3044}" type="presOf" srcId="{A11AAC9A-F02B-4F69-8A00-FCFB6E3A62CD}" destId="{94742513-8B2D-4EF3-99AD-1529B340E7A2}" srcOrd="0" destOrd="0" presId="urn:microsoft.com/office/officeart/2005/8/layout/vProcess5"/>
    <dgm:cxn modelId="{5ECD505C-235E-427E-ABA5-B89A15884359}" srcId="{9CDC55B3-306B-4E99-A3C6-CF646714C0DB}" destId="{01B1D001-B7C9-4CF4-B299-BEE83221D69E}" srcOrd="1" destOrd="0" parTransId="{AB9A2C2A-7DE1-42E4-99F3-6C73B0BE0F9C}" sibTransId="{3F821FB1-A3A5-4792-BFDF-FA151ECB364E}"/>
    <dgm:cxn modelId="{AC648D01-8818-4E5F-8BFB-B225BF3BF48B}" type="presOf" srcId="{30EE5022-147D-40D9-B9BB-349DA015E408}" destId="{08E40C69-6E09-4A7A-BA4C-001DD3B8F698}" srcOrd="0" destOrd="0" presId="urn:microsoft.com/office/officeart/2005/8/layout/vProcess5"/>
    <dgm:cxn modelId="{BA994A45-8FFE-4506-B1D1-7A7C07DCE1A9}" type="presOf" srcId="{A11AAC9A-F02B-4F69-8A00-FCFB6E3A62CD}" destId="{E2F386BE-B08C-4003-B0C3-608CB21C90DA}" srcOrd="1" destOrd="0" presId="urn:microsoft.com/office/officeart/2005/8/layout/vProcess5"/>
    <dgm:cxn modelId="{1DD6A671-A71C-4F9E-A8E2-41CC1164EF64}" srcId="{9CDC55B3-306B-4E99-A3C6-CF646714C0DB}" destId="{4F193191-4246-4DC3-8EE1-516C9460CC80}" srcOrd="3" destOrd="0" parTransId="{E03B707F-0258-4638-BC22-F64F9C10C1E9}" sibTransId="{975B54D9-9722-423F-9168-47709E781D66}"/>
    <dgm:cxn modelId="{F94579E7-7FB2-4967-A6E4-D6113E327AB6}" type="presOf" srcId="{F981E530-45AC-436C-9F7B-FCB82E25ACFC}" destId="{2CBBAF22-2C02-4989-A871-A91C0AE350B6}" srcOrd="0" destOrd="0" presId="urn:microsoft.com/office/officeart/2005/8/layout/vProcess5"/>
    <dgm:cxn modelId="{C2F41DEB-5291-4A2F-B388-6E5D63224AEA}" type="presOf" srcId="{DE1754FB-558D-417F-8D20-08740BE5FEFE}" destId="{0789ADCA-DE2A-46EB-9F74-C52F2171521A}" srcOrd="0" destOrd="0" presId="urn:microsoft.com/office/officeart/2005/8/layout/vProcess5"/>
    <dgm:cxn modelId="{27E369AB-441D-40C7-ACAD-926A9B03D7ED}" type="presOf" srcId="{9CDC55B3-306B-4E99-A3C6-CF646714C0DB}" destId="{DEC2134B-5A32-4865-883B-16F8933508E6}" srcOrd="0" destOrd="0" presId="urn:microsoft.com/office/officeart/2005/8/layout/vProcess5"/>
    <dgm:cxn modelId="{50DFB84A-D5CC-46A9-BFB5-98D946DA6063}" type="presOf" srcId="{9EBB47F4-FDF0-49A8-BD27-C4C659AFCD70}" destId="{7CAC1A00-E20A-4978-BDAC-56CB80ACB1BB}" srcOrd="0" destOrd="0" presId="urn:microsoft.com/office/officeart/2005/8/layout/vProcess5"/>
    <dgm:cxn modelId="{A843366F-FF1F-49F1-9120-3AB518F5F849}" type="presOf" srcId="{4F193191-4246-4DC3-8EE1-516C9460CC80}" destId="{A00E6785-D473-4B7B-9AD9-EA08EBD4EE23}" srcOrd="1" destOrd="0" presId="urn:microsoft.com/office/officeart/2005/8/layout/vProcess5"/>
    <dgm:cxn modelId="{F624AB11-2778-43FD-9C54-54DEF8DF5F4B}" type="presOf" srcId="{01B1D001-B7C9-4CF4-B299-BEE83221D69E}" destId="{AA154061-D6C8-48D2-AEE9-4E3DA5B3080E}" srcOrd="1" destOrd="0" presId="urn:microsoft.com/office/officeart/2005/8/layout/vProcess5"/>
    <dgm:cxn modelId="{7A2CB8AB-7029-454D-8BB7-52D780021AB1}" type="presOf" srcId="{9EBB47F4-FDF0-49A8-BD27-C4C659AFCD70}" destId="{B781187A-5F94-474C-BF50-5B7E27694917}" srcOrd="1" destOrd="0" presId="urn:microsoft.com/office/officeart/2005/8/layout/vProcess5"/>
    <dgm:cxn modelId="{F96E5957-276A-44D5-A07E-ABE5E9993009}" type="presParOf" srcId="{DEC2134B-5A32-4865-883B-16F8933508E6}" destId="{EC34D22D-5048-4986-BCCD-1D7FCEFB824F}" srcOrd="0" destOrd="0" presId="urn:microsoft.com/office/officeart/2005/8/layout/vProcess5"/>
    <dgm:cxn modelId="{B6AD1E17-10B2-43DF-A7BA-3879A7D10B8D}" type="presParOf" srcId="{DEC2134B-5A32-4865-883B-16F8933508E6}" destId="{2CBBAF22-2C02-4989-A871-A91C0AE350B6}" srcOrd="1" destOrd="0" presId="urn:microsoft.com/office/officeart/2005/8/layout/vProcess5"/>
    <dgm:cxn modelId="{2483C974-0B25-4C91-BB8F-465579373067}" type="presParOf" srcId="{DEC2134B-5A32-4865-883B-16F8933508E6}" destId="{E6027389-DA1D-4017-8DF5-DF58C10CDC0C}" srcOrd="2" destOrd="0" presId="urn:microsoft.com/office/officeart/2005/8/layout/vProcess5"/>
    <dgm:cxn modelId="{A952A669-0B5E-489E-926A-F8AA40655B94}" type="presParOf" srcId="{DEC2134B-5A32-4865-883B-16F8933508E6}" destId="{7CAC1A00-E20A-4978-BDAC-56CB80ACB1BB}" srcOrd="3" destOrd="0" presId="urn:microsoft.com/office/officeart/2005/8/layout/vProcess5"/>
    <dgm:cxn modelId="{B8A5505B-6E1D-4C5B-9784-F691858D17A1}" type="presParOf" srcId="{DEC2134B-5A32-4865-883B-16F8933508E6}" destId="{F3D02D94-AAF5-4365-80A5-3CB7BF0377E3}" srcOrd="4" destOrd="0" presId="urn:microsoft.com/office/officeart/2005/8/layout/vProcess5"/>
    <dgm:cxn modelId="{5958FB79-BB1D-4DE1-8747-2FF261F1E1D0}" type="presParOf" srcId="{DEC2134B-5A32-4865-883B-16F8933508E6}" destId="{94742513-8B2D-4EF3-99AD-1529B340E7A2}" srcOrd="5" destOrd="0" presId="urn:microsoft.com/office/officeart/2005/8/layout/vProcess5"/>
    <dgm:cxn modelId="{8310B8CD-E1B5-4D7C-B6B9-6FAF2EA7E118}" type="presParOf" srcId="{DEC2134B-5A32-4865-883B-16F8933508E6}" destId="{0789ADCA-DE2A-46EB-9F74-C52F2171521A}" srcOrd="6" destOrd="0" presId="urn:microsoft.com/office/officeart/2005/8/layout/vProcess5"/>
    <dgm:cxn modelId="{C95AD28B-225D-4360-A0C6-63D5A68BD9D8}" type="presParOf" srcId="{DEC2134B-5A32-4865-883B-16F8933508E6}" destId="{B2166DA5-C0EF-44C4-ADB9-EA885E914826}" srcOrd="7" destOrd="0" presId="urn:microsoft.com/office/officeart/2005/8/layout/vProcess5"/>
    <dgm:cxn modelId="{1C7AA019-0C2A-4B62-9F74-D1BD05D74FC9}" type="presParOf" srcId="{DEC2134B-5A32-4865-883B-16F8933508E6}" destId="{08E40C69-6E09-4A7A-BA4C-001DD3B8F698}" srcOrd="8" destOrd="0" presId="urn:microsoft.com/office/officeart/2005/8/layout/vProcess5"/>
    <dgm:cxn modelId="{73AC4CAB-F2ED-481B-A3B0-EBC791DBBA57}" type="presParOf" srcId="{DEC2134B-5A32-4865-883B-16F8933508E6}" destId="{98D3FF1B-2EE8-471E-A3C3-5B1F58910C86}" srcOrd="9" destOrd="0" presId="urn:microsoft.com/office/officeart/2005/8/layout/vProcess5"/>
    <dgm:cxn modelId="{8C6B800E-F64D-481E-885B-55A3B5D4D442}" type="presParOf" srcId="{DEC2134B-5A32-4865-883B-16F8933508E6}" destId="{8128F7D2-E6A2-4F03-816B-BFA001A7C910}" srcOrd="10" destOrd="0" presId="urn:microsoft.com/office/officeart/2005/8/layout/vProcess5"/>
    <dgm:cxn modelId="{0BF27C79-67D2-494B-B0E0-B5870C56021A}" type="presParOf" srcId="{DEC2134B-5A32-4865-883B-16F8933508E6}" destId="{AA154061-D6C8-48D2-AEE9-4E3DA5B3080E}" srcOrd="11" destOrd="0" presId="urn:microsoft.com/office/officeart/2005/8/layout/vProcess5"/>
    <dgm:cxn modelId="{5C04477F-F7BF-4F84-A777-48DC29062585}" type="presParOf" srcId="{DEC2134B-5A32-4865-883B-16F8933508E6}" destId="{B781187A-5F94-474C-BF50-5B7E27694917}" srcOrd="12" destOrd="0" presId="urn:microsoft.com/office/officeart/2005/8/layout/vProcess5"/>
    <dgm:cxn modelId="{6C69D154-0572-4805-9FF1-D65ACDC3D631}" type="presParOf" srcId="{DEC2134B-5A32-4865-883B-16F8933508E6}" destId="{A00E6785-D473-4B7B-9AD9-EA08EBD4EE23}" srcOrd="13" destOrd="0" presId="urn:microsoft.com/office/officeart/2005/8/layout/vProcess5"/>
    <dgm:cxn modelId="{066D4D8E-F712-4A64-9C74-05ABBB143BFD}" type="presParOf" srcId="{DEC2134B-5A32-4865-883B-16F8933508E6}" destId="{E2F386BE-B08C-4003-B0C3-608CB21C90DA}" srcOrd="14" destOrd="0" presId="urn:microsoft.com/office/officeart/2005/8/layout/vProcess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DC55B3-306B-4E99-A3C6-CF646714C0DB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BB47F4-FDF0-49A8-BD27-C4C659AFCD70}">
      <dgm:prSet phldrT="[Texte]" custT="1"/>
      <dgm:spPr/>
      <dgm:t>
        <a:bodyPr/>
        <a:lstStyle/>
        <a:p>
          <a:pPr algn="ctr"/>
          <a:r>
            <a:rPr lang="fr-FR" sz="1200"/>
            <a:t>Création du vecteur Actions du Rdp</a:t>
          </a:r>
        </a:p>
      </dgm:t>
    </dgm:pt>
    <dgm:pt modelId="{364A2300-F303-4D53-90C4-6EB477B0B20A}" type="parTrans" cxnId="{6F6CC5D6-3DBD-4C81-AF47-276761BFBD6F}">
      <dgm:prSet/>
      <dgm:spPr/>
      <dgm:t>
        <a:bodyPr/>
        <a:lstStyle/>
        <a:p>
          <a:pPr algn="ctr"/>
          <a:endParaRPr lang="fr-FR" sz="1200"/>
        </a:p>
      </dgm:t>
    </dgm:pt>
    <dgm:pt modelId="{30EE5022-147D-40D9-B9BB-349DA015E408}" type="sibTrans" cxnId="{6F6CC5D6-3DBD-4C81-AF47-276761BFBD6F}">
      <dgm:prSet custT="1"/>
      <dgm:spPr/>
      <dgm:t>
        <a:bodyPr/>
        <a:lstStyle/>
        <a:p>
          <a:pPr algn="ctr"/>
          <a:endParaRPr lang="fr-FR" sz="1200"/>
        </a:p>
      </dgm:t>
    </dgm:pt>
    <dgm:pt modelId="{4F193191-4246-4DC3-8EE1-516C9460CC80}">
      <dgm:prSet custT="1"/>
      <dgm:spPr/>
      <dgm:t>
        <a:bodyPr/>
        <a:lstStyle/>
        <a:p>
          <a:pPr algn="ctr"/>
          <a:r>
            <a:rPr lang="fr-FR" sz="1200"/>
            <a:t>Création du vecteur Conditions du Rdp</a:t>
          </a:r>
        </a:p>
      </dgm:t>
    </dgm:pt>
    <dgm:pt modelId="{E03B707F-0258-4638-BC22-F64F9C10C1E9}" type="parTrans" cxnId="{1DD6A671-A71C-4F9E-A8E2-41CC1164EF64}">
      <dgm:prSet/>
      <dgm:spPr/>
      <dgm:t>
        <a:bodyPr/>
        <a:lstStyle/>
        <a:p>
          <a:pPr algn="ctr"/>
          <a:endParaRPr lang="fr-FR" sz="1200"/>
        </a:p>
      </dgm:t>
    </dgm:pt>
    <dgm:pt modelId="{975B54D9-9722-423F-9168-47709E781D66}" type="sibTrans" cxnId="{1DD6A671-A71C-4F9E-A8E2-41CC1164EF64}">
      <dgm:prSet custT="1"/>
      <dgm:spPr/>
      <dgm:t>
        <a:bodyPr/>
        <a:lstStyle/>
        <a:p>
          <a:pPr algn="ctr"/>
          <a:endParaRPr lang="fr-FR" sz="1200"/>
        </a:p>
      </dgm:t>
    </dgm:pt>
    <dgm:pt modelId="{A11AAC9A-F02B-4F69-8A00-FCFB6E3A62CD}">
      <dgm:prSet custT="1"/>
      <dgm:spPr/>
      <dgm:t>
        <a:bodyPr/>
        <a:lstStyle/>
        <a:p>
          <a:pPr algn="ctr"/>
          <a:r>
            <a:rPr lang="fr-FR" sz="1200"/>
            <a:t>Création du vecteur Priorités des Transitions</a:t>
          </a:r>
        </a:p>
      </dgm:t>
    </dgm:pt>
    <dgm:pt modelId="{37F4CE51-55CC-4D9D-A1A6-D5A593953649}" type="parTrans" cxnId="{6320B7EB-8990-4277-936C-52EFF01EF52F}">
      <dgm:prSet/>
      <dgm:spPr/>
      <dgm:t>
        <a:bodyPr/>
        <a:lstStyle/>
        <a:p>
          <a:pPr algn="ctr"/>
          <a:endParaRPr lang="fr-FR" sz="1200"/>
        </a:p>
      </dgm:t>
    </dgm:pt>
    <dgm:pt modelId="{80908D1C-44BE-44EF-9382-0A007338D8B3}" type="sibTrans" cxnId="{6320B7EB-8990-4277-936C-52EFF01EF52F}">
      <dgm:prSet custT="1"/>
      <dgm:spPr/>
      <dgm:t>
        <a:bodyPr/>
        <a:lstStyle/>
        <a:p>
          <a:pPr algn="ctr"/>
          <a:endParaRPr lang="fr-FR" sz="1200"/>
        </a:p>
      </dgm:t>
    </dgm:pt>
    <dgm:pt modelId="{F981E530-45AC-436C-9F7B-FCB82E25ACFC}">
      <dgm:prSet phldrT="[Texte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fr-FR" sz="1200"/>
            <a:t>Edition de onglets Actions et Conditions</a:t>
          </a:r>
        </a:p>
      </dgm:t>
    </dgm:pt>
    <dgm:pt modelId="{DE1754FB-558D-417F-8D20-08740BE5FEFE}" type="sibTrans" cxnId="{E09645FB-7F76-4A8A-A817-BDFB9D8834AE}">
      <dgm:prSet custT="1"/>
      <dgm:spPr/>
      <dgm:t>
        <a:bodyPr/>
        <a:lstStyle/>
        <a:p>
          <a:pPr algn="ctr"/>
          <a:endParaRPr lang="fr-FR" sz="1200"/>
        </a:p>
      </dgm:t>
    </dgm:pt>
    <dgm:pt modelId="{13379B78-2865-4025-A2A8-D6DD38DC08C1}" type="parTrans" cxnId="{E09645FB-7F76-4A8A-A817-BDFB9D8834AE}">
      <dgm:prSet/>
      <dgm:spPr/>
      <dgm:t>
        <a:bodyPr/>
        <a:lstStyle/>
        <a:p>
          <a:pPr algn="ctr"/>
          <a:endParaRPr lang="fr-FR" sz="1200"/>
        </a:p>
      </dgm:t>
    </dgm:pt>
    <dgm:pt modelId="{F3E4705E-BC06-41F5-AC33-3DCB211425CE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fr-FR" sz="1200"/>
            <a:t>Rdp complètement instancié</a:t>
          </a:r>
        </a:p>
      </dgm:t>
    </dgm:pt>
    <dgm:pt modelId="{19494CC9-EAAD-4085-85A6-602AE2C56A3C}" type="parTrans" cxnId="{3B53F56B-A62C-4FFE-A8D7-FB66E1F34A6D}">
      <dgm:prSet/>
      <dgm:spPr/>
      <dgm:t>
        <a:bodyPr/>
        <a:lstStyle/>
        <a:p>
          <a:endParaRPr lang="fr-FR" sz="1200"/>
        </a:p>
      </dgm:t>
    </dgm:pt>
    <dgm:pt modelId="{16C200A4-F771-410D-B5ED-B4EB78ACE27D}" type="sibTrans" cxnId="{3B53F56B-A62C-4FFE-A8D7-FB66E1F34A6D}">
      <dgm:prSet/>
      <dgm:spPr/>
      <dgm:t>
        <a:bodyPr/>
        <a:lstStyle/>
        <a:p>
          <a:endParaRPr lang="fr-FR" sz="1200"/>
        </a:p>
      </dgm:t>
    </dgm:pt>
    <dgm:pt modelId="{DEC2134B-5A32-4865-883B-16F8933508E6}" type="pres">
      <dgm:prSet presAssocID="{9CDC55B3-306B-4E99-A3C6-CF646714C0D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34D22D-5048-4986-BCCD-1D7FCEFB824F}" type="pres">
      <dgm:prSet presAssocID="{9CDC55B3-306B-4E99-A3C6-CF646714C0DB}" presName="dummyMaxCanvas" presStyleCnt="0">
        <dgm:presLayoutVars/>
      </dgm:prSet>
      <dgm:spPr/>
    </dgm:pt>
    <dgm:pt modelId="{24B2A2CD-A7DE-4BA2-9FC1-3B41126E4C52}" type="pres">
      <dgm:prSet presAssocID="{9CDC55B3-306B-4E99-A3C6-CF646714C0D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DF5032-7C02-4146-833D-E57437968D45}" type="pres">
      <dgm:prSet presAssocID="{9CDC55B3-306B-4E99-A3C6-CF646714C0D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03FAB-BA88-4B9E-9B02-92AC2C012AF3}" type="pres">
      <dgm:prSet presAssocID="{9CDC55B3-306B-4E99-A3C6-CF646714C0D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69BCCF-38AF-4A0E-A01C-4F4EBC3FE661}" type="pres">
      <dgm:prSet presAssocID="{9CDC55B3-306B-4E99-A3C6-CF646714C0D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4C5D67-F507-400A-9720-520CC60C6B54}" type="pres">
      <dgm:prSet presAssocID="{9CDC55B3-306B-4E99-A3C6-CF646714C0D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842ECA-CE42-4813-AACC-D1955F3C72EC}" type="pres">
      <dgm:prSet presAssocID="{9CDC55B3-306B-4E99-A3C6-CF646714C0D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C67E92-10AA-493E-B185-F20CF3050308}" type="pres">
      <dgm:prSet presAssocID="{9CDC55B3-306B-4E99-A3C6-CF646714C0D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A69D18-92AB-4641-BE30-254A844B762A}" type="pres">
      <dgm:prSet presAssocID="{9CDC55B3-306B-4E99-A3C6-CF646714C0D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E9C4DF-51C7-4911-819D-4A3B8A57C260}" type="pres">
      <dgm:prSet presAssocID="{9CDC55B3-306B-4E99-A3C6-CF646714C0D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916B87-4D68-4B91-A3BA-44E9A9D92F21}" type="pres">
      <dgm:prSet presAssocID="{9CDC55B3-306B-4E99-A3C6-CF646714C0D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15E75F-A966-4A22-9326-02EA949E080F}" type="pres">
      <dgm:prSet presAssocID="{9CDC55B3-306B-4E99-A3C6-CF646714C0D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24B219-87DE-4C81-BE28-D308EA029929}" type="pres">
      <dgm:prSet presAssocID="{9CDC55B3-306B-4E99-A3C6-CF646714C0D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EF32-76BE-49D4-9242-022FA407A243}" type="pres">
      <dgm:prSet presAssocID="{9CDC55B3-306B-4E99-A3C6-CF646714C0D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42CB0E-5931-4171-93C8-20FBC860DCA5}" type="pres">
      <dgm:prSet presAssocID="{9CDC55B3-306B-4E99-A3C6-CF646714C0D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DF5FE00-DE74-4554-98EE-CA310AFD9548}" type="presOf" srcId="{F981E530-45AC-436C-9F7B-FCB82E25ACFC}" destId="{24B2A2CD-A7DE-4BA2-9FC1-3B41126E4C52}" srcOrd="0" destOrd="0" presId="urn:microsoft.com/office/officeart/2005/8/layout/vProcess5"/>
    <dgm:cxn modelId="{6F6CC5D6-3DBD-4C81-AF47-276761BFBD6F}" srcId="{9CDC55B3-306B-4E99-A3C6-CF646714C0DB}" destId="{9EBB47F4-FDF0-49A8-BD27-C4C659AFCD70}" srcOrd="1" destOrd="0" parTransId="{364A2300-F303-4D53-90C4-6EB477B0B20A}" sibTransId="{30EE5022-147D-40D9-B9BB-349DA015E408}"/>
    <dgm:cxn modelId="{6320B7EB-8990-4277-936C-52EFF01EF52F}" srcId="{9CDC55B3-306B-4E99-A3C6-CF646714C0DB}" destId="{A11AAC9A-F02B-4F69-8A00-FCFB6E3A62CD}" srcOrd="3" destOrd="0" parTransId="{37F4CE51-55CC-4D9D-A1A6-D5A593953649}" sibTransId="{80908D1C-44BE-44EF-9382-0A007338D8B3}"/>
    <dgm:cxn modelId="{834314EA-1960-4E9B-9850-F070C1E5726A}" type="presOf" srcId="{A11AAC9A-F02B-4F69-8A00-FCFB6E3A62CD}" destId="{EBC6EF32-76BE-49D4-9242-022FA407A243}" srcOrd="1" destOrd="0" presId="urn:microsoft.com/office/officeart/2005/8/layout/vProcess5"/>
    <dgm:cxn modelId="{6E5A7DAD-D232-4326-B9B7-093DB7AC2427}" type="presOf" srcId="{4F193191-4246-4DC3-8EE1-516C9460CC80}" destId="{73703FAB-BA88-4B9E-9B02-92AC2C012AF3}" srcOrd="0" destOrd="0" presId="urn:microsoft.com/office/officeart/2005/8/layout/vProcess5"/>
    <dgm:cxn modelId="{4E86C003-9F63-4528-89AE-1D8BE773C3B6}" type="presOf" srcId="{4F193191-4246-4DC3-8EE1-516C9460CC80}" destId="{B724B219-87DE-4C81-BE28-D308EA029929}" srcOrd="1" destOrd="0" presId="urn:microsoft.com/office/officeart/2005/8/layout/vProcess5"/>
    <dgm:cxn modelId="{BA8F39A1-3D56-418F-84F1-BFA3D4F9C31A}" type="presOf" srcId="{9EBB47F4-FDF0-49A8-BD27-C4C659AFCD70}" destId="{BEDF5032-7C02-4146-833D-E57437968D45}" srcOrd="0" destOrd="0" presId="urn:microsoft.com/office/officeart/2005/8/layout/vProcess5"/>
    <dgm:cxn modelId="{E09645FB-7F76-4A8A-A817-BDFB9D8834AE}" srcId="{9CDC55B3-306B-4E99-A3C6-CF646714C0DB}" destId="{F981E530-45AC-436C-9F7B-FCB82E25ACFC}" srcOrd="0" destOrd="0" parTransId="{13379B78-2865-4025-A2A8-D6DD38DC08C1}" sibTransId="{DE1754FB-558D-417F-8D20-08740BE5FEFE}"/>
    <dgm:cxn modelId="{9DB3611E-CB3F-4CD7-AAED-078A986A9543}" type="presOf" srcId="{9CDC55B3-306B-4E99-A3C6-CF646714C0DB}" destId="{DEC2134B-5A32-4865-883B-16F8933508E6}" srcOrd="0" destOrd="0" presId="urn:microsoft.com/office/officeart/2005/8/layout/vProcess5"/>
    <dgm:cxn modelId="{9A6FAE00-EC43-4063-8BEF-CFEDD18B80D1}" type="presOf" srcId="{A11AAC9A-F02B-4F69-8A00-FCFB6E3A62CD}" destId="{CE69BCCF-38AF-4A0E-A01C-4F4EBC3FE661}" srcOrd="0" destOrd="0" presId="urn:microsoft.com/office/officeart/2005/8/layout/vProcess5"/>
    <dgm:cxn modelId="{574EAC35-1903-4A54-BACB-9241896BFD3C}" type="presOf" srcId="{80908D1C-44BE-44EF-9382-0A007338D8B3}" destId="{F6E9C4DF-51C7-4911-819D-4A3B8A57C260}" srcOrd="0" destOrd="0" presId="urn:microsoft.com/office/officeart/2005/8/layout/vProcess5"/>
    <dgm:cxn modelId="{1DD6A671-A71C-4F9E-A8E2-41CC1164EF64}" srcId="{9CDC55B3-306B-4E99-A3C6-CF646714C0DB}" destId="{4F193191-4246-4DC3-8EE1-516C9460CC80}" srcOrd="2" destOrd="0" parTransId="{E03B707F-0258-4638-BC22-F64F9C10C1E9}" sibTransId="{975B54D9-9722-423F-9168-47709E781D66}"/>
    <dgm:cxn modelId="{C63EE627-5CA4-489B-AF85-753CDB961546}" type="presOf" srcId="{F981E530-45AC-436C-9F7B-FCB82E25ACFC}" destId="{DF916B87-4D68-4B91-A3BA-44E9A9D92F21}" srcOrd="1" destOrd="0" presId="urn:microsoft.com/office/officeart/2005/8/layout/vProcess5"/>
    <dgm:cxn modelId="{5DC988F2-6C34-4B1C-AAD4-69E2C5C7C116}" type="presOf" srcId="{975B54D9-9722-423F-9168-47709E781D66}" destId="{FEA69D18-92AB-4641-BE30-254A844B762A}" srcOrd="0" destOrd="0" presId="urn:microsoft.com/office/officeart/2005/8/layout/vProcess5"/>
    <dgm:cxn modelId="{9F2EBB75-33E0-4C2B-89C7-FDCBC33701B8}" type="presOf" srcId="{DE1754FB-558D-417F-8D20-08740BE5FEFE}" destId="{62842ECA-CE42-4813-AACC-D1955F3C72EC}" srcOrd="0" destOrd="0" presId="urn:microsoft.com/office/officeart/2005/8/layout/vProcess5"/>
    <dgm:cxn modelId="{BF734F63-F655-4BD7-AC7C-A9E670B03936}" type="presOf" srcId="{9EBB47F4-FDF0-49A8-BD27-C4C659AFCD70}" destId="{8115E75F-A966-4A22-9326-02EA949E080F}" srcOrd="1" destOrd="0" presId="urn:microsoft.com/office/officeart/2005/8/layout/vProcess5"/>
    <dgm:cxn modelId="{2B620C54-CF2E-4592-918A-91CBE48E55FE}" type="presOf" srcId="{F3E4705E-BC06-41F5-AC33-3DCB211425CE}" destId="{8E4C5D67-F507-400A-9720-520CC60C6B54}" srcOrd="0" destOrd="0" presId="urn:microsoft.com/office/officeart/2005/8/layout/vProcess5"/>
    <dgm:cxn modelId="{97B030F2-3D37-47FC-BBA8-BB9D3B04B286}" type="presOf" srcId="{F3E4705E-BC06-41F5-AC33-3DCB211425CE}" destId="{E242CB0E-5931-4171-93C8-20FBC860DCA5}" srcOrd="1" destOrd="0" presId="urn:microsoft.com/office/officeart/2005/8/layout/vProcess5"/>
    <dgm:cxn modelId="{3B53F56B-A62C-4FFE-A8D7-FB66E1F34A6D}" srcId="{9CDC55B3-306B-4E99-A3C6-CF646714C0DB}" destId="{F3E4705E-BC06-41F5-AC33-3DCB211425CE}" srcOrd="4" destOrd="0" parTransId="{19494CC9-EAAD-4085-85A6-602AE2C56A3C}" sibTransId="{16C200A4-F771-410D-B5ED-B4EB78ACE27D}"/>
    <dgm:cxn modelId="{5544834F-36B2-4389-A59E-5E03362C8198}" type="presOf" srcId="{30EE5022-147D-40D9-B9BB-349DA015E408}" destId="{CCC67E92-10AA-493E-B185-F20CF3050308}" srcOrd="0" destOrd="0" presId="urn:microsoft.com/office/officeart/2005/8/layout/vProcess5"/>
    <dgm:cxn modelId="{61B6579E-6727-49E6-A690-22E337514677}" type="presParOf" srcId="{DEC2134B-5A32-4865-883B-16F8933508E6}" destId="{EC34D22D-5048-4986-BCCD-1D7FCEFB824F}" srcOrd="0" destOrd="0" presId="urn:microsoft.com/office/officeart/2005/8/layout/vProcess5"/>
    <dgm:cxn modelId="{4EAB7D7C-7F96-4ED2-BDA3-730D497235DD}" type="presParOf" srcId="{DEC2134B-5A32-4865-883B-16F8933508E6}" destId="{24B2A2CD-A7DE-4BA2-9FC1-3B41126E4C52}" srcOrd="1" destOrd="0" presId="urn:microsoft.com/office/officeart/2005/8/layout/vProcess5"/>
    <dgm:cxn modelId="{AF7FDE12-9D16-469A-BCCC-A8595B5BED72}" type="presParOf" srcId="{DEC2134B-5A32-4865-883B-16F8933508E6}" destId="{BEDF5032-7C02-4146-833D-E57437968D45}" srcOrd="2" destOrd="0" presId="urn:microsoft.com/office/officeart/2005/8/layout/vProcess5"/>
    <dgm:cxn modelId="{FE59EF8F-8265-49FA-802B-C6DA3948D92C}" type="presParOf" srcId="{DEC2134B-5A32-4865-883B-16F8933508E6}" destId="{73703FAB-BA88-4B9E-9B02-92AC2C012AF3}" srcOrd="3" destOrd="0" presId="urn:microsoft.com/office/officeart/2005/8/layout/vProcess5"/>
    <dgm:cxn modelId="{8EBA5963-98CA-4B5B-BADD-D83E47830D50}" type="presParOf" srcId="{DEC2134B-5A32-4865-883B-16F8933508E6}" destId="{CE69BCCF-38AF-4A0E-A01C-4F4EBC3FE661}" srcOrd="4" destOrd="0" presId="urn:microsoft.com/office/officeart/2005/8/layout/vProcess5"/>
    <dgm:cxn modelId="{06B821E8-938C-4C5D-BD2B-045CBF3075A8}" type="presParOf" srcId="{DEC2134B-5A32-4865-883B-16F8933508E6}" destId="{8E4C5D67-F507-400A-9720-520CC60C6B54}" srcOrd="5" destOrd="0" presId="urn:microsoft.com/office/officeart/2005/8/layout/vProcess5"/>
    <dgm:cxn modelId="{070C66C2-6884-4052-A3B2-88EF09A8E727}" type="presParOf" srcId="{DEC2134B-5A32-4865-883B-16F8933508E6}" destId="{62842ECA-CE42-4813-AACC-D1955F3C72EC}" srcOrd="6" destOrd="0" presId="urn:microsoft.com/office/officeart/2005/8/layout/vProcess5"/>
    <dgm:cxn modelId="{E2EAA332-1692-4912-911F-18B4D7AEFCEF}" type="presParOf" srcId="{DEC2134B-5A32-4865-883B-16F8933508E6}" destId="{CCC67E92-10AA-493E-B185-F20CF3050308}" srcOrd="7" destOrd="0" presId="urn:microsoft.com/office/officeart/2005/8/layout/vProcess5"/>
    <dgm:cxn modelId="{F296F782-41BC-49B3-B20A-D45DD4F3F8D3}" type="presParOf" srcId="{DEC2134B-5A32-4865-883B-16F8933508E6}" destId="{FEA69D18-92AB-4641-BE30-254A844B762A}" srcOrd="8" destOrd="0" presId="urn:microsoft.com/office/officeart/2005/8/layout/vProcess5"/>
    <dgm:cxn modelId="{EB3D1CFC-2E21-4A18-98DA-508B9A7D11BA}" type="presParOf" srcId="{DEC2134B-5A32-4865-883B-16F8933508E6}" destId="{F6E9C4DF-51C7-4911-819D-4A3B8A57C260}" srcOrd="9" destOrd="0" presId="urn:microsoft.com/office/officeart/2005/8/layout/vProcess5"/>
    <dgm:cxn modelId="{FEDC870E-086D-44C9-9BBA-1929B735C049}" type="presParOf" srcId="{DEC2134B-5A32-4865-883B-16F8933508E6}" destId="{DF916B87-4D68-4B91-A3BA-44E9A9D92F21}" srcOrd="10" destOrd="0" presId="urn:microsoft.com/office/officeart/2005/8/layout/vProcess5"/>
    <dgm:cxn modelId="{7CEEC7B1-DF24-4C62-B4B5-0ECCBEBF0550}" type="presParOf" srcId="{DEC2134B-5A32-4865-883B-16F8933508E6}" destId="{8115E75F-A966-4A22-9326-02EA949E080F}" srcOrd="11" destOrd="0" presId="urn:microsoft.com/office/officeart/2005/8/layout/vProcess5"/>
    <dgm:cxn modelId="{C7AF86DA-8972-4BD0-9875-26781A16EE6E}" type="presParOf" srcId="{DEC2134B-5A32-4865-883B-16F8933508E6}" destId="{B724B219-87DE-4C81-BE28-D308EA029929}" srcOrd="12" destOrd="0" presId="urn:microsoft.com/office/officeart/2005/8/layout/vProcess5"/>
    <dgm:cxn modelId="{E5BACCCD-B0B9-4767-852F-7C21E816487A}" type="presParOf" srcId="{DEC2134B-5A32-4865-883B-16F8933508E6}" destId="{EBC6EF32-76BE-49D4-9242-022FA407A243}" srcOrd="13" destOrd="0" presId="urn:microsoft.com/office/officeart/2005/8/layout/vProcess5"/>
    <dgm:cxn modelId="{176F1D9D-E597-406A-AF2C-D48E79749ABA}" type="presParOf" srcId="{DEC2134B-5A32-4865-883B-16F8933508E6}" destId="{E242CB0E-5931-4171-93C8-20FBC860DCA5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4C490-A1A4-4296-8ABC-061F79F233AC}" type="datetimeFigureOut">
              <a:rPr lang="fr-FR" smtClean="0"/>
              <a:pPr/>
              <a:t>15/11/2009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752F-92AB-4384-9C1A-82DA382850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97F1E85-6C3F-4E27-87FA-F9B1522935E8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9B9F-A3C6-4CC8-BD43-35ED38333EB4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7C64-2299-42C8-92B5-1288EE425318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2DD5-6D0D-48B9-B896-9C9D224FAA98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199B1E4-622E-4B05-B4D7-8564EDB2D40A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8AB3-6DC8-4368-A22F-50B60379121B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B9A-657B-469B-B42E-F079B1A12753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52A3-57C4-4CCB-BF31-C3C6877260E8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F524-E517-44C6-B706-0A3F92C1015A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3C19-0F0D-4FC0-911B-9D78D517752B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2716-776F-4F96-B1AA-E1CB96BF6247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C8CC54-6230-4612-A9FC-62294222A4B2}" type="datetime1">
              <a:rPr lang="fr-FR" smtClean="0"/>
              <a:pPr/>
              <a:t>15/11/2009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FBF3D1-E4E6-49B3-A3FB-F334CF106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2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d’un Joueur de Réseaux de Pétri sur Robot Lego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00100" y="4822898"/>
            <a:ext cx="7358114" cy="895344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pPr algn="ctr"/>
            <a:r>
              <a:rPr lang="fr-FR" b="1" i="1" dirty="0" smtClean="0"/>
              <a:t>3A SEM: Modèles de systèmes embarqués : </a:t>
            </a:r>
          </a:p>
          <a:p>
            <a:pPr algn="ctr"/>
            <a:r>
              <a:rPr lang="fr-FR" b="1" i="1" dirty="0" smtClean="0"/>
              <a:t>modèles discrets, modèles hybrides</a:t>
            </a:r>
            <a:endParaRPr lang="fr-FR" i="1" dirty="0" smtClean="0"/>
          </a:p>
          <a:p>
            <a:endParaRPr lang="fr-FR" dirty="0"/>
          </a:p>
        </p:txBody>
      </p:sp>
      <p:pic>
        <p:nvPicPr>
          <p:cNvPr id="5" name="Image 4" descr="SUPAERO_RVB_3c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306" y="1000108"/>
            <a:ext cx="1857388" cy="164305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2928926" y="857232"/>
            <a:ext cx="321471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1 – ¼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2928926" y="857232"/>
            <a:ext cx="321471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1 – ¼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de cantos arredondados 6"/>
          <p:cNvSpPr/>
          <p:nvPr/>
        </p:nvSpPr>
        <p:spPr>
          <a:xfrm>
            <a:off x="2928926" y="857232"/>
            <a:ext cx="321471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1 – ¼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1071538" y="857232"/>
            <a:ext cx="692948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2 – </a:t>
            </a:r>
            <a:r>
              <a:rPr lang="en-US" sz="3200" dirty="0" err="1" smtClean="0"/>
              <a:t>reculer</a:t>
            </a:r>
            <a:r>
              <a:rPr lang="en-US" sz="3200" dirty="0" smtClean="0"/>
              <a:t>, </a:t>
            </a:r>
            <a:r>
              <a:rPr lang="en-US" sz="3200" dirty="0" err="1" smtClean="0"/>
              <a:t>biper</a:t>
            </a:r>
            <a:r>
              <a:rPr lang="en-US" sz="3200" dirty="0" smtClean="0"/>
              <a:t> =&gt; ½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1071538" y="857232"/>
            <a:ext cx="692948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2 – </a:t>
            </a:r>
            <a:r>
              <a:rPr lang="en-US" sz="3200" dirty="0" err="1" smtClean="0"/>
              <a:t>reculer</a:t>
            </a:r>
            <a:r>
              <a:rPr lang="en-US" sz="3200" dirty="0" smtClean="0"/>
              <a:t>, </a:t>
            </a:r>
            <a:r>
              <a:rPr lang="en-US" sz="3200" dirty="0" err="1" smtClean="0"/>
              <a:t>biper</a:t>
            </a:r>
            <a:r>
              <a:rPr lang="en-US" sz="3200" dirty="0" smtClean="0"/>
              <a:t> =&gt; ½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1071538" y="857232"/>
            <a:ext cx="692948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2 – </a:t>
            </a:r>
            <a:r>
              <a:rPr lang="en-US" sz="3200" dirty="0" err="1" smtClean="0"/>
              <a:t>reculer</a:t>
            </a:r>
            <a:r>
              <a:rPr lang="en-US" sz="3200" dirty="0" smtClean="0"/>
              <a:t>, </a:t>
            </a:r>
            <a:r>
              <a:rPr lang="en-US" sz="3200" dirty="0" err="1" smtClean="0"/>
              <a:t>biper</a:t>
            </a:r>
            <a:r>
              <a:rPr lang="en-US" sz="3200" dirty="0" smtClean="0"/>
              <a:t> =&gt; ½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1071538" y="857232"/>
            <a:ext cx="692948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2 – </a:t>
            </a:r>
            <a:r>
              <a:rPr lang="en-US" sz="3200" dirty="0" err="1" smtClean="0"/>
              <a:t>reculer</a:t>
            </a:r>
            <a:r>
              <a:rPr lang="en-US" sz="3200" dirty="0" smtClean="0"/>
              <a:t>, </a:t>
            </a:r>
            <a:r>
              <a:rPr lang="en-US" sz="3200" dirty="0" err="1" smtClean="0"/>
              <a:t>biper</a:t>
            </a:r>
            <a:r>
              <a:rPr lang="en-US" sz="3200" dirty="0" smtClean="0"/>
              <a:t> =&gt; ½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1071538" y="857232"/>
            <a:ext cx="6929486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Choix</a:t>
            </a:r>
            <a:r>
              <a:rPr lang="en-US" sz="3200" dirty="0" smtClean="0"/>
              <a:t> 2 – </a:t>
            </a:r>
            <a:r>
              <a:rPr lang="en-US" sz="3200" dirty="0" err="1" smtClean="0"/>
              <a:t>reculer</a:t>
            </a:r>
            <a:r>
              <a:rPr lang="en-US" sz="3200" dirty="0" smtClean="0"/>
              <a:t>, </a:t>
            </a:r>
            <a:r>
              <a:rPr lang="en-US" sz="3200" dirty="0" err="1" smtClean="0"/>
              <a:t>biper</a:t>
            </a:r>
            <a:r>
              <a:rPr lang="en-US" sz="3200" dirty="0" smtClean="0"/>
              <a:t> =&gt; ½ tour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II) Réseau de </a:t>
            </a:r>
            <a:r>
              <a:rPr lang="fr-FR" dirty="0" err="1" smtClean="0"/>
              <a:t>Petri</a:t>
            </a:r>
            <a:r>
              <a:rPr lang="fr-FR" dirty="0" smtClean="0"/>
              <a:t> : Mission Finale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28596" y="2285992"/>
            <a:ext cx="8229600" cy="235267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 smtClean="0"/>
              <a:t>Le réseau final a les propriétés suivantes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Borné</a:t>
            </a:r>
          </a:p>
          <a:p>
            <a:pPr lvl="1"/>
            <a:r>
              <a:rPr lang="fr-FR" dirty="0" smtClean="0"/>
              <a:t>Vivant</a:t>
            </a:r>
          </a:p>
          <a:p>
            <a:pPr lvl="1"/>
            <a:r>
              <a:rPr lang="fr-FR" dirty="0" err="1" smtClean="0"/>
              <a:t>Réinitialisable</a:t>
            </a:r>
            <a:endParaRPr lang="fr-FR" dirty="0" smtClean="0"/>
          </a:p>
          <a:p>
            <a:pPr lvl="1"/>
            <a:r>
              <a:rPr lang="fr-FR" dirty="0" smtClean="0"/>
              <a:t>Non autonome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III) Interface Traduction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IHM simple et intuitive…</a:t>
            </a:r>
          </a:p>
          <a:p>
            <a:r>
              <a:rPr lang="fr-FR" dirty="0" smtClean="0"/>
              <a:t>… qui assure la traduction de l’export Tina en termes compréhensibles par le joueur.</a:t>
            </a:r>
            <a:endParaRPr lang="fr-FR" dirty="0"/>
          </a:p>
        </p:txBody>
      </p:sp>
      <p:pic>
        <p:nvPicPr>
          <p:cNvPr id="6" name="Image 5" descr="Transi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071942"/>
            <a:ext cx="3143272" cy="195896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28728" y="4643446"/>
            <a:ext cx="285752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Un onglet Actions</a:t>
            </a:r>
          </a:p>
          <a:p>
            <a:pPr>
              <a:buFontTx/>
              <a:buChar char="-"/>
            </a:pPr>
            <a:r>
              <a:rPr lang="fr-FR" dirty="0" smtClean="0"/>
              <a:t>Un onglet Conditions</a:t>
            </a:r>
          </a:p>
          <a:p>
            <a:pPr>
              <a:buFontTx/>
              <a:buChar char="-"/>
            </a:pPr>
            <a:r>
              <a:rPr lang="fr-FR" dirty="0" smtClean="0"/>
              <a:t>Un onglet Transitions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1643042" y="3000372"/>
          <a:ext cx="5915025" cy="44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obot-Leg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43636" y="3214686"/>
            <a:ext cx="2357454" cy="31759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2000240"/>
            <a:ext cx="8229600" cy="2714644"/>
          </a:xfrm>
        </p:spPr>
        <p:txBody>
          <a:bodyPr/>
          <a:lstStyle/>
          <a:p>
            <a:r>
              <a:rPr lang="fr-FR" dirty="0" smtClean="0"/>
              <a:t>I) Introduction</a:t>
            </a:r>
          </a:p>
          <a:p>
            <a:r>
              <a:rPr lang="fr-FR" dirty="0" smtClean="0"/>
              <a:t>II) </a:t>
            </a:r>
            <a:r>
              <a:rPr lang="fr-FR" dirty="0" smtClean="0"/>
              <a:t>Réseaux </a:t>
            </a:r>
            <a:r>
              <a:rPr lang="fr-FR" dirty="0" smtClean="0"/>
              <a:t>de Pétri sous Tina</a:t>
            </a:r>
          </a:p>
          <a:p>
            <a:r>
              <a:rPr lang="fr-FR" dirty="0" smtClean="0"/>
              <a:t>III) Traduction du réseau</a:t>
            </a:r>
          </a:p>
          <a:p>
            <a:r>
              <a:rPr lang="fr-FR" dirty="0" smtClean="0"/>
              <a:t>IV) Joueur embarqué</a:t>
            </a:r>
          </a:p>
          <a:p>
            <a:r>
              <a:rPr lang="fr-FR" dirty="0" smtClean="0"/>
              <a:t>V) Conclusion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III) Interface Traduction: Principes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10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Codé en Java, avec les classes suivantes: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571472" y="2143116"/>
          <a:ext cx="1599916" cy="1585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/>
          <p:cNvGraphicFramePr/>
          <p:nvPr/>
        </p:nvGraphicFramePr>
        <p:xfrm>
          <a:off x="2928926" y="2071678"/>
          <a:ext cx="5486400" cy="166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Flèche gauche 8"/>
          <p:cNvSpPr/>
          <p:nvPr/>
        </p:nvSpPr>
        <p:spPr>
          <a:xfrm>
            <a:off x="2357422" y="2714620"/>
            <a:ext cx="357190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/>
          <p:cNvGraphicFramePr/>
          <p:nvPr/>
        </p:nvGraphicFramePr>
        <p:xfrm>
          <a:off x="2500298" y="4143380"/>
          <a:ext cx="3762944" cy="154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4143372" y="5286388"/>
            <a:ext cx="2357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Pour la saisie des données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III) Interface Traduction: Importation (1/1)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7" name="Diagramme 6"/>
          <p:cNvGraphicFramePr/>
          <p:nvPr/>
        </p:nvGraphicFramePr>
        <p:xfrm>
          <a:off x="1857356" y="1500174"/>
          <a:ext cx="5286412" cy="2551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71538" y="4572008"/>
            <a:ext cx="7786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 d’entrée:</a:t>
            </a:r>
          </a:p>
          <a:p>
            <a:r>
              <a:rPr lang="fr-FR" sz="1100" dirty="0" smtClean="0">
                <a:latin typeface="MS Reference Sans Serif" pitchFamily="34" charset="0"/>
              </a:rPr>
              <a:t>tr </a:t>
            </a:r>
            <a:r>
              <a:rPr lang="fr-FR" sz="1100" dirty="0">
                <a:latin typeface="MS Reference Sans Serif" pitchFamily="34" charset="0"/>
              </a:rPr>
              <a:t>{</a:t>
            </a:r>
            <a:r>
              <a:rPr lang="fr-FR" sz="1100" dirty="0" err="1">
                <a:latin typeface="MS Reference Sans Serif" pitchFamily="34" charset="0"/>
              </a:rPr>
              <a:t>capt_contact</a:t>
            </a:r>
            <a:r>
              <a:rPr lang="fr-FR" sz="1100" dirty="0">
                <a:latin typeface="MS Reference Sans Serif" pitchFamily="34" charset="0"/>
              </a:rPr>
              <a:t>/vitesse0} [0,w[ avance*2 -&gt; Arret1*3</a:t>
            </a:r>
          </a:p>
          <a:p>
            <a:r>
              <a:rPr lang="fr-FR" sz="1100" dirty="0">
                <a:latin typeface="MS Reference Sans Serif" pitchFamily="34" charset="0"/>
              </a:rPr>
              <a:t>tr {</a:t>
            </a:r>
            <a:r>
              <a:rPr lang="fr-FR" sz="1100" dirty="0" err="1">
                <a:latin typeface="MS Reference Sans Serif" pitchFamily="34" charset="0"/>
              </a:rPr>
              <a:t>capt_ultra_son</a:t>
            </a:r>
            <a:r>
              <a:rPr lang="fr-FR" sz="1100" dirty="0">
                <a:latin typeface="MS Reference Sans Serif" pitchFamily="34" charset="0"/>
              </a:rPr>
              <a:t>/ouvre} [0,w[ Attente -&gt; </a:t>
            </a:r>
            <a:r>
              <a:rPr lang="fr-FR" sz="1100" dirty="0" err="1">
                <a:latin typeface="MS Reference Sans Serif" pitchFamily="34" charset="0"/>
              </a:rPr>
              <a:t>ouvre_pince</a:t>
            </a:r>
            <a:endParaRPr lang="fr-FR" sz="1100" dirty="0">
              <a:latin typeface="MS Reference Sans Serif" pitchFamily="34" charset="0"/>
            </a:endParaRPr>
          </a:p>
          <a:p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rot="5400000" flipH="1" flipV="1">
            <a:off x="928662" y="5429264"/>
            <a:ext cx="35719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8596" y="5786454"/>
            <a:ext cx="1214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Transition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rot="5400000" flipH="1" flipV="1">
            <a:off x="2214546" y="550070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857356" y="5786454"/>
            <a:ext cx="20717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{Capteur/Action}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rot="10800000">
            <a:off x="3216266" y="5286388"/>
            <a:ext cx="114142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214810" y="5786454"/>
            <a:ext cx="20717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Intervalle de Tps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rot="10800000">
            <a:off x="4214810" y="5286388"/>
            <a:ext cx="200026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429388" y="5214950"/>
            <a:ext cx="20717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Place d’entrée* Multiplicité -&gt; Place de sortie* Multiplicité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III) Interface Traduction: Importation (2/2)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214546" y="6338415"/>
            <a:ext cx="4123525" cy="519585"/>
          </a:xfrm>
        </p:spPr>
        <p:txBody>
          <a:bodyPr/>
          <a:lstStyle/>
          <a:p>
            <a:r>
              <a:rPr lang="pt-BR" dirty="0" smtClean="0"/>
              <a:t>Projet 3A SEM 2009 - Robot Lego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500034" y="1322261"/>
            <a:ext cx="8513314" cy="4689767"/>
            <a:chOff x="500034" y="1322261"/>
            <a:chExt cx="8513314" cy="4689767"/>
          </a:xfrm>
        </p:grpSpPr>
        <p:pic>
          <p:nvPicPr>
            <p:cNvPr id="23" name="Image 22" descr="Transitions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13613" y="1322261"/>
              <a:ext cx="4925956" cy="3889893"/>
            </a:xfrm>
            <a:prstGeom prst="rect">
              <a:avLst/>
            </a:prstGeom>
          </p:spPr>
        </p:pic>
        <p:grpSp>
          <p:nvGrpSpPr>
            <p:cNvPr id="1026" name="Group 2"/>
            <p:cNvGrpSpPr>
              <a:grpSpLocks/>
            </p:cNvGrpSpPr>
            <p:nvPr/>
          </p:nvGrpSpPr>
          <p:grpSpPr bwMode="auto">
            <a:xfrm>
              <a:off x="500034" y="1500174"/>
              <a:ext cx="8513314" cy="4511854"/>
              <a:chOff x="1377" y="11210"/>
              <a:chExt cx="10232" cy="4281"/>
            </a:xfrm>
          </p:grpSpPr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1377" y="11386"/>
                <a:ext cx="1620" cy="2790"/>
              </a:xfrm>
              <a:prstGeom prst="rect">
                <a:avLst/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cxnSp>
            <p:nvCxnSpPr>
              <p:cNvPr id="1028" name="AutoShape 4"/>
              <p:cNvCxnSpPr>
                <a:cxnSpLocks noChangeShapeType="1"/>
              </p:cNvCxnSpPr>
              <p:nvPr/>
            </p:nvCxnSpPr>
            <p:spPr bwMode="auto">
              <a:xfrm>
                <a:off x="2430" y="11386"/>
                <a:ext cx="5310" cy="0"/>
              </a:xfrm>
              <a:prstGeom prst="straightConnector1">
                <a:avLst/>
              </a:prstGeom>
              <a:noFill/>
              <a:ln w="9525">
                <a:solidFill>
                  <a:srgbClr val="1F497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2997" y="11761"/>
                <a:ext cx="1053" cy="1980"/>
              </a:xfrm>
              <a:prstGeom prst="rect">
                <a:avLst/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cxnSp>
            <p:nvCxnSpPr>
              <p:cNvPr id="1030" name="AutoShape 6"/>
              <p:cNvCxnSpPr>
                <a:cxnSpLocks noChangeShapeType="1"/>
              </p:cNvCxnSpPr>
              <p:nvPr/>
            </p:nvCxnSpPr>
            <p:spPr bwMode="auto">
              <a:xfrm>
                <a:off x="4050" y="11762"/>
                <a:ext cx="3690" cy="7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031" name="Text Box 7"/>
              <p:cNvSpPr txBox="1">
                <a:spLocks noChangeArrowheads="1"/>
              </p:cNvSpPr>
              <p:nvPr/>
            </p:nvSpPr>
            <p:spPr bwMode="auto">
              <a:xfrm>
                <a:off x="7973" y="11210"/>
                <a:ext cx="3611" cy="3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Affichage du nom des transitions.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2" name="Text Box 8"/>
              <p:cNvSpPr txBox="1">
                <a:spLocks noChangeArrowheads="1"/>
              </p:cNvSpPr>
              <p:nvPr/>
            </p:nvSpPr>
            <p:spPr bwMode="auto">
              <a:xfrm>
                <a:off x="7984" y="11782"/>
                <a:ext cx="3609" cy="7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Affichage des Actions et Conditions définies par l’utilisateur.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4575" y="11929"/>
                <a:ext cx="1200" cy="1812"/>
              </a:xfrm>
              <a:prstGeom prst="rect">
                <a:avLst/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5775" y="12345"/>
                <a:ext cx="1965" cy="375"/>
              </a:xfrm>
              <a:prstGeom prst="bentConnector3">
                <a:avLst>
                  <a:gd name="adj1" fmla="val 49977"/>
                </a:avLst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035" name="Text Box 11"/>
              <p:cNvSpPr txBox="1">
                <a:spLocks noChangeArrowheads="1"/>
              </p:cNvSpPr>
              <p:nvPr/>
            </p:nvSpPr>
            <p:spPr bwMode="auto">
              <a:xfrm>
                <a:off x="7993" y="12740"/>
                <a:ext cx="3608" cy="7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Affichage des Actions et Conditions associées à la transition sélectée.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5865" y="12685"/>
                <a:ext cx="750" cy="240"/>
              </a:xfrm>
              <a:prstGeom prst="rect">
                <a:avLst/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6135" y="12925"/>
                <a:ext cx="1605" cy="965"/>
              </a:xfrm>
              <a:prstGeom prst="bentConnector3">
                <a:avLst>
                  <a:gd name="adj1" fmla="val 49968"/>
                </a:avLst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>
                <a:off x="7983" y="13764"/>
                <a:ext cx="3612" cy="7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Affichage de la priorité de la transition (défaut :1).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2997" y="13764"/>
                <a:ext cx="2670" cy="636"/>
              </a:xfrm>
              <a:prstGeom prst="rect">
                <a:avLst/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cxnSp>
            <p:nvCxnSpPr>
              <p:cNvPr id="1040" name="AutoShape 16"/>
              <p:cNvCxnSpPr>
                <a:cxnSpLocks noChangeShapeType="1"/>
              </p:cNvCxnSpPr>
              <p:nvPr/>
            </p:nvCxnSpPr>
            <p:spPr bwMode="auto">
              <a:xfrm>
                <a:off x="5667" y="13890"/>
                <a:ext cx="2073" cy="1155"/>
              </a:xfrm>
              <a:prstGeom prst="bentConnector3">
                <a:avLst>
                  <a:gd name="adj1" fmla="val 49977"/>
                </a:avLst>
              </a:prstGeom>
              <a:noFill/>
              <a:ln w="9525">
                <a:solidFill>
                  <a:srgbClr val="1F497D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041" name="Text Box 17"/>
              <p:cNvSpPr txBox="1">
                <a:spLocks noChangeArrowheads="1"/>
              </p:cNvSpPr>
              <p:nvPr/>
            </p:nvSpPr>
            <p:spPr bwMode="auto">
              <a:xfrm>
                <a:off x="7998" y="14725"/>
                <a:ext cx="3611" cy="7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Affichage d’un résumé des transitions et de leur données.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25" name="ZoneTexte 24"/>
          <p:cNvSpPr txBox="1"/>
          <p:nvPr/>
        </p:nvSpPr>
        <p:spPr>
          <a:xfrm>
            <a:off x="642910" y="5643578"/>
            <a:ext cx="47863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Complété par la suite par l’utilisateur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III) Interface Traduction: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6" name="Image 5" descr="ajout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2143116"/>
            <a:ext cx="6929486" cy="14982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910" y="1357298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L’utilisateur se sert des onglets Actions et Conditions pour construire le </a:t>
            </a:r>
            <a:r>
              <a:rPr lang="fr-FR" dirty="0" err="1" smtClean="0"/>
              <a:t>Rdp</a:t>
            </a:r>
            <a:r>
              <a:rPr lang="fr-FR" dirty="0" smtClean="0"/>
              <a:t> à destination du joueur.</a:t>
            </a:r>
            <a:endParaRPr lang="fr-FR" dirty="0"/>
          </a:p>
        </p:txBody>
      </p:sp>
      <p:pic>
        <p:nvPicPr>
          <p:cNvPr id="8" name="Image 7" descr="Modifier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480" y="3643314"/>
            <a:ext cx="5572164" cy="271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III) Interface Traduction: Exportation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Projet 3A SEM 2009 - Robot Lego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24</a:t>
            </a:fld>
            <a:endParaRPr lang="fr-FR"/>
          </a:p>
        </p:txBody>
      </p:sp>
      <p:graphicFrame>
        <p:nvGraphicFramePr>
          <p:cNvPr id="6" name="Diagramme 5"/>
          <p:cNvGraphicFramePr/>
          <p:nvPr/>
        </p:nvGraphicFramePr>
        <p:xfrm>
          <a:off x="2357422" y="1428736"/>
          <a:ext cx="4500594" cy="223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357422" y="4000504"/>
            <a:ext cx="6572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 de sortie:</a:t>
            </a:r>
          </a:p>
          <a:p>
            <a:r>
              <a:rPr lang="en-US" dirty="0" smtClean="0">
                <a:latin typeface="MS Reference Sans Serif" pitchFamily="34" charset="0"/>
              </a:rPr>
              <a:t>4,1,0,0,0</a:t>
            </a:r>
            <a:endParaRPr lang="fr-FR" dirty="0">
              <a:latin typeface="MS Reference Sans Serif" pitchFamily="34" charset="0"/>
            </a:endParaRPr>
          </a:p>
          <a:p>
            <a:r>
              <a:rPr lang="en-US" dirty="0">
                <a:latin typeface="MS Reference Sans Serif" pitchFamily="34" charset="0"/>
              </a:rPr>
              <a:t>tr:p1*1;1,2,50;p2*1;4,1;1</a:t>
            </a:r>
            <a:endParaRPr lang="fr-FR" dirty="0">
              <a:latin typeface="MS Reference Sans Serif" pitchFamily="34" charset="0"/>
            </a:endParaRPr>
          </a:p>
          <a:p>
            <a:r>
              <a:rPr lang="en-US" dirty="0">
                <a:latin typeface="MS Reference Sans Serif" pitchFamily="34" charset="0"/>
              </a:rPr>
              <a:t>tr:p3*1;1,2,50;p4*1;0,20;2</a:t>
            </a:r>
            <a:endParaRPr lang="fr-FR" dirty="0">
              <a:latin typeface="MS Reference Sans Serif" pitchFamily="34" charset="0"/>
            </a:endParaRPr>
          </a:p>
          <a:p>
            <a:r>
              <a:rPr lang="en-US" dirty="0">
                <a:latin typeface="MS Reference Sans Serif" pitchFamily="34" charset="0"/>
              </a:rPr>
              <a:t>tr:p4*1;1,2,50;p1*1;6,1;3</a:t>
            </a:r>
            <a:endParaRPr lang="fr-FR" dirty="0">
              <a:latin typeface="MS Reference Sans Serif" pitchFamily="34" charset="0"/>
            </a:endParaRPr>
          </a:p>
          <a:p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7072330" y="3357562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715272" y="3286124"/>
            <a:ext cx="8572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Export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071670" y="4429132"/>
            <a:ext cx="21431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3152" y="4357694"/>
            <a:ext cx="18573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Nombre de places, puis marquage initial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643174" y="5500702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14414" y="5715016"/>
            <a:ext cx="19288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Place d’entrée * Multiplicité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357554" y="5715016"/>
            <a:ext cx="22145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Capteur, </a:t>
            </a:r>
            <a:r>
              <a:rPr lang="fr-FR" dirty="0" err="1" smtClean="0"/>
              <a:t>Opérande,Valeur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rot="16200000" flipV="1">
            <a:off x="3750463" y="5536421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10800000">
            <a:off x="4714876" y="5429264"/>
            <a:ext cx="142876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786446" y="5715016"/>
            <a:ext cx="19288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Place de sortie* Multiplicité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 rot="10800000" flipV="1">
            <a:off x="5786446" y="5072074"/>
            <a:ext cx="785818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715140" y="4786322"/>
            <a:ext cx="21431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Action,Valeur</a:t>
            </a:r>
            <a:r>
              <a:rPr lang="fr-FR" dirty="0" smtClean="0"/>
              <a:t>; Priorité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IV) Joueur embarqué: Conception générale</a:t>
            </a:r>
            <a:endParaRPr lang="fr-FR" dirty="0"/>
          </a:p>
        </p:txBody>
      </p:sp>
      <p:pic>
        <p:nvPicPr>
          <p:cNvPr id="4" name="Espace réservé du contenu 3" descr="Image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54" y="1600200"/>
            <a:ext cx="5916292" cy="452596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IV) Joueur Embarqué : Particularités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344234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fr-FR" dirty="0" smtClean="0"/>
          </a:p>
          <a:p>
            <a:r>
              <a:rPr lang="fr-FR" dirty="0" smtClean="0"/>
              <a:t>Transitions Tirées Jusqu’à épuisement</a:t>
            </a:r>
          </a:p>
          <a:p>
            <a:r>
              <a:rPr lang="fr-FR" dirty="0" smtClean="0"/>
              <a:t>Résolution des Conflits : Priorités</a:t>
            </a:r>
          </a:p>
          <a:p>
            <a:r>
              <a:rPr lang="fr-FR" dirty="0" smtClean="0"/>
              <a:t>Séquence de Tir en Temps Nul</a:t>
            </a:r>
          </a:p>
          <a:p>
            <a:r>
              <a:rPr lang="fr-FR" dirty="0" smtClean="0"/>
              <a:t>Réseau de Pétri non Temporisé</a:t>
            </a:r>
          </a:p>
          <a:p>
            <a:r>
              <a:rPr lang="fr-FR" dirty="0" smtClean="0"/>
              <a:t>Abonnement aux Transitions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IV) Joueur Embarqué : Tests Joueur</a:t>
            </a:r>
            <a:endParaRPr lang="fr-FR" dirty="0"/>
          </a:p>
        </p:txBody>
      </p:sp>
      <p:grpSp>
        <p:nvGrpSpPr>
          <p:cNvPr id="3" name="Groupe 49"/>
          <p:cNvGrpSpPr/>
          <p:nvPr/>
        </p:nvGrpSpPr>
        <p:grpSpPr>
          <a:xfrm>
            <a:off x="500034" y="1071546"/>
            <a:ext cx="3286116" cy="5572164"/>
            <a:chOff x="2500330" y="95058"/>
            <a:chExt cx="3887643" cy="6048586"/>
          </a:xfrm>
        </p:grpSpPr>
        <p:sp>
          <p:nvSpPr>
            <p:cNvPr id="4" name="Forme libre 3"/>
            <p:cNvSpPr/>
            <p:nvPr/>
          </p:nvSpPr>
          <p:spPr>
            <a:xfrm flipH="1">
              <a:off x="2500330" y="95058"/>
              <a:ext cx="1857356" cy="5660728"/>
            </a:xfrm>
            <a:custGeom>
              <a:avLst/>
              <a:gdLst>
                <a:gd name="connsiteX0" fmla="*/ 586854 w 2347415"/>
                <a:gd name="connsiteY0" fmla="*/ 5322627 h 6100549"/>
                <a:gd name="connsiteX1" fmla="*/ 1965278 w 2347415"/>
                <a:gd name="connsiteY1" fmla="*/ 5336274 h 6100549"/>
                <a:gd name="connsiteX2" fmla="*/ 2019869 w 2347415"/>
                <a:gd name="connsiteY2" fmla="*/ 736979 h 6100549"/>
                <a:gd name="connsiteX3" fmla="*/ 0 w 2347415"/>
                <a:gd name="connsiteY3" fmla="*/ 914400 h 6100549"/>
                <a:gd name="connsiteX0" fmla="*/ 586854 w 2144577"/>
                <a:gd name="connsiteY0" fmla="*/ 5322627 h 6100549"/>
                <a:gd name="connsiteX1" fmla="*/ 1965278 w 2144577"/>
                <a:gd name="connsiteY1" fmla="*/ 5336274 h 6100549"/>
                <a:gd name="connsiteX2" fmla="*/ 1662647 w 2144577"/>
                <a:gd name="connsiteY2" fmla="*/ 736979 h 6100549"/>
                <a:gd name="connsiteX3" fmla="*/ 0 w 2144577"/>
                <a:gd name="connsiteY3" fmla="*/ 914400 h 6100549"/>
                <a:gd name="connsiteX0" fmla="*/ 586854 w 1942563"/>
                <a:gd name="connsiteY0" fmla="*/ 5322627 h 6100549"/>
                <a:gd name="connsiteX1" fmla="*/ 1679494 w 1942563"/>
                <a:gd name="connsiteY1" fmla="*/ 5336274 h 6100549"/>
                <a:gd name="connsiteX2" fmla="*/ 1662647 w 1942563"/>
                <a:gd name="connsiteY2" fmla="*/ 736979 h 6100549"/>
                <a:gd name="connsiteX3" fmla="*/ 0 w 1942563"/>
                <a:gd name="connsiteY3" fmla="*/ 914400 h 6100549"/>
                <a:gd name="connsiteX0" fmla="*/ 586854 w 1942563"/>
                <a:gd name="connsiteY0" fmla="*/ 5322627 h 6100549"/>
                <a:gd name="connsiteX1" fmla="*/ 1679494 w 1942563"/>
                <a:gd name="connsiteY1" fmla="*/ 5336274 h 6100549"/>
                <a:gd name="connsiteX2" fmla="*/ 1662647 w 1942563"/>
                <a:gd name="connsiteY2" fmla="*/ 736979 h 6100549"/>
                <a:gd name="connsiteX3" fmla="*/ 0 w 1942563"/>
                <a:gd name="connsiteY3" fmla="*/ 914400 h 6100549"/>
                <a:gd name="connsiteX0" fmla="*/ 586854 w 1679494"/>
                <a:gd name="connsiteY0" fmla="*/ 5322627 h 6100549"/>
                <a:gd name="connsiteX1" fmla="*/ 1679494 w 1679494"/>
                <a:gd name="connsiteY1" fmla="*/ 5336274 h 6100549"/>
                <a:gd name="connsiteX2" fmla="*/ 1662647 w 1679494"/>
                <a:gd name="connsiteY2" fmla="*/ 736979 h 6100549"/>
                <a:gd name="connsiteX3" fmla="*/ 0 w 1679494"/>
                <a:gd name="connsiteY3" fmla="*/ 914400 h 6100549"/>
                <a:gd name="connsiteX0" fmla="*/ 611597 w 1704237"/>
                <a:gd name="connsiteY0" fmla="*/ 5322627 h 6100549"/>
                <a:gd name="connsiteX1" fmla="*/ 1704237 w 1704237"/>
                <a:gd name="connsiteY1" fmla="*/ 5336274 h 6100549"/>
                <a:gd name="connsiteX2" fmla="*/ 1687390 w 1704237"/>
                <a:gd name="connsiteY2" fmla="*/ 736979 h 6100549"/>
                <a:gd name="connsiteX3" fmla="*/ 24743 w 1704237"/>
                <a:gd name="connsiteY3" fmla="*/ 914400 h 6100549"/>
                <a:gd name="connsiteX0" fmla="*/ 611597 w 1704237"/>
                <a:gd name="connsiteY0" fmla="*/ 5097806 h 5875728"/>
                <a:gd name="connsiteX1" fmla="*/ 1704237 w 1704237"/>
                <a:gd name="connsiteY1" fmla="*/ 5111453 h 5875728"/>
                <a:gd name="connsiteX2" fmla="*/ 1687390 w 1704237"/>
                <a:gd name="connsiteY2" fmla="*/ 736979 h 5875728"/>
                <a:gd name="connsiteX3" fmla="*/ 24743 w 1704237"/>
                <a:gd name="connsiteY3" fmla="*/ 689579 h 5875728"/>
                <a:gd name="connsiteX0" fmla="*/ 611597 w 1704237"/>
                <a:gd name="connsiteY0" fmla="*/ 5112125 h 5890047"/>
                <a:gd name="connsiteX1" fmla="*/ 1704237 w 1704237"/>
                <a:gd name="connsiteY1" fmla="*/ 5125772 h 5890047"/>
                <a:gd name="connsiteX2" fmla="*/ 1687390 w 1704237"/>
                <a:gd name="connsiteY2" fmla="*/ 751298 h 5890047"/>
                <a:gd name="connsiteX3" fmla="*/ 24743 w 1704237"/>
                <a:gd name="connsiteY3" fmla="*/ 703898 h 5890047"/>
                <a:gd name="connsiteX0" fmla="*/ 775370 w 1868010"/>
                <a:gd name="connsiteY0" fmla="*/ 5112125 h 5890047"/>
                <a:gd name="connsiteX1" fmla="*/ 1868010 w 1868010"/>
                <a:gd name="connsiteY1" fmla="*/ 5125772 h 5890047"/>
                <a:gd name="connsiteX2" fmla="*/ 1851163 w 1868010"/>
                <a:gd name="connsiteY2" fmla="*/ 751298 h 5890047"/>
                <a:gd name="connsiteX3" fmla="*/ 188516 w 1868010"/>
                <a:gd name="connsiteY3" fmla="*/ 703898 h 5890047"/>
                <a:gd name="connsiteX0" fmla="*/ 775370 w 1868010"/>
                <a:gd name="connsiteY0" fmla="*/ 5112125 h 5890047"/>
                <a:gd name="connsiteX1" fmla="*/ 1868010 w 1868010"/>
                <a:gd name="connsiteY1" fmla="*/ 5125772 h 5890047"/>
                <a:gd name="connsiteX2" fmla="*/ 1851163 w 1868010"/>
                <a:gd name="connsiteY2" fmla="*/ 751298 h 5890047"/>
                <a:gd name="connsiteX3" fmla="*/ 188516 w 1868010"/>
                <a:gd name="connsiteY3" fmla="*/ 703898 h 5890047"/>
                <a:gd name="connsiteX0" fmla="*/ 775370 w 1868010"/>
                <a:gd name="connsiteY0" fmla="*/ 5112125 h 5890047"/>
                <a:gd name="connsiteX1" fmla="*/ 1868010 w 1868010"/>
                <a:gd name="connsiteY1" fmla="*/ 5125772 h 5890047"/>
                <a:gd name="connsiteX2" fmla="*/ 1851163 w 1868010"/>
                <a:gd name="connsiteY2" fmla="*/ 751298 h 5890047"/>
                <a:gd name="connsiteX3" fmla="*/ 188516 w 1868010"/>
                <a:gd name="connsiteY3" fmla="*/ 703898 h 5890047"/>
                <a:gd name="connsiteX0" fmla="*/ 775370 w 1868010"/>
                <a:gd name="connsiteY0" fmla="*/ 5112125 h 5890047"/>
                <a:gd name="connsiteX1" fmla="*/ 1868010 w 1868010"/>
                <a:gd name="connsiteY1" fmla="*/ 5125772 h 5890047"/>
                <a:gd name="connsiteX2" fmla="*/ 1851163 w 1868010"/>
                <a:gd name="connsiteY2" fmla="*/ 751298 h 5890047"/>
                <a:gd name="connsiteX3" fmla="*/ 188516 w 1868010"/>
                <a:gd name="connsiteY3" fmla="*/ 703898 h 5890047"/>
                <a:gd name="connsiteX0" fmla="*/ 918278 w 2010918"/>
                <a:gd name="connsiteY0" fmla="*/ 5112125 h 5890047"/>
                <a:gd name="connsiteX1" fmla="*/ 2010918 w 2010918"/>
                <a:gd name="connsiteY1" fmla="*/ 5125772 h 5890047"/>
                <a:gd name="connsiteX2" fmla="*/ 1994071 w 2010918"/>
                <a:gd name="connsiteY2" fmla="*/ 751298 h 5890047"/>
                <a:gd name="connsiteX3" fmla="*/ 188516 w 2010918"/>
                <a:gd name="connsiteY3" fmla="*/ 703898 h 5890047"/>
                <a:gd name="connsiteX0" fmla="*/ 918278 w 2010918"/>
                <a:gd name="connsiteY0" fmla="*/ 5112125 h 5890047"/>
                <a:gd name="connsiteX1" fmla="*/ 2010918 w 2010918"/>
                <a:gd name="connsiteY1" fmla="*/ 5125772 h 5890047"/>
                <a:gd name="connsiteX2" fmla="*/ 1994071 w 2010918"/>
                <a:gd name="connsiteY2" fmla="*/ 751298 h 5890047"/>
                <a:gd name="connsiteX3" fmla="*/ 188516 w 2010918"/>
                <a:gd name="connsiteY3" fmla="*/ 703898 h 5890047"/>
                <a:gd name="connsiteX0" fmla="*/ 918278 w 2010918"/>
                <a:gd name="connsiteY0" fmla="*/ 4867840 h 5645762"/>
                <a:gd name="connsiteX1" fmla="*/ 2010918 w 2010918"/>
                <a:gd name="connsiteY1" fmla="*/ 4881487 h 5645762"/>
                <a:gd name="connsiteX2" fmla="*/ 1994041 w 2010918"/>
                <a:gd name="connsiteY2" fmla="*/ 1260368 h 5645762"/>
                <a:gd name="connsiteX3" fmla="*/ 188516 w 2010918"/>
                <a:gd name="connsiteY3" fmla="*/ 459613 h 5645762"/>
                <a:gd name="connsiteX0" fmla="*/ 918278 w 2010888"/>
                <a:gd name="connsiteY0" fmla="*/ 4867840 h 5427043"/>
                <a:gd name="connsiteX1" fmla="*/ 2010888 w 2010888"/>
                <a:gd name="connsiteY1" fmla="*/ 4059597 h 5427043"/>
                <a:gd name="connsiteX2" fmla="*/ 1994041 w 2010888"/>
                <a:gd name="connsiteY2" fmla="*/ 1260368 h 5427043"/>
                <a:gd name="connsiteX3" fmla="*/ 188516 w 2010888"/>
                <a:gd name="connsiteY3" fmla="*/ 459613 h 5427043"/>
                <a:gd name="connsiteX0" fmla="*/ 918278 w 2010888"/>
                <a:gd name="connsiteY0" fmla="*/ 4867840 h 5427043"/>
                <a:gd name="connsiteX1" fmla="*/ 2010888 w 2010888"/>
                <a:gd name="connsiteY1" fmla="*/ 4059597 h 5427043"/>
                <a:gd name="connsiteX2" fmla="*/ 1725918 w 2010888"/>
                <a:gd name="connsiteY2" fmla="*/ 1260368 h 5427043"/>
                <a:gd name="connsiteX3" fmla="*/ 188516 w 2010888"/>
                <a:gd name="connsiteY3" fmla="*/ 459613 h 5427043"/>
                <a:gd name="connsiteX0" fmla="*/ 918278 w 1742766"/>
                <a:gd name="connsiteY0" fmla="*/ 4867840 h 5427043"/>
                <a:gd name="connsiteX1" fmla="*/ 1742766 w 1742766"/>
                <a:gd name="connsiteY1" fmla="*/ 4059597 h 5427043"/>
                <a:gd name="connsiteX2" fmla="*/ 1725918 w 1742766"/>
                <a:gd name="connsiteY2" fmla="*/ 1260368 h 5427043"/>
                <a:gd name="connsiteX3" fmla="*/ 188516 w 1742766"/>
                <a:gd name="connsiteY3" fmla="*/ 459613 h 542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2766" h="5427043">
                  <a:moveTo>
                    <a:pt x="918278" y="4867840"/>
                  </a:moveTo>
                  <a:cubicBezTo>
                    <a:pt x="1116588" y="5427043"/>
                    <a:pt x="1563467" y="4823872"/>
                    <a:pt x="1742766" y="4059597"/>
                  </a:cubicBezTo>
                  <a:cubicBezTo>
                    <a:pt x="1729704" y="3318808"/>
                    <a:pt x="1725188" y="2058217"/>
                    <a:pt x="1725918" y="1260368"/>
                  </a:cubicBezTo>
                  <a:cubicBezTo>
                    <a:pt x="1736860" y="509070"/>
                    <a:pt x="0" y="0"/>
                    <a:pt x="188516" y="459613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2571736" y="134062"/>
              <a:ext cx="3816237" cy="6009582"/>
              <a:chOff x="2571736" y="134062"/>
              <a:chExt cx="3816237" cy="6009582"/>
            </a:xfrm>
          </p:grpSpPr>
          <p:sp>
            <p:nvSpPr>
              <p:cNvPr id="6" name="Forme libre 5"/>
              <p:cNvSpPr/>
              <p:nvPr/>
            </p:nvSpPr>
            <p:spPr>
              <a:xfrm>
                <a:off x="4377055" y="134062"/>
                <a:ext cx="2010918" cy="5172838"/>
              </a:xfrm>
              <a:custGeom>
                <a:avLst/>
                <a:gdLst>
                  <a:gd name="connsiteX0" fmla="*/ 586854 w 2347415"/>
                  <a:gd name="connsiteY0" fmla="*/ 5322627 h 6100549"/>
                  <a:gd name="connsiteX1" fmla="*/ 1965278 w 2347415"/>
                  <a:gd name="connsiteY1" fmla="*/ 5336274 h 6100549"/>
                  <a:gd name="connsiteX2" fmla="*/ 2019869 w 2347415"/>
                  <a:gd name="connsiteY2" fmla="*/ 736979 h 6100549"/>
                  <a:gd name="connsiteX3" fmla="*/ 0 w 2347415"/>
                  <a:gd name="connsiteY3" fmla="*/ 914400 h 6100549"/>
                  <a:gd name="connsiteX0" fmla="*/ 586854 w 2144577"/>
                  <a:gd name="connsiteY0" fmla="*/ 5322627 h 6100549"/>
                  <a:gd name="connsiteX1" fmla="*/ 1965278 w 2144577"/>
                  <a:gd name="connsiteY1" fmla="*/ 5336274 h 6100549"/>
                  <a:gd name="connsiteX2" fmla="*/ 1662647 w 2144577"/>
                  <a:gd name="connsiteY2" fmla="*/ 736979 h 6100549"/>
                  <a:gd name="connsiteX3" fmla="*/ 0 w 2144577"/>
                  <a:gd name="connsiteY3" fmla="*/ 914400 h 6100549"/>
                  <a:gd name="connsiteX0" fmla="*/ 586854 w 1942563"/>
                  <a:gd name="connsiteY0" fmla="*/ 5322627 h 6100549"/>
                  <a:gd name="connsiteX1" fmla="*/ 1679494 w 1942563"/>
                  <a:gd name="connsiteY1" fmla="*/ 5336274 h 6100549"/>
                  <a:gd name="connsiteX2" fmla="*/ 1662647 w 1942563"/>
                  <a:gd name="connsiteY2" fmla="*/ 736979 h 6100549"/>
                  <a:gd name="connsiteX3" fmla="*/ 0 w 1942563"/>
                  <a:gd name="connsiteY3" fmla="*/ 914400 h 6100549"/>
                  <a:gd name="connsiteX0" fmla="*/ 586854 w 1942563"/>
                  <a:gd name="connsiteY0" fmla="*/ 5322627 h 6100549"/>
                  <a:gd name="connsiteX1" fmla="*/ 1679494 w 1942563"/>
                  <a:gd name="connsiteY1" fmla="*/ 5336274 h 6100549"/>
                  <a:gd name="connsiteX2" fmla="*/ 1662647 w 1942563"/>
                  <a:gd name="connsiteY2" fmla="*/ 736979 h 6100549"/>
                  <a:gd name="connsiteX3" fmla="*/ 0 w 1942563"/>
                  <a:gd name="connsiteY3" fmla="*/ 914400 h 6100549"/>
                  <a:gd name="connsiteX0" fmla="*/ 586854 w 1679494"/>
                  <a:gd name="connsiteY0" fmla="*/ 5322627 h 6100549"/>
                  <a:gd name="connsiteX1" fmla="*/ 1679494 w 1679494"/>
                  <a:gd name="connsiteY1" fmla="*/ 5336274 h 6100549"/>
                  <a:gd name="connsiteX2" fmla="*/ 1662647 w 1679494"/>
                  <a:gd name="connsiteY2" fmla="*/ 736979 h 6100549"/>
                  <a:gd name="connsiteX3" fmla="*/ 0 w 1679494"/>
                  <a:gd name="connsiteY3" fmla="*/ 914400 h 6100549"/>
                  <a:gd name="connsiteX0" fmla="*/ 611597 w 1704237"/>
                  <a:gd name="connsiteY0" fmla="*/ 5322627 h 6100549"/>
                  <a:gd name="connsiteX1" fmla="*/ 1704237 w 1704237"/>
                  <a:gd name="connsiteY1" fmla="*/ 5336274 h 6100549"/>
                  <a:gd name="connsiteX2" fmla="*/ 1687390 w 1704237"/>
                  <a:gd name="connsiteY2" fmla="*/ 736979 h 6100549"/>
                  <a:gd name="connsiteX3" fmla="*/ 24743 w 1704237"/>
                  <a:gd name="connsiteY3" fmla="*/ 914400 h 6100549"/>
                  <a:gd name="connsiteX0" fmla="*/ 611597 w 1704237"/>
                  <a:gd name="connsiteY0" fmla="*/ 5097806 h 5875728"/>
                  <a:gd name="connsiteX1" fmla="*/ 1704237 w 1704237"/>
                  <a:gd name="connsiteY1" fmla="*/ 5111453 h 5875728"/>
                  <a:gd name="connsiteX2" fmla="*/ 1687390 w 1704237"/>
                  <a:gd name="connsiteY2" fmla="*/ 736979 h 5875728"/>
                  <a:gd name="connsiteX3" fmla="*/ 24743 w 1704237"/>
                  <a:gd name="connsiteY3" fmla="*/ 689579 h 5875728"/>
                  <a:gd name="connsiteX0" fmla="*/ 611597 w 1704237"/>
                  <a:gd name="connsiteY0" fmla="*/ 5112125 h 5890047"/>
                  <a:gd name="connsiteX1" fmla="*/ 1704237 w 1704237"/>
                  <a:gd name="connsiteY1" fmla="*/ 5125772 h 5890047"/>
                  <a:gd name="connsiteX2" fmla="*/ 1687390 w 1704237"/>
                  <a:gd name="connsiteY2" fmla="*/ 751298 h 5890047"/>
                  <a:gd name="connsiteX3" fmla="*/ 24743 w 1704237"/>
                  <a:gd name="connsiteY3" fmla="*/ 703898 h 5890047"/>
                  <a:gd name="connsiteX0" fmla="*/ 775370 w 1868010"/>
                  <a:gd name="connsiteY0" fmla="*/ 5112125 h 5890047"/>
                  <a:gd name="connsiteX1" fmla="*/ 1868010 w 1868010"/>
                  <a:gd name="connsiteY1" fmla="*/ 5125772 h 5890047"/>
                  <a:gd name="connsiteX2" fmla="*/ 1851163 w 1868010"/>
                  <a:gd name="connsiteY2" fmla="*/ 751298 h 5890047"/>
                  <a:gd name="connsiteX3" fmla="*/ 188516 w 1868010"/>
                  <a:gd name="connsiteY3" fmla="*/ 703898 h 5890047"/>
                  <a:gd name="connsiteX0" fmla="*/ 775370 w 1868010"/>
                  <a:gd name="connsiteY0" fmla="*/ 5112125 h 5890047"/>
                  <a:gd name="connsiteX1" fmla="*/ 1868010 w 1868010"/>
                  <a:gd name="connsiteY1" fmla="*/ 5125772 h 5890047"/>
                  <a:gd name="connsiteX2" fmla="*/ 1851163 w 1868010"/>
                  <a:gd name="connsiteY2" fmla="*/ 751298 h 5890047"/>
                  <a:gd name="connsiteX3" fmla="*/ 188516 w 1868010"/>
                  <a:gd name="connsiteY3" fmla="*/ 703898 h 5890047"/>
                  <a:gd name="connsiteX0" fmla="*/ 775370 w 1868010"/>
                  <a:gd name="connsiteY0" fmla="*/ 5112125 h 5890047"/>
                  <a:gd name="connsiteX1" fmla="*/ 1868010 w 1868010"/>
                  <a:gd name="connsiteY1" fmla="*/ 5125772 h 5890047"/>
                  <a:gd name="connsiteX2" fmla="*/ 1851163 w 1868010"/>
                  <a:gd name="connsiteY2" fmla="*/ 751298 h 5890047"/>
                  <a:gd name="connsiteX3" fmla="*/ 188516 w 1868010"/>
                  <a:gd name="connsiteY3" fmla="*/ 703898 h 5890047"/>
                  <a:gd name="connsiteX0" fmla="*/ 775370 w 1868010"/>
                  <a:gd name="connsiteY0" fmla="*/ 5112125 h 5890047"/>
                  <a:gd name="connsiteX1" fmla="*/ 1868010 w 1868010"/>
                  <a:gd name="connsiteY1" fmla="*/ 5125772 h 5890047"/>
                  <a:gd name="connsiteX2" fmla="*/ 1851163 w 1868010"/>
                  <a:gd name="connsiteY2" fmla="*/ 751298 h 5890047"/>
                  <a:gd name="connsiteX3" fmla="*/ 188516 w 1868010"/>
                  <a:gd name="connsiteY3" fmla="*/ 703898 h 5890047"/>
                  <a:gd name="connsiteX0" fmla="*/ 918278 w 2010918"/>
                  <a:gd name="connsiteY0" fmla="*/ 5112125 h 5890047"/>
                  <a:gd name="connsiteX1" fmla="*/ 2010918 w 2010918"/>
                  <a:gd name="connsiteY1" fmla="*/ 5125772 h 5890047"/>
                  <a:gd name="connsiteX2" fmla="*/ 1994071 w 2010918"/>
                  <a:gd name="connsiteY2" fmla="*/ 751298 h 5890047"/>
                  <a:gd name="connsiteX3" fmla="*/ 188516 w 2010918"/>
                  <a:gd name="connsiteY3" fmla="*/ 703898 h 5890047"/>
                  <a:gd name="connsiteX0" fmla="*/ 918278 w 2010918"/>
                  <a:gd name="connsiteY0" fmla="*/ 5112125 h 5890047"/>
                  <a:gd name="connsiteX1" fmla="*/ 2010918 w 2010918"/>
                  <a:gd name="connsiteY1" fmla="*/ 5125772 h 5890047"/>
                  <a:gd name="connsiteX2" fmla="*/ 1994071 w 2010918"/>
                  <a:gd name="connsiteY2" fmla="*/ 751298 h 5890047"/>
                  <a:gd name="connsiteX3" fmla="*/ 188516 w 2010918"/>
                  <a:gd name="connsiteY3" fmla="*/ 703898 h 5890047"/>
                  <a:gd name="connsiteX0" fmla="*/ 918278 w 2010918"/>
                  <a:gd name="connsiteY0" fmla="*/ 4867840 h 5645762"/>
                  <a:gd name="connsiteX1" fmla="*/ 2010918 w 2010918"/>
                  <a:gd name="connsiteY1" fmla="*/ 4881487 h 5645762"/>
                  <a:gd name="connsiteX2" fmla="*/ 1994071 w 2010918"/>
                  <a:gd name="connsiteY2" fmla="*/ 1031628 h 5645762"/>
                  <a:gd name="connsiteX3" fmla="*/ 188516 w 2010918"/>
                  <a:gd name="connsiteY3" fmla="*/ 459613 h 5645762"/>
                  <a:gd name="connsiteX0" fmla="*/ 918278 w 2010918"/>
                  <a:gd name="connsiteY0" fmla="*/ 4867840 h 5427043"/>
                  <a:gd name="connsiteX1" fmla="*/ 2010918 w 2010918"/>
                  <a:gd name="connsiteY1" fmla="*/ 4281873 h 5427043"/>
                  <a:gd name="connsiteX2" fmla="*/ 1994071 w 2010918"/>
                  <a:gd name="connsiteY2" fmla="*/ 1031628 h 5427043"/>
                  <a:gd name="connsiteX3" fmla="*/ 188516 w 2010918"/>
                  <a:gd name="connsiteY3" fmla="*/ 459613 h 542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918" h="5427043">
                    <a:moveTo>
                      <a:pt x="918278" y="4867840"/>
                    </a:moveTo>
                    <a:cubicBezTo>
                      <a:pt x="1116588" y="5427043"/>
                      <a:pt x="1831619" y="5046148"/>
                      <a:pt x="2010918" y="4281873"/>
                    </a:cubicBezTo>
                    <a:cubicBezTo>
                      <a:pt x="1997856" y="3541084"/>
                      <a:pt x="1993341" y="1829477"/>
                      <a:pt x="1994071" y="1031628"/>
                    </a:cubicBezTo>
                    <a:cubicBezTo>
                      <a:pt x="2005013" y="280330"/>
                      <a:pt x="0" y="0"/>
                      <a:pt x="188516" y="45961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" name="Groupe 65"/>
              <p:cNvGrpSpPr/>
              <p:nvPr/>
            </p:nvGrpSpPr>
            <p:grpSpPr>
              <a:xfrm>
                <a:off x="2571736" y="357166"/>
                <a:ext cx="3492599" cy="5786478"/>
                <a:chOff x="2571736" y="357166"/>
                <a:chExt cx="3492599" cy="5786478"/>
              </a:xfrm>
            </p:grpSpPr>
            <p:sp>
              <p:nvSpPr>
                <p:cNvPr id="8" name="ZoneTexte 4"/>
                <p:cNvSpPr txBox="1"/>
                <p:nvPr/>
              </p:nvSpPr>
              <p:spPr>
                <a:xfrm>
                  <a:off x="4143372" y="357166"/>
                  <a:ext cx="4286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c</a:t>
                  </a:r>
                  <a:endParaRPr lang="fr-FR" dirty="0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143372" y="357166"/>
                  <a:ext cx="428628" cy="4286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/>
                <p:nvPr/>
              </p:nvCxnSpPr>
              <p:spPr>
                <a:xfrm>
                  <a:off x="3228326" y="1714488"/>
                  <a:ext cx="35719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5058418" y="1343650"/>
                  <a:ext cx="35719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3214678" y="3856040"/>
                  <a:ext cx="35719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/>
                <p:cNvCxnSpPr/>
                <p:nvPr/>
              </p:nvCxnSpPr>
              <p:spPr>
                <a:xfrm>
                  <a:off x="3231524" y="5175616"/>
                  <a:ext cx="35719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5072066" y="2646380"/>
                  <a:ext cx="35719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5085714" y="4793574"/>
                  <a:ext cx="35719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Ellipse 15"/>
                <p:cNvSpPr/>
                <p:nvPr/>
              </p:nvSpPr>
              <p:spPr>
                <a:xfrm>
                  <a:off x="3197832" y="2571744"/>
                  <a:ext cx="428628" cy="4286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3184184" y="4234862"/>
                  <a:ext cx="428628" cy="4286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4429124" y="5715016"/>
                  <a:ext cx="428628" cy="4286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4143372" y="3143248"/>
                  <a:ext cx="428628" cy="4286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>
                  <a:off x="5027924" y="3510032"/>
                  <a:ext cx="428628" cy="4286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5003826" y="1843716"/>
                  <a:ext cx="428628" cy="42862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>
                  <a:off x="4000496" y="642918"/>
                  <a:ext cx="1214446" cy="1357322"/>
                </a:xfrm>
                <a:prstGeom prst="arc">
                  <a:avLst>
                    <a:gd name="adj1" fmla="val 15800907"/>
                    <a:gd name="adj2" fmla="val 21561977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flipH="1">
                  <a:off x="3401696" y="642918"/>
                  <a:ext cx="1357322" cy="1857388"/>
                </a:xfrm>
                <a:prstGeom prst="arc">
                  <a:avLst>
                    <a:gd name="adj1" fmla="val 15800907"/>
                    <a:gd name="adj2" fmla="val 66383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4" name="Connecteur droit avec flèche 23"/>
                <p:cNvCxnSpPr/>
                <p:nvPr/>
              </p:nvCxnSpPr>
              <p:spPr>
                <a:xfrm rot="5400000">
                  <a:off x="2973862" y="2142322"/>
                  <a:ext cx="857256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/>
                <p:cNvCxnSpPr/>
                <p:nvPr/>
              </p:nvCxnSpPr>
              <p:spPr>
                <a:xfrm rot="5400000">
                  <a:off x="2858282" y="3414558"/>
                  <a:ext cx="857256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/>
                <p:nvPr/>
              </p:nvCxnSpPr>
              <p:spPr>
                <a:xfrm rot="5400000">
                  <a:off x="3206255" y="4036223"/>
                  <a:ext cx="35719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 rot="5400000">
                  <a:off x="3150869" y="4906333"/>
                  <a:ext cx="500066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Arc 27"/>
                <p:cNvSpPr/>
                <p:nvPr/>
              </p:nvSpPr>
              <p:spPr>
                <a:xfrm rot="16200000" flipH="1">
                  <a:off x="3651729" y="4338821"/>
                  <a:ext cx="1357322" cy="1857388"/>
                </a:xfrm>
                <a:prstGeom prst="arc">
                  <a:avLst>
                    <a:gd name="adj1" fmla="val 15800907"/>
                    <a:gd name="adj2" fmla="val 66383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" name="Connecteur droit avec flèche 28"/>
                <p:cNvCxnSpPr/>
                <p:nvPr/>
              </p:nvCxnSpPr>
              <p:spPr>
                <a:xfrm rot="5400000">
                  <a:off x="4965703" y="1606537"/>
                  <a:ext cx="500066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/>
                <p:nvPr/>
              </p:nvCxnSpPr>
              <p:spPr>
                <a:xfrm rot="5400000">
                  <a:off x="5049201" y="2463793"/>
                  <a:ext cx="35719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/>
                <p:cNvCxnSpPr/>
                <p:nvPr/>
              </p:nvCxnSpPr>
              <p:spPr>
                <a:xfrm rot="5400000">
                  <a:off x="4899490" y="3071016"/>
                  <a:ext cx="857256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Arc 31"/>
                <p:cNvSpPr/>
                <p:nvPr/>
              </p:nvSpPr>
              <p:spPr>
                <a:xfrm rot="16200000" flipH="1" flipV="1">
                  <a:off x="3393273" y="1607331"/>
                  <a:ext cx="1357322" cy="2143140"/>
                </a:xfrm>
                <a:prstGeom prst="arc">
                  <a:avLst>
                    <a:gd name="adj1" fmla="val 16048175"/>
                    <a:gd name="adj2" fmla="val 1929808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Arc 32"/>
                <p:cNvSpPr/>
                <p:nvPr/>
              </p:nvSpPr>
              <p:spPr>
                <a:xfrm rot="10800000" flipV="1">
                  <a:off x="3415344" y="3272476"/>
                  <a:ext cx="1357322" cy="2143140"/>
                </a:xfrm>
                <a:prstGeom prst="arc">
                  <a:avLst>
                    <a:gd name="adj1" fmla="val 16048175"/>
                    <a:gd name="adj2" fmla="val 1929808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Forme libre 33"/>
                <p:cNvSpPr/>
                <p:nvPr/>
              </p:nvSpPr>
              <p:spPr>
                <a:xfrm>
                  <a:off x="4872251" y="437145"/>
                  <a:ext cx="1192084" cy="5607675"/>
                </a:xfrm>
                <a:custGeom>
                  <a:avLst/>
                  <a:gdLst>
                    <a:gd name="connsiteX0" fmla="*/ 0 w 1096370"/>
                    <a:gd name="connsiteY0" fmla="*/ 5977719 h 6193809"/>
                    <a:gd name="connsiteX1" fmla="*/ 928048 w 1096370"/>
                    <a:gd name="connsiteY1" fmla="*/ 5308979 h 6193809"/>
                    <a:gd name="connsiteX2" fmla="*/ 1009934 w 1096370"/>
                    <a:gd name="connsiteY2" fmla="*/ 668740 h 6193809"/>
                    <a:gd name="connsiteX3" fmla="*/ 477671 w 1096370"/>
                    <a:gd name="connsiteY3" fmla="*/ 1296537 h 6193809"/>
                    <a:gd name="connsiteX0" fmla="*/ 2522757 w 4107825"/>
                    <a:gd name="connsiteY0" fmla="*/ 5763409 h 5979499"/>
                    <a:gd name="connsiteX1" fmla="*/ 3450805 w 4107825"/>
                    <a:gd name="connsiteY1" fmla="*/ 5094669 h 5979499"/>
                    <a:gd name="connsiteX2" fmla="*/ 3532691 w 4107825"/>
                    <a:gd name="connsiteY2" fmla="*/ 454430 h 5979499"/>
                    <a:gd name="connsiteX3" fmla="*/ 0 w 4107825"/>
                    <a:gd name="connsiteY3" fmla="*/ 2368087 h 5979499"/>
                    <a:gd name="connsiteX0" fmla="*/ 4210800 w 5795868"/>
                    <a:gd name="connsiteY0" fmla="*/ 5763409 h 5979499"/>
                    <a:gd name="connsiteX1" fmla="*/ 5138848 w 5795868"/>
                    <a:gd name="connsiteY1" fmla="*/ 5094669 h 5979499"/>
                    <a:gd name="connsiteX2" fmla="*/ 5220734 w 5795868"/>
                    <a:gd name="connsiteY2" fmla="*/ 454430 h 5979499"/>
                    <a:gd name="connsiteX3" fmla="*/ 1688043 w 5795868"/>
                    <a:gd name="connsiteY3" fmla="*/ 2368087 h 5979499"/>
                    <a:gd name="connsiteX0" fmla="*/ 2861137 w 4446205"/>
                    <a:gd name="connsiteY0" fmla="*/ 5763409 h 5979499"/>
                    <a:gd name="connsiteX1" fmla="*/ 3789185 w 4446205"/>
                    <a:gd name="connsiteY1" fmla="*/ 5094669 h 5979499"/>
                    <a:gd name="connsiteX2" fmla="*/ 3871071 w 4446205"/>
                    <a:gd name="connsiteY2" fmla="*/ 454430 h 5979499"/>
                    <a:gd name="connsiteX3" fmla="*/ 338380 w 4446205"/>
                    <a:gd name="connsiteY3" fmla="*/ 2368087 h 5979499"/>
                    <a:gd name="connsiteX0" fmla="*/ 0 w 1096370"/>
                    <a:gd name="connsiteY0" fmla="*/ 5965821 h 6181911"/>
                    <a:gd name="connsiteX1" fmla="*/ 928048 w 1096370"/>
                    <a:gd name="connsiteY1" fmla="*/ 5297081 h 6181911"/>
                    <a:gd name="connsiteX2" fmla="*/ 1009934 w 1096370"/>
                    <a:gd name="connsiteY2" fmla="*/ 656842 h 6181911"/>
                    <a:gd name="connsiteX3" fmla="*/ 477607 w 1096370"/>
                    <a:gd name="connsiteY3" fmla="*/ 1356029 h 6181911"/>
                    <a:gd name="connsiteX0" fmla="*/ 0 w 1524966"/>
                    <a:gd name="connsiteY0" fmla="*/ 6025349 h 6598605"/>
                    <a:gd name="connsiteX1" fmla="*/ 1356644 w 1524966"/>
                    <a:gd name="connsiteY1" fmla="*/ 5713775 h 6598605"/>
                    <a:gd name="connsiteX2" fmla="*/ 1009934 w 1524966"/>
                    <a:gd name="connsiteY2" fmla="*/ 716370 h 6598605"/>
                    <a:gd name="connsiteX3" fmla="*/ 477607 w 1524966"/>
                    <a:gd name="connsiteY3" fmla="*/ 1415557 h 6598605"/>
                    <a:gd name="connsiteX0" fmla="*/ 0 w 1524966"/>
                    <a:gd name="connsiteY0" fmla="*/ 5846749 h 5954794"/>
                    <a:gd name="connsiteX1" fmla="*/ 1356644 w 1524966"/>
                    <a:gd name="connsiteY1" fmla="*/ 4463581 h 5954794"/>
                    <a:gd name="connsiteX2" fmla="*/ 1009934 w 1524966"/>
                    <a:gd name="connsiteY2" fmla="*/ 537770 h 5954794"/>
                    <a:gd name="connsiteX3" fmla="*/ 477607 w 1524966"/>
                    <a:gd name="connsiteY3" fmla="*/ 1236957 h 5954794"/>
                    <a:gd name="connsiteX0" fmla="*/ 0 w 1096306"/>
                    <a:gd name="connsiteY0" fmla="*/ 5846750 h 5954795"/>
                    <a:gd name="connsiteX1" fmla="*/ 927984 w 1096306"/>
                    <a:gd name="connsiteY1" fmla="*/ 4463582 h 5954795"/>
                    <a:gd name="connsiteX2" fmla="*/ 1009934 w 1096306"/>
                    <a:gd name="connsiteY2" fmla="*/ 537771 h 5954795"/>
                    <a:gd name="connsiteX3" fmla="*/ 477607 w 1096306"/>
                    <a:gd name="connsiteY3" fmla="*/ 1236958 h 5954795"/>
                    <a:gd name="connsiteX0" fmla="*/ 0 w 1310588"/>
                    <a:gd name="connsiteY0" fmla="*/ 5846750 h 5954795"/>
                    <a:gd name="connsiteX1" fmla="*/ 1142266 w 1310588"/>
                    <a:gd name="connsiteY1" fmla="*/ 4463582 h 5954795"/>
                    <a:gd name="connsiteX2" fmla="*/ 1009934 w 1310588"/>
                    <a:gd name="connsiteY2" fmla="*/ 537771 h 5954795"/>
                    <a:gd name="connsiteX3" fmla="*/ 477607 w 1310588"/>
                    <a:gd name="connsiteY3" fmla="*/ 1236958 h 5954795"/>
                    <a:gd name="connsiteX0" fmla="*/ 0 w 1346302"/>
                    <a:gd name="connsiteY0" fmla="*/ 5846750 h 5954795"/>
                    <a:gd name="connsiteX1" fmla="*/ 1142266 w 1346302"/>
                    <a:gd name="connsiteY1" fmla="*/ 4463582 h 5954795"/>
                    <a:gd name="connsiteX2" fmla="*/ 1224216 w 1346302"/>
                    <a:gd name="connsiteY2" fmla="*/ 537771 h 5954795"/>
                    <a:gd name="connsiteX3" fmla="*/ 477607 w 1346302"/>
                    <a:gd name="connsiteY3" fmla="*/ 1236958 h 5954795"/>
                    <a:gd name="connsiteX0" fmla="*/ 0 w 1334992"/>
                    <a:gd name="connsiteY0" fmla="*/ 5846750 h 5954795"/>
                    <a:gd name="connsiteX1" fmla="*/ 1142266 w 1334992"/>
                    <a:gd name="connsiteY1" fmla="*/ 4463582 h 5954795"/>
                    <a:gd name="connsiteX2" fmla="*/ 1224216 w 1334992"/>
                    <a:gd name="connsiteY2" fmla="*/ 537771 h 5954795"/>
                    <a:gd name="connsiteX3" fmla="*/ 477607 w 1334992"/>
                    <a:gd name="connsiteY3" fmla="*/ 1236958 h 5954795"/>
                    <a:gd name="connsiteX0" fmla="*/ 0 w 1334992"/>
                    <a:gd name="connsiteY0" fmla="*/ 5846750 h 5954795"/>
                    <a:gd name="connsiteX1" fmla="*/ 1142266 w 1334992"/>
                    <a:gd name="connsiteY1" fmla="*/ 4463582 h 5954795"/>
                    <a:gd name="connsiteX2" fmla="*/ 1224216 w 1334992"/>
                    <a:gd name="connsiteY2" fmla="*/ 537771 h 5954795"/>
                    <a:gd name="connsiteX3" fmla="*/ 477607 w 1334992"/>
                    <a:gd name="connsiteY3" fmla="*/ 1236958 h 5954795"/>
                    <a:gd name="connsiteX0" fmla="*/ 0 w 1334992"/>
                    <a:gd name="connsiteY0" fmla="*/ 5846750 h 5954795"/>
                    <a:gd name="connsiteX1" fmla="*/ 1142266 w 1334992"/>
                    <a:gd name="connsiteY1" fmla="*/ 4463582 h 5954795"/>
                    <a:gd name="connsiteX2" fmla="*/ 1224216 w 1334992"/>
                    <a:gd name="connsiteY2" fmla="*/ 537771 h 5954795"/>
                    <a:gd name="connsiteX3" fmla="*/ 477607 w 1334992"/>
                    <a:gd name="connsiteY3" fmla="*/ 1236958 h 5954795"/>
                    <a:gd name="connsiteX0" fmla="*/ 0 w 1334992"/>
                    <a:gd name="connsiteY0" fmla="*/ 5846750 h 5954795"/>
                    <a:gd name="connsiteX1" fmla="*/ 1142266 w 1334992"/>
                    <a:gd name="connsiteY1" fmla="*/ 4463582 h 5954795"/>
                    <a:gd name="connsiteX2" fmla="*/ 1224216 w 1334992"/>
                    <a:gd name="connsiteY2" fmla="*/ 537771 h 5954795"/>
                    <a:gd name="connsiteX3" fmla="*/ 477607 w 1334992"/>
                    <a:gd name="connsiteY3" fmla="*/ 1236958 h 5954795"/>
                    <a:gd name="connsiteX0" fmla="*/ 0 w 1192084"/>
                    <a:gd name="connsiteY0" fmla="*/ 5846750 h 5954795"/>
                    <a:gd name="connsiteX1" fmla="*/ 1142266 w 1192084"/>
                    <a:gd name="connsiteY1" fmla="*/ 4463582 h 5954795"/>
                    <a:gd name="connsiteX2" fmla="*/ 1081308 w 1192084"/>
                    <a:gd name="connsiteY2" fmla="*/ 537771 h 5954795"/>
                    <a:gd name="connsiteX3" fmla="*/ 477607 w 1192084"/>
                    <a:gd name="connsiteY3" fmla="*/ 1236958 h 5954795"/>
                    <a:gd name="connsiteX0" fmla="*/ 0 w 1192084"/>
                    <a:gd name="connsiteY0" fmla="*/ 5846750 h 5954795"/>
                    <a:gd name="connsiteX1" fmla="*/ 1142266 w 1192084"/>
                    <a:gd name="connsiteY1" fmla="*/ 4463582 h 5954795"/>
                    <a:gd name="connsiteX2" fmla="*/ 1081308 w 1192084"/>
                    <a:gd name="connsiteY2" fmla="*/ 537771 h 5954795"/>
                    <a:gd name="connsiteX3" fmla="*/ 477607 w 1192084"/>
                    <a:gd name="connsiteY3" fmla="*/ 1236958 h 5954795"/>
                    <a:gd name="connsiteX0" fmla="*/ 0 w 1192084"/>
                    <a:gd name="connsiteY0" fmla="*/ 5846750 h 5954795"/>
                    <a:gd name="connsiteX1" fmla="*/ 1142266 w 1192084"/>
                    <a:gd name="connsiteY1" fmla="*/ 4463582 h 5954795"/>
                    <a:gd name="connsiteX2" fmla="*/ 1081308 w 1192084"/>
                    <a:gd name="connsiteY2" fmla="*/ 537771 h 5954795"/>
                    <a:gd name="connsiteX3" fmla="*/ 477607 w 1192084"/>
                    <a:gd name="connsiteY3" fmla="*/ 1236958 h 5954795"/>
                    <a:gd name="connsiteX0" fmla="*/ 0 w 1192084"/>
                    <a:gd name="connsiteY0" fmla="*/ 5499630 h 5607675"/>
                    <a:gd name="connsiteX1" fmla="*/ 1142266 w 1192084"/>
                    <a:gd name="connsiteY1" fmla="*/ 4116462 h 5607675"/>
                    <a:gd name="connsiteX2" fmla="*/ 1081308 w 1192084"/>
                    <a:gd name="connsiteY2" fmla="*/ 619255 h 5607675"/>
                    <a:gd name="connsiteX3" fmla="*/ 477607 w 1192084"/>
                    <a:gd name="connsiteY3" fmla="*/ 889838 h 560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4" h="5607675">
                      <a:moveTo>
                        <a:pt x="0" y="5499630"/>
                      </a:moveTo>
                      <a:cubicBezTo>
                        <a:pt x="379863" y="5607675"/>
                        <a:pt x="1143151" y="5085724"/>
                        <a:pt x="1142266" y="4116462"/>
                      </a:cubicBezTo>
                      <a:cubicBezTo>
                        <a:pt x="1140497" y="3246556"/>
                        <a:pt x="1192084" y="1157026"/>
                        <a:pt x="1081308" y="619255"/>
                      </a:cubicBezTo>
                      <a:cubicBezTo>
                        <a:pt x="970532" y="81484"/>
                        <a:pt x="461226" y="0"/>
                        <a:pt x="477607" y="889838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5" name="Connecteur droit avec flèche 34"/>
                <p:cNvCxnSpPr/>
                <p:nvPr/>
              </p:nvCxnSpPr>
              <p:spPr>
                <a:xfrm rot="5400000">
                  <a:off x="4829662" y="4356900"/>
                  <a:ext cx="857256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4157020" y="3156896"/>
                  <a:ext cx="4286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p</a:t>
                  </a:r>
                </a:p>
              </p:txBody>
            </p:sp>
            <p:sp>
              <p:nvSpPr>
                <p:cNvPr id="37" name="ZoneTexte 36"/>
                <p:cNvSpPr txBox="1"/>
                <p:nvPr/>
              </p:nvSpPr>
              <p:spPr>
                <a:xfrm>
                  <a:off x="4129724" y="857232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</a:t>
                  </a:r>
                  <a:r>
                    <a:rPr lang="fr-FR" baseline="-25000" dirty="0"/>
                    <a:t>0</a:t>
                  </a:r>
                </a:p>
              </p:txBody>
            </p:sp>
            <p:sp>
              <p:nvSpPr>
                <p:cNvPr id="38" name="ZoneTexte 37"/>
                <p:cNvSpPr txBox="1"/>
                <p:nvPr/>
              </p:nvSpPr>
              <p:spPr>
                <a:xfrm>
                  <a:off x="2571736" y="2585392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</a:t>
                  </a:r>
                  <a:r>
                    <a:rPr lang="fr-FR" baseline="-25000" dirty="0" smtClean="0"/>
                    <a:t>1</a:t>
                  </a:r>
                  <a:endParaRPr lang="fr-FR" baseline="-25000" dirty="0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2571736" y="4231664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</a:t>
                  </a:r>
                  <a:r>
                    <a:rPr lang="fr-FR" baseline="-25000" dirty="0"/>
                    <a:t>2</a:t>
                  </a:r>
                </a:p>
              </p:txBody>
            </p:sp>
            <p:sp>
              <p:nvSpPr>
                <p:cNvPr id="40" name="ZoneTexte 39"/>
                <p:cNvSpPr txBox="1"/>
                <p:nvPr/>
              </p:nvSpPr>
              <p:spPr>
                <a:xfrm>
                  <a:off x="4401828" y="5283190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</a:t>
                  </a:r>
                  <a:r>
                    <a:rPr lang="fr-FR" baseline="-25000" dirty="0"/>
                    <a:t>3</a:t>
                  </a:r>
                </a:p>
              </p:txBody>
            </p:sp>
            <p:sp>
              <p:nvSpPr>
                <p:cNvPr id="41" name="ZoneTexte 40"/>
                <p:cNvSpPr txBox="1"/>
                <p:nvPr/>
              </p:nvSpPr>
              <p:spPr>
                <a:xfrm>
                  <a:off x="4116076" y="2700972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</a:t>
                  </a:r>
                  <a:r>
                    <a:rPr lang="fr-FR" baseline="-25000" dirty="0"/>
                    <a:t>6</a:t>
                  </a:r>
                </a:p>
              </p:txBody>
            </p:sp>
            <p:sp>
              <p:nvSpPr>
                <p:cNvPr id="42" name="ZoneTexte 41"/>
                <p:cNvSpPr txBox="1"/>
                <p:nvPr/>
              </p:nvSpPr>
              <p:spPr>
                <a:xfrm>
                  <a:off x="4572000" y="3988362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</a:t>
                  </a:r>
                  <a:r>
                    <a:rPr lang="fr-FR" baseline="-25000" dirty="0"/>
                    <a:t>5</a:t>
                  </a:r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4429124" y="1916660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</a:t>
                  </a:r>
                  <a:r>
                    <a:rPr lang="fr-FR" baseline="-25000" dirty="0" smtClean="0"/>
                    <a:t>4</a:t>
                  </a:r>
                  <a:endParaRPr lang="fr-FR" baseline="-25000" dirty="0"/>
                </a:p>
              </p:txBody>
            </p:sp>
            <p:sp>
              <p:nvSpPr>
                <p:cNvPr id="44" name="ZoneTexte 43"/>
                <p:cNvSpPr txBox="1"/>
                <p:nvPr/>
              </p:nvSpPr>
              <p:spPr>
                <a:xfrm>
                  <a:off x="3616010" y="1530668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fr-FR" baseline="-25000" dirty="0" smtClean="0">
                      <a:solidFill>
                        <a:srgbClr val="FF0000"/>
                      </a:solidFill>
                    </a:rPr>
                    <a:t>0</a:t>
                  </a:r>
                  <a:endParaRPr lang="fr-FR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ZoneTexte 44"/>
                <p:cNvSpPr txBox="1"/>
                <p:nvPr/>
              </p:nvSpPr>
              <p:spPr>
                <a:xfrm>
                  <a:off x="3643306" y="3643314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fr-FR" baseline="-25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3643306" y="4988494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fr-FR" baseline="-25000" dirty="0" smtClean="0">
                      <a:solidFill>
                        <a:srgbClr val="FF0000"/>
                      </a:solidFill>
                    </a:rPr>
                    <a:t>2</a:t>
                  </a:r>
                  <a:endParaRPr lang="fr-FR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4572000" y="4572008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fr-FR" baseline="-25000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48" name="ZoneTexte 47"/>
                <p:cNvSpPr txBox="1"/>
                <p:nvPr/>
              </p:nvSpPr>
              <p:spPr>
                <a:xfrm>
                  <a:off x="5429256" y="2428868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fr-FR" baseline="-25000" dirty="0" smtClean="0">
                      <a:solidFill>
                        <a:srgbClr val="FF0000"/>
                      </a:solidFill>
                    </a:rPr>
                    <a:t>4</a:t>
                  </a:r>
                  <a:endParaRPr lang="fr-FR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ZoneTexte 48"/>
                <p:cNvSpPr txBox="1"/>
                <p:nvPr/>
              </p:nvSpPr>
              <p:spPr>
                <a:xfrm>
                  <a:off x="4572000" y="1142984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fr-FR" baseline="-25000" dirty="0" smtClean="0">
                      <a:solidFill>
                        <a:srgbClr val="FF0000"/>
                      </a:solidFill>
                    </a:rPr>
                    <a:t>3</a:t>
                  </a:r>
                  <a:endParaRPr lang="fr-FR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51" name="ZoneTexte 50"/>
          <p:cNvSpPr txBox="1"/>
          <p:nvPr/>
        </p:nvSpPr>
        <p:spPr>
          <a:xfrm>
            <a:off x="4528272" y="1714488"/>
            <a:ext cx="3786214" cy="228601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2000" dirty="0" smtClean="0"/>
              <a:t> Franchissement des Transitions</a:t>
            </a:r>
          </a:p>
          <a:p>
            <a:pPr>
              <a:buFontTx/>
              <a:buChar char="-"/>
            </a:pPr>
            <a:r>
              <a:rPr lang="fr-FR" sz="2000" dirty="0" smtClean="0"/>
              <a:t> Conditionnement des Transitions</a:t>
            </a:r>
          </a:p>
          <a:p>
            <a:pPr>
              <a:buFontTx/>
              <a:buChar char="-"/>
            </a:pPr>
            <a:r>
              <a:rPr lang="fr-FR" sz="2000" dirty="0"/>
              <a:t> </a:t>
            </a:r>
            <a:r>
              <a:rPr lang="fr-FR" sz="2000" dirty="0" smtClean="0"/>
              <a:t>Priorisation </a:t>
            </a:r>
          </a:p>
          <a:p>
            <a:pPr>
              <a:buFontTx/>
              <a:buChar char="-"/>
            </a:pPr>
            <a:r>
              <a:rPr lang="fr-FR" sz="2000" dirty="0"/>
              <a:t> </a:t>
            </a:r>
            <a:r>
              <a:rPr lang="fr-FR" sz="2000" dirty="0" smtClean="0"/>
              <a:t>Marquage </a:t>
            </a:r>
          </a:p>
          <a:p>
            <a:pPr>
              <a:buFontTx/>
              <a:buChar char="-"/>
            </a:pPr>
            <a:r>
              <a:rPr lang="fr-FR" sz="2000" dirty="0"/>
              <a:t> </a:t>
            </a:r>
            <a:r>
              <a:rPr lang="fr-FR" sz="2000" dirty="0" smtClean="0"/>
              <a:t>Blocages</a:t>
            </a:r>
            <a:endParaRPr lang="fr-FR" sz="2000" dirty="0"/>
          </a:p>
        </p:txBody>
      </p:sp>
      <p:sp>
        <p:nvSpPr>
          <p:cNvPr id="52" name="ZoneTexte 51"/>
          <p:cNvSpPr txBox="1"/>
          <p:nvPr/>
        </p:nvSpPr>
        <p:spPr>
          <a:xfrm>
            <a:off x="4500562" y="4786322"/>
            <a:ext cx="3857652" cy="707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Générateur de Nombres Aléatoires</a:t>
            </a:r>
            <a:endParaRPr lang="fr-FR" sz="2000" dirty="0"/>
          </a:p>
        </p:txBody>
      </p:sp>
      <p:sp>
        <p:nvSpPr>
          <p:cNvPr id="53" name="Flèche gauche 52"/>
          <p:cNvSpPr/>
          <p:nvPr/>
        </p:nvSpPr>
        <p:spPr>
          <a:xfrm>
            <a:off x="3500430" y="4984618"/>
            <a:ext cx="928694" cy="428628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space réservé du numéro de diapositive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5" name="Espace réservé du pied de page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IV) Joueur Embarqué : Tests Système</a:t>
            </a:r>
            <a:endParaRPr lang="fr-FR" dirty="0"/>
          </a:p>
        </p:txBody>
      </p:sp>
      <p:grpSp>
        <p:nvGrpSpPr>
          <p:cNvPr id="3" name="Groupe 28"/>
          <p:cNvGrpSpPr/>
          <p:nvPr/>
        </p:nvGrpSpPr>
        <p:grpSpPr>
          <a:xfrm>
            <a:off x="142844" y="1357298"/>
            <a:ext cx="2928958" cy="5143536"/>
            <a:chOff x="2714612" y="428604"/>
            <a:chExt cx="3258438" cy="5857916"/>
          </a:xfrm>
        </p:grpSpPr>
        <p:sp>
          <p:nvSpPr>
            <p:cNvPr id="30" name="ZoneTexte 4"/>
            <p:cNvSpPr txBox="1"/>
            <p:nvPr/>
          </p:nvSpPr>
          <p:spPr>
            <a:xfrm>
              <a:off x="4286248" y="42860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286248" y="4286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3371202" y="1785926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3371409" y="398207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3388255" y="5301646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/>
            <p:cNvSpPr/>
            <p:nvPr/>
          </p:nvSpPr>
          <p:spPr>
            <a:xfrm>
              <a:off x="3340708" y="264318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340915" y="436089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643438" y="585789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3544572" y="714356"/>
              <a:ext cx="1357322" cy="1857388"/>
            </a:xfrm>
            <a:prstGeom prst="arc">
              <a:avLst>
                <a:gd name="adj1" fmla="val 15800907"/>
                <a:gd name="adj2" fmla="val 6638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rot="5400000">
              <a:off x="3116738" y="2213760"/>
              <a:ext cx="85725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rot="5400000">
              <a:off x="3114161" y="3513499"/>
              <a:ext cx="85725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>
              <a:off x="3362986" y="416225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rot="5400000">
              <a:off x="3307600" y="5032363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16200000" flipH="1">
              <a:off x="3808460" y="4464851"/>
              <a:ext cx="1357322" cy="1857388"/>
            </a:xfrm>
            <a:prstGeom prst="arc">
              <a:avLst>
                <a:gd name="adj1" fmla="val 15800907"/>
                <a:gd name="adj2" fmla="val 6638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4742554" y="524770"/>
              <a:ext cx="1222261" cy="5646651"/>
            </a:xfrm>
            <a:custGeom>
              <a:avLst/>
              <a:gdLst>
                <a:gd name="connsiteX0" fmla="*/ 0 w 1096370"/>
                <a:gd name="connsiteY0" fmla="*/ 5977719 h 6193809"/>
                <a:gd name="connsiteX1" fmla="*/ 928048 w 1096370"/>
                <a:gd name="connsiteY1" fmla="*/ 5308979 h 6193809"/>
                <a:gd name="connsiteX2" fmla="*/ 1009934 w 1096370"/>
                <a:gd name="connsiteY2" fmla="*/ 668740 h 6193809"/>
                <a:gd name="connsiteX3" fmla="*/ 477671 w 1096370"/>
                <a:gd name="connsiteY3" fmla="*/ 1296537 h 6193809"/>
                <a:gd name="connsiteX0" fmla="*/ 2522757 w 4107825"/>
                <a:gd name="connsiteY0" fmla="*/ 5763409 h 5979499"/>
                <a:gd name="connsiteX1" fmla="*/ 3450805 w 4107825"/>
                <a:gd name="connsiteY1" fmla="*/ 5094669 h 5979499"/>
                <a:gd name="connsiteX2" fmla="*/ 3532691 w 4107825"/>
                <a:gd name="connsiteY2" fmla="*/ 454430 h 5979499"/>
                <a:gd name="connsiteX3" fmla="*/ 0 w 4107825"/>
                <a:gd name="connsiteY3" fmla="*/ 2368087 h 5979499"/>
                <a:gd name="connsiteX0" fmla="*/ 4210800 w 5795868"/>
                <a:gd name="connsiteY0" fmla="*/ 5763409 h 5979499"/>
                <a:gd name="connsiteX1" fmla="*/ 5138848 w 5795868"/>
                <a:gd name="connsiteY1" fmla="*/ 5094669 h 5979499"/>
                <a:gd name="connsiteX2" fmla="*/ 5220734 w 5795868"/>
                <a:gd name="connsiteY2" fmla="*/ 454430 h 5979499"/>
                <a:gd name="connsiteX3" fmla="*/ 1688043 w 5795868"/>
                <a:gd name="connsiteY3" fmla="*/ 2368087 h 5979499"/>
                <a:gd name="connsiteX0" fmla="*/ 2861137 w 4446205"/>
                <a:gd name="connsiteY0" fmla="*/ 5763409 h 5979499"/>
                <a:gd name="connsiteX1" fmla="*/ 3789185 w 4446205"/>
                <a:gd name="connsiteY1" fmla="*/ 5094669 h 5979499"/>
                <a:gd name="connsiteX2" fmla="*/ 3871071 w 4446205"/>
                <a:gd name="connsiteY2" fmla="*/ 454430 h 5979499"/>
                <a:gd name="connsiteX3" fmla="*/ 338380 w 4446205"/>
                <a:gd name="connsiteY3" fmla="*/ 2368087 h 5979499"/>
                <a:gd name="connsiteX0" fmla="*/ 0 w 1096370"/>
                <a:gd name="connsiteY0" fmla="*/ 5965821 h 6181911"/>
                <a:gd name="connsiteX1" fmla="*/ 928048 w 1096370"/>
                <a:gd name="connsiteY1" fmla="*/ 5297081 h 6181911"/>
                <a:gd name="connsiteX2" fmla="*/ 1009934 w 1096370"/>
                <a:gd name="connsiteY2" fmla="*/ 656842 h 6181911"/>
                <a:gd name="connsiteX3" fmla="*/ 477607 w 1096370"/>
                <a:gd name="connsiteY3" fmla="*/ 1356029 h 6181911"/>
                <a:gd name="connsiteX0" fmla="*/ 0 w 1524966"/>
                <a:gd name="connsiteY0" fmla="*/ 6025349 h 6598605"/>
                <a:gd name="connsiteX1" fmla="*/ 1356644 w 1524966"/>
                <a:gd name="connsiteY1" fmla="*/ 5713775 h 6598605"/>
                <a:gd name="connsiteX2" fmla="*/ 1009934 w 1524966"/>
                <a:gd name="connsiteY2" fmla="*/ 716370 h 6598605"/>
                <a:gd name="connsiteX3" fmla="*/ 477607 w 1524966"/>
                <a:gd name="connsiteY3" fmla="*/ 1415557 h 6598605"/>
                <a:gd name="connsiteX0" fmla="*/ 0 w 1524966"/>
                <a:gd name="connsiteY0" fmla="*/ 5846749 h 5954794"/>
                <a:gd name="connsiteX1" fmla="*/ 1356644 w 1524966"/>
                <a:gd name="connsiteY1" fmla="*/ 4463581 h 5954794"/>
                <a:gd name="connsiteX2" fmla="*/ 1009934 w 1524966"/>
                <a:gd name="connsiteY2" fmla="*/ 537770 h 5954794"/>
                <a:gd name="connsiteX3" fmla="*/ 477607 w 1524966"/>
                <a:gd name="connsiteY3" fmla="*/ 1236957 h 5954794"/>
                <a:gd name="connsiteX0" fmla="*/ 0 w 1096306"/>
                <a:gd name="connsiteY0" fmla="*/ 5846750 h 5954795"/>
                <a:gd name="connsiteX1" fmla="*/ 927984 w 1096306"/>
                <a:gd name="connsiteY1" fmla="*/ 4463582 h 5954795"/>
                <a:gd name="connsiteX2" fmla="*/ 1009934 w 1096306"/>
                <a:gd name="connsiteY2" fmla="*/ 537771 h 5954795"/>
                <a:gd name="connsiteX3" fmla="*/ 477607 w 1096306"/>
                <a:gd name="connsiteY3" fmla="*/ 1236958 h 5954795"/>
                <a:gd name="connsiteX0" fmla="*/ 0 w 1310588"/>
                <a:gd name="connsiteY0" fmla="*/ 5846750 h 5954795"/>
                <a:gd name="connsiteX1" fmla="*/ 1142266 w 1310588"/>
                <a:gd name="connsiteY1" fmla="*/ 4463582 h 5954795"/>
                <a:gd name="connsiteX2" fmla="*/ 1009934 w 1310588"/>
                <a:gd name="connsiteY2" fmla="*/ 537771 h 5954795"/>
                <a:gd name="connsiteX3" fmla="*/ 477607 w 1310588"/>
                <a:gd name="connsiteY3" fmla="*/ 1236958 h 5954795"/>
                <a:gd name="connsiteX0" fmla="*/ 0 w 1346302"/>
                <a:gd name="connsiteY0" fmla="*/ 5846750 h 5954795"/>
                <a:gd name="connsiteX1" fmla="*/ 1142266 w 1346302"/>
                <a:gd name="connsiteY1" fmla="*/ 4463582 h 5954795"/>
                <a:gd name="connsiteX2" fmla="*/ 1224216 w 1346302"/>
                <a:gd name="connsiteY2" fmla="*/ 537771 h 5954795"/>
                <a:gd name="connsiteX3" fmla="*/ 477607 w 1346302"/>
                <a:gd name="connsiteY3" fmla="*/ 1236958 h 5954795"/>
                <a:gd name="connsiteX0" fmla="*/ 0 w 1334992"/>
                <a:gd name="connsiteY0" fmla="*/ 5846750 h 5954795"/>
                <a:gd name="connsiteX1" fmla="*/ 1142266 w 1334992"/>
                <a:gd name="connsiteY1" fmla="*/ 4463582 h 5954795"/>
                <a:gd name="connsiteX2" fmla="*/ 1224216 w 1334992"/>
                <a:gd name="connsiteY2" fmla="*/ 537771 h 5954795"/>
                <a:gd name="connsiteX3" fmla="*/ 477607 w 1334992"/>
                <a:gd name="connsiteY3" fmla="*/ 1236958 h 5954795"/>
                <a:gd name="connsiteX0" fmla="*/ 0 w 1334992"/>
                <a:gd name="connsiteY0" fmla="*/ 5846750 h 5954795"/>
                <a:gd name="connsiteX1" fmla="*/ 1142266 w 1334992"/>
                <a:gd name="connsiteY1" fmla="*/ 4463582 h 5954795"/>
                <a:gd name="connsiteX2" fmla="*/ 1224216 w 1334992"/>
                <a:gd name="connsiteY2" fmla="*/ 537771 h 5954795"/>
                <a:gd name="connsiteX3" fmla="*/ 477607 w 1334992"/>
                <a:gd name="connsiteY3" fmla="*/ 1236958 h 5954795"/>
                <a:gd name="connsiteX0" fmla="*/ 0 w 1334992"/>
                <a:gd name="connsiteY0" fmla="*/ 5846750 h 5954795"/>
                <a:gd name="connsiteX1" fmla="*/ 1142266 w 1334992"/>
                <a:gd name="connsiteY1" fmla="*/ 4463582 h 5954795"/>
                <a:gd name="connsiteX2" fmla="*/ 1224216 w 1334992"/>
                <a:gd name="connsiteY2" fmla="*/ 537771 h 5954795"/>
                <a:gd name="connsiteX3" fmla="*/ 477607 w 1334992"/>
                <a:gd name="connsiteY3" fmla="*/ 1236958 h 5954795"/>
                <a:gd name="connsiteX0" fmla="*/ 0 w 1334992"/>
                <a:gd name="connsiteY0" fmla="*/ 5846750 h 5954795"/>
                <a:gd name="connsiteX1" fmla="*/ 1142266 w 1334992"/>
                <a:gd name="connsiteY1" fmla="*/ 4463582 h 5954795"/>
                <a:gd name="connsiteX2" fmla="*/ 1224216 w 1334992"/>
                <a:gd name="connsiteY2" fmla="*/ 537771 h 5954795"/>
                <a:gd name="connsiteX3" fmla="*/ 477607 w 1334992"/>
                <a:gd name="connsiteY3" fmla="*/ 1236958 h 5954795"/>
                <a:gd name="connsiteX0" fmla="*/ 0 w 1192084"/>
                <a:gd name="connsiteY0" fmla="*/ 5846750 h 5954795"/>
                <a:gd name="connsiteX1" fmla="*/ 1142266 w 1192084"/>
                <a:gd name="connsiteY1" fmla="*/ 4463582 h 5954795"/>
                <a:gd name="connsiteX2" fmla="*/ 1081308 w 1192084"/>
                <a:gd name="connsiteY2" fmla="*/ 537771 h 5954795"/>
                <a:gd name="connsiteX3" fmla="*/ 477607 w 1192084"/>
                <a:gd name="connsiteY3" fmla="*/ 1236958 h 5954795"/>
                <a:gd name="connsiteX0" fmla="*/ 0 w 1192084"/>
                <a:gd name="connsiteY0" fmla="*/ 5846750 h 5954795"/>
                <a:gd name="connsiteX1" fmla="*/ 1142266 w 1192084"/>
                <a:gd name="connsiteY1" fmla="*/ 4463582 h 5954795"/>
                <a:gd name="connsiteX2" fmla="*/ 1081308 w 1192084"/>
                <a:gd name="connsiteY2" fmla="*/ 537771 h 5954795"/>
                <a:gd name="connsiteX3" fmla="*/ 477607 w 1192084"/>
                <a:gd name="connsiteY3" fmla="*/ 1236958 h 5954795"/>
                <a:gd name="connsiteX0" fmla="*/ 0 w 1192084"/>
                <a:gd name="connsiteY0" fmla="*/ 5846750 h 5954795"/>
                <a:gd name="connsiteX1" fmla="*/ 1142266 w 1192084"/>
                <a:gd name="connsiteY1" fmla="*/ 4463582 h 5954795"/>
                <a:gd name="connsiteX2" fmla="*/ 1081308 w 1192084"/>
                <a:gd name="connsiteY2" fmla="*/ 537771 h 5954795"/>
                <a:gd name="connsiteX3" fmla="*/ 477607 w 1192084"/>
                <a:gd name="connsiteY3" fmla="*/ 1236958 h 5954795"/>
                <a:gd name="connsiteX0" fmla="*/ 0 w 1192084"/>
                <a:gd name="connsiteY0" fmla="*/ 5499630 h 5607675"/>
                <a:gd name="connsiteX1" fmla="*/ 1142266 w 1192084"/>
                <a:gd name="connsiteY1" fmla="*/ 4116462 h 5607675"/>
                <a:gd name="connsiteX2" fmla="*/ 1081308 w 1192084"/>
                <a:gd name="connsiteY2" fmla="*/ 619255 h 5607675"/>
                <a:gd name="connsiteX3" fmla="*/ 477607 w 1192084"/>
                <a:gd name="connsiteY3" fmla="*/ 889838 h 5607675"/>
                <a:gd name="connsiteX0" fmla="*/ 396062 w 1731028"/>
                <a:gd name="connsiteY0" fmla="*/ 6214034 h 6322079"/>
                <a:gd name="connsiteX1" fmla="*/ 1538328 w 1731028"/>
                <a:gd name="connsiteY1" fmla="*/ 4830866 h 6322079"/>
                <a:gd name="connsiteX2" fmla="*/ 1477370 w 1731028"/>
                <a:gd name="connsiteY2" fmla="*/ 1333659 h 6322079"/>
                <a:gd name="connsiteX3" fmla="*/ 16381 w 1731028"/>
                <a:gd name="connsiteY3" fmla="*/ 889838 h 6322079"/>
                <a:gd name="connsiteX0" fmla="*/ 396062 w 1539213"/>
                <a:gd name="connsiteY0" fmla="*/ 6214034 h 6322079"/>
                <a:gd name="connsiteX1" fmla="*/ 1538328 w 1539213"/>
                <a:gd name="connsiteY1" fmla="*/ 4830866 h 6322079"/>
                <a:gd name="connsiteX2" fmla="*/ 762958 w 1539213"/>
                <a:gd name="connsiteY2" fmla="*/ 1333659 h 6322079"/>
                <a:gd name="connsiteX3" fmla="*/ 16381 w 1539213"/>
                <a:gd name="connsiteY3" fmla="*/ 889838 h 6322079"/>
                <a:gd name="connsiteX0" fmla="*/ 396062 w 1110553"/>
                <a:gd name="connsiteY0" fmla="*/ 6214034 h 6322079"/>
                <a:gd name="connsiteX1" fmla="*/ 1109668 w 1110553"/>
                <a:gd name="connsiteY1" fmla="*/ 4830866 h 6322079"/>
                <a:gd name="connsiteX2" fmla="*/ 762958 w 1110553"/>
                <a:gd name="connsiteY2" fmla="*/ 1333659 h 6322079"/>
                <a:gd name="connsiteX3" fmla="*/ 16381 w 1110553"/>
                <a:gd name="connsiteY3" fmla="*/ 889838 h 6322079"/>
                <a:gd name="connsiteX0" fmla="*/ 396062 w 1159454"/>
                <a:gd name="connsiteY0" fmla="*/ 6214034 h 6322079"/>
                <a:gd name="connsiteX1" fmla="*/ 1109668 w 1159454"/>
                <a:gd name="connsiteY1" fmla="*/ 4830866 h 6322079"/>
                <a:gd name="connsiteX2" fmla="*/ 977240 w 1159454"/>
                <a:gd name="connsiteY2" fmla="*/ 1119321 h 6322079"/>
                <a:gd name="connsiteX3" fmla="*/ 16381 w 1159454"/>
                <a:gd name="connsiteY3" fmla="*/ 889838 h 6322079"/>
                <a:gd name="connsiteX0" fmla="*/ 396062 w 1159454"/>
                <a:gd name="connsiteY0" fmla="*/ 6214034 h 6322079"/>
                <a:gd name="connsiteX1" fmla="*/ 1109668 w 1159454"/>
                <a:gd name="connsiteY1" fmla="*/ 4830866 h 6322079"/>
                <a:gd name="connsiteX2" fmla="*/ 977240 w 1159454"/>
                <a:gd name="connsiteY2" fmla="*/ 1119321 h 6322079"/>
                <a:gd name="connsiteX3" fmla="*/ 16381 w 1159454"/>
                <a:gd name="connsiteY3" fmla="*/ 889838 h 6322079"/>
                <a:gd name="connsiteX0" fmla="*/ 396062 w 1588050"/>
                <a:gd name="connsiteY0" fmla="*/ 6214034 h 6322079"/>
                <a:gd name="connsiteX1" fmla="*/ 1109668 w 1588050"/>
                <a:gd name="connsiteY1" fmla="*/ 4830866 h 6322079"/>
                <a:gd name="connsiteX2" fmla="*/ 1405836 w 1588050"/>
                <a:gd name="connsiteY2" fmla="*/ 1119321 h 6322079"/>
                <a:gd name="connsiteX3" fmla="*/ 16381 w 1588050"/>
                <a:gd name="connsiteY3" fmla="*/ 889838 h 6322079"/>
                <a:gd name="connsiteX0" fmla="*/ 396062 w 1588050"/>
                <a:gd name="connsiteY0" fmla="*/ 6214034 h 6322079"/>
                <a:gd name="connsiteX1" fmla="*/ 1109668 w 1588050"/>
                <a:gd name="connsiteY1" fmla="*/ 4830866 h 6322079"/>
                <a:gd name="connsiteX2" fmla="*/ 1405836 w 1588050"/>
                <a:gd name="connsiteY2" fmla="*/ 1119321 h 6322079"/>
                <a:gd name="connsiteX3" fmla="*/ 16381 w 1588050"/>
                <a:gd name="connsiteY3" fmla="*/ 889838 h 6322079"/>
                <a:gd name="connsiteX0" fmla="*/ 396062 w 1110553"/>
                <a:gd name="connsiteY0" fmla="*/ 6214034 h 6322079"/>
                <a:gd name="connsiteX1" fmla="*/ 1109668 w 1110553"/>
                <a:gd name="connsiteY1" fmla="*/ 4830866 h 6322079"/>
                <a:gd name="connsiteX2" fmla="*/ 905738 w 1110553"/>
                <a:gd name="connsiteY2" fmla="*/ 1119321 h 6322079"/>
                <a:gd name="connsiteX3" fmla="*/ 16381 w 1110553"/>
                <a:gd name="connsiteY3" fmla="*/ 889838 h 6322079"/>
                <a:gd name="connsiteX0" fmla="*/ 396062 w 1452924"/>
                <a:gd name="connsiteY0" fmla="*/ 6214034 h 6322079"/>
                <a:gd name="connsiteX1" fmla="*/ 1109668 w 1452924"/>
                <a:gd name="connsiteY1" fmla="*/ 4830866 h 6322079"/>
                <a:gd name="connsiteX2" fmla="*/ 905738 w 1452924"/>
                <a:gd name="connsiteY2" fmla="*/ 1119321 h 6322079"/>
                <a:gd name="connsiteX3" fmla="*/ 16381 w 1452924"/>
                <a:gd name="connsiteY3" fmla="*/ 889838 h 6322079"/>
                <a:gd name="connsiteX0" fmla="*/ 396062 w 1452924"/>
                <a:gd name="connsiteY0" fmla="*/ 6214034 h 6322079"/>
                <a:gd name="connsiteX1" fmla="*/ 1323950 w 1452924"/>
                <a:gd name="connsiteY1" fmla="*/ 4830866 h 6322079"/>
                <a:gd name="connsiteX2" fmla="*/ 905738 w 1452924"/>
                <a:gd name="connsiteY2" fmla="*/ 1119321 h 6322079"/>
                <a:gd name="connsiteX3" fmla="*/ 16381 w 1452924"/>
                <a:gd name="connsiteY3" fmla="*/ 889838 h 6322079"/>
                <a:gd name="connsiteX0" fmla="*/ 181780 w 1238642"/>
                <a:gd name="connsiteY0" fmla="*/ 5510806 h 5618851"/>
                <a:gd name="connsiteX1" fmla="*/ 1109668 w 1238642"/>
                <a:gd name="connsiteY1" fmla="*/ 4127638 h 5618851"/>
                <a:gd name="connsiteX2" fmla="*/ 691456 w 1238642"/>
                <a:gd name="connsiteY2" fmla="*/ 416093 h 5618851"/>
                <a:gd name="connsiteX3" fmla="*/ 16381 w 1238642"/>
                <a:gd name="connsiteY3" fmla="*/ 1115280 h 5618851"/>
                <a:gd name="connsiteX0" fmla="*/ 610440 w 1667302"/>
                <a:gd name="connsiteY0" fmla="*/ 5571140 h 5679185"/>
                <a:gd name="connsiteX1" fmla="*/ 1538328 w 1667302"/>
                <a:gd name="connsiteY1" fmla="*/ 4187972 h 5679185"/>
                <a:gd name="connsiteX2" fmla="*/ 1120116 w 1667302"/>
                <a:gd name="connsiteY2" fmla="*/ 476427 h 5679185"/>
                <a:gd name="connsiteX3" fmla="*/ 16381 w 1667302"/>
                <a:gd name="connsiteY3" fmla="*/ 889838 h 5679185"/>
                <a:gd name="connsiteX0" fmla="*/ 594059 w 1650921"/>
                <a:gd name="connsiteY0" fmla="*/ 5510806 h 5618851"/>
                <a:gd name="connsiteX1" fmla="*/ 1521947 w 1650921"/>
                <a:gd name="connsiteY1" fmla="*/ 4127638 h 5618851"/>
                <a:gd name="connsiteX2" fmla="*/ 1103735 w 1650921"/>
                <a:gd name="connsiteY2" fmla="*/ 416093 h 5618851"/>
                <a:gd name="connsiteX3" fmla="*/ 0 w 1650921"/>
                <a:gd name="connsiteY3" fmla="*/ 829504 h 5618851"/>
                <a:gd name="connsiteX0" fmla="*/ 594059 w 1650921"/>
                <a:gd name="connsiteY0" fmla="*/ 5908419 h 6016464"/>
                <a:gd name="connsiteX1" fmla="*/ 1521947 w 1650921"/>
                <a:gd name="connsiteY1" fmla="*/ 4525251 h 6016464"/>
                <a:gd name="connsiteX2" fmla="*/ 1103735 w 1650921"/>
                <a:gd name="connsiteY2" fmla="*/ 813706 h 6016464"/>
                <a:gd name="connsiteX3" fmla="*/ 0 w 1650921"/>
                <a:gd name="connsiteY3" fmla="*/ 584151 h 6016464"/>
                <a:gd name="connsiteX0" fmla="*/ 594059 w 1650921"/>
                <a:gd name="connsiteY0" fmla="*/ 5510806 h 5618851"/>
                <a:gd name="connsiteX1" fmla="*/ 1521947 w 1650921"/>
                <a:gd name="connsiteY1" fmla="*/ 4127638 h 5618851"/>
                <a:gd name="connsiteX2" fmla="*/ 1103735 w 1650921"/>
                <a:gd name="connsiteY2" fmla="*/ 416093 h 5618851"/>
                <a:gd name="connsiteX3" fmla="*/ 0 w 1650921"/>
                <a:gd name="connsiteY3" fmla="*/ 186538 h 5618851"/>
                <a:gd name="connsiteX0" fmla="*/ 594059 w 1650921"/>
                <a:gd name="connsiteY0" fmla="*/ 5567503 h 5675548"/>
                <a:gd name="connsiteX1" fmla="*/ 1521947 w 1650921"/>
                <a:gd name="connsiteY1" fmla="*/ 4184335 h 5675548"/>
                <a:gd name="connsiteX2" fmla="*/ 1103735 w 1650921"/>
                <a:gd name="connsiteY2" fmla="*/ 472790 h 5675548"/>
                <a:gd name="connsiteX3" fmla="*/ 0 w 1650921"/>
                <a:gd name="connsiteY3" fmla="*/ 243235 h 5675548"/>
                <a:gd name="connsiteX0" fmla="*/ 594059 w 1522832"/>
                <a:gd name="connsiteY0" fmla="*/ 5567503 h 5675548"/>
                <a:gd name="connsiteX1" fmla="*/ 1521947 w 1522832"/>
                <a:gd name="connsiteY1" fmla="*/ 4184335 h 5675548"/>
                <a:gd name="connsiteX2" fmla="*/ 675075 w 1522832"/>
                <a:gd name="connsiteY2" fmla="*/ 472790 h 5675548"/>
                <a:gd name="connsiteX3" fmla="*/ 0 w 1522832"/>
                <a:gd name="connsiteY3" fmla="*/ 243235 h 5675548"/>
                <a:gd name="connsiteX0" fmla="*/ 594059 w 1522832"/>
                <a:gd name="connsiteY0" fmla="*/ 5566616 h 5674661"/>
                <a:gd name="connsiteX1" fmla="*/ 1521947 w 1522832"/>
                <a:gd name="connsiteY1" fmla="*/ 4183448 h 5674661"/>
                <a:gd name="connsiteX2" fmla="*/ 675075 w 1522832"/>
                <a:gd name="connsiteY2" fmla="*/ 471903 h 5674661"/>
                <a:gd name="connsiteX3" fmla="*/ 0 w 1522832"/>
                <a:gd name="connsiteY3" fmla="*/ 242348 h 5674661"/>
                <a:gd name="connsiteX0" fmla="*/ 594059 w 1522832"/>
                <a:gd name="connsiteY0" fmla="*/ 5648627 h 5756672"/>
                <a:gd name="connsiteX1" fmla="*/ 1521947 w 1522832"/>
                <a:gd name="connsiteY1" fmla="*/ 4265459 h 5756672"/>
                <a:gd name="connsiteX2" fmla="*/ 675075 w 1522832"/>
                <a:gd name="connsiteY2" fmla="*/ 553914 h 5756672"/>
                <a:gd name="connsiteX3" fmla="*/ 0 w 1522832"/>
                <a:gd name="connsiteY3" fmla="*/ 324359 h 5756672"/>
                <a:gd name="connsiteX0" fmla="*/ 594059 w 1222261"/>
                <a:gd name="connsiteY0" fmla="*/ 5648627 h 5756672"/>
                <a:gd name="connsiteX1" fmla="*/ 1093287 w 1222261"/>
                <a:gd name="connsiteY1" fmla="*/ 4265459 h 5756672"/>
                <a:gd name="connsiteX2" fmla="*/ 675075 w 1222261"/>
                <a:gd name="connsiteY2" fmla="*/ 553914 h 5756672"/>
                <a:gd name="connsiteX3" fmla="*/ 0 w 1222261"/>
                <a:gd name="connsiteY3" fmla="*/ 324359 h 5756672"/>
                <a:gd name="connsiteX0" fmla="*/ 594059 w 1222261"/>
                <a:gd name="connsiteY0" fmla="*/ 5648627 h 5756672"/>
                <a:gd name="connsiteX1" fmla="*/ 1093287 w 1222261"/>
                <a:gd name="connsiteY1" fmla="*/ 4265459 h 5756672"/>
                <a:gd name="connsiteX2" fmla="*/ 675075 w 1222261"/>
                <a:gd name="connsiteY2" fmla="*/ 553914 h 5756672"/>
                <a:gd name="connsiteX3" fmla="*/ 0 w 1222261"/>
                <a:gd name="connsiteY3" fmla="*/ 324359 h 5756672"/>
                <a:gd name="connsiteX0" fmla="*/ 308339 w 936541"/>
                <a:gd name="connsiteY0" fmla="*/ 5648627 h 5756672"/>
                <a:gd name="connsiteX1" fmla="*/ 807567 w 936541"/>
                <a:gd name="connsiteY1" fmla="*/ 4265459 h 5756672"/>
                <a:gd name="connsiteX2" fmla="*/ 389355 w 936541"/>
                <a:gd name="connsiteY2" fmla="*/ 553914 h 5756672"/>
                <a:gd name="connsiteX3" fmla="*/ 0 w 936541"/>
                <a:gd name="connsiteY3" fmla="*/ 324359 h 5756672"/>
                <a:gd name="connsiteX0" fmla="*/ 308339 w 936541"/>
                <a:gd name="connsiteY0" fmla="*/ 5566616 h 5674661"/>
                <a:gd name="connsiteX1" fmla="*/ 807567 w 936541"/>
                <a:gd name="connsiteY1" fmla="*/ 4183448 h 5674661"/>
                <a:gd name="connsiteX2" fmla="*/ 389355 w 936541"/>
                <a:gd name="connsiteY2" fmla="*/ 471903 h 5674661"/>
                <a:gd name="connsiteX3" fmla="*/ 0 w 936541"/>
                <a:gd name="connsiteY3" fmla="*/ 242348 h 5674661"/>
                <a:gd name="connsiteX0" fmla="*/ 308339 w 936541"/>
                <a:gd name="connsiteY0" fmla="*/ 5584987 h 5693032"/>
                <a:gd name="connsiteX1" fmla="*/ 807567 w 936541"/>
                <a:gd name="connsiteY1" fmla="*/ 4201819 h 5693032"/>
                <a:gd name="connsiteX2" fmla="*/ 389355 w 936541"/>
                <a:gd name="connsiteY2" fmla="*/ 490274 h 5693032"/>
                <a:gd name="connsiteX3" fmla="*/ 0 w 936541"/>
                <a:gd name="connsiteY3" fmla="*/ 46381 h 5693032"/>
                <a:gd name="connsiteX0" fmla="*/ 308339 w 936541"/>
                <a:gd name="connsiteY0" fmla="*/ 5780954 h 5888999"/>
                <a:gd name="connsiteX1" fmla="*/ 807567 w 936541"/>
                <a:gd name="connsiteY1" fmla="*/ 4397786 h 5888999"/>
                <a:gd name="connsiteX2" fmla="*/ 389355 w 936541"/>
                <a:gd name="connsiteY2" fmla="*/ 471903 h 5888999"/>
                <a:gd name="connsiteX3" fmla="*/ 0 w 936541"/>
                <a:gd name="connsiteY3" fmla="*/ 242348 h 5888999"/>
                <a:gd name="connsiteX0" fmla="*/ 308339 w 936541"/>
                <a:gd name="connsiteY0" fmla="*/ 5637191 h 5745236"/>
                <a:gd name="connsiteX1" fmla="*/ 807567 w 936541"/>
                <a:gd name="connsiteY1" fmla="*/ 4254023 h 5745236"/>
                <a:gd name="connsiteX2" fmla="*/ 389355 w 936541"/>
                <a:gd name="connsiteY2" fmla="*/ 328140 h 5745236"/>
                <a:gd name="connsiteX3" fmla="*/ 0 w 936541"/>
                <a:gd name="connsiteY3" fmla="*/ 98585 h 5745236"/>
                <a:gd name="connsiteX0" fmla="*/ 308339 w 936541"/>
                <a:gd name="connsiteY0" fmla="*/ 5637191 h 5745236"/>
                <a:gd name="connsiteX1" fmla="*/ 807567 w 936541"/>
                <a:gd name="connsiteY1" fmla="*/ 4254023 h 5745236"/>
                <a:gd name="connsiteX2" fmla="*/ 389355 w 936541"/>
                <a:gd name="connsiteY2" fmla="*/ 328140 h 5745236"/>
                <a:gd name="connsiteX3" fmla="*/ 0 w 936541"/>
                <a:gd name="connsiteY3" fmla="*/ 98585 h 5745236"/>
                <a:gd name="connsiteX0" fmla="*/ 308339 w 936541"/>
                <a:gd name="connsiteY0" fmla="*/ 5637191 h 5745236"/>
                <a:gd name="connsiteX1" fmla="*/ 807567 w 936541"/>
                <a:gd name="connsiteY1" fmla="*/ 4254023 h 5745236"/>
                <a:gd name="connsiteX2" fmla="*/ 389355 w 936541"/>
                <a:gd name="connsiteY2" fmla="*/ 328140 h 5745236"/>
                <a:gd name="connsiteX3" fmla="*/ 0 w 936541"/>
                <a:gd name="connsiteY3" fmla="*/ 98585 h 5745236"/>
                <a:gd name="connsiteX0" fmla="*/ 308339 w 936541"/>
                <a:gd name="connsiteY0" fmla="*/ 5965947 h 6073992"/>
                <a:gd name="connsiteX1" fmla="*/ 807567 w 936541"/>
                <a:gd name="connsiteY1" fmla="*/ 4582779 h 6073992"/>
                <a:gd name="connsiteX2" fmla="*/ 389355 w 936541"/>
                <a:gd name="connsiteY2" fmla="*/ 656896 h 6073992"/>
                <a:gd name="connsiteX3" fmla="*/ 0 w 936541"/>
                <a:gd name="connsiteY3" fmla="*/ 427341 h 6073992"/>
                <a:gd name="connsiteX0" fmla="*/ 308339 w 1222261"/>
                <a:gd name="connsiteY0" fmla="*/ 5965947 h 6073992"/>
                <a:gd name="connsiteX1" fmla="*/ 807567 w 1222261"/>
                <a:gd name="connsiteY1" fmla="*/ 4582779 h 6073992"/>
                <a:gd name="connsiteX2" fmla="*/ 675075 w 1222261"/>
                <a:gd name="connsiteY2" fmla="*/ 799748 h 6073992"/>
                <a:gd name="connsiteX3" fmla="*/ 0 w 1222261"/>
                <a:gd name="connsiteY3" fmla="*/ 427341 h 6073992"/>
                <a:gd name="connsiteX0" fmla="*/ 308339 w 1222261"/>
                <a:gd name="connsiteY0" fmla="*/ 5538606 h 5646651"/>
                <a:gd name="connsiteX1" fmla="*/ 807567 w 1222261"/>
                <a:gd name="connsiteY1" fmla="*/ 4155438 h 5646651"/>
                <a:gd name="connsiteX2" fmla="*/ 675075 w 1222261"/>
                <a:gd name="connsiteY2" fmla="*/ 372407 h 5646651"/>
                <a:gd name="connsiteX3" fmla="*/ 0 w 1222261"/>
                <a:gd name="connsiteY3" fmla="*/ 0 h 5646651"/>
                <a:gd name="connsiteX0" fmla="*/ 308339 w 1222261"/>
                <a:gd name="connsiteY0" fmla="*/ 5538606 h 5646651"/>
                <a:gd name="connsiteX1" fmla="*/ 1021849 w 1222261"/>
                <a:gd name="connsiteY1" fmla="*/ 4155438 h 5646651"/>
                <a:gd name="connsiteX2" fmla="*/ 675075 w 1222261"/>
                <a:gd name="connsiteY2" fmla="*/ 372407 h 5646651"/>
                <a:gd name="connsiteX3" fmla="*/ 0 w 1222261"/>
                <a:gd name="connsiteY3" fmla="*/ 0 h 564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261" h="5646651">
                  <a:moveTo>
                    <a:pt x="308339" y="5538606"/>
                  </a:moveTo>
                  <a:cubicBezTo>
                    <a:pt x="688202" y="5646651"/>
                    <a:pt x="1022734" y="5124700"/>
                    <a:pt x="1021849" y="4155438"/>
                  </a:cubicBezTo>
                  <a:cubicBezTo>
                    <a:pt x="1020080" y="3285532"/>
                    <a:pt x="1222261" y="1078615"/>
                    <a:pt x="675075" y="372407"/>
                  </a:cubicBezTo>
                  <a:cubicBezTo>
                    <a:pt x="352134" y="44267"/>
                    <a:pt x="358962" y="112986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272600" y="92867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</a:t>
              </a:r>
              <a:r>
                <a:rPr lang="fr-FR" baseline="-250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714612" y="265683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</a:t>
              </a:r>
              <a:r>
                <a:rPr lang="fr-FR" baseline="-25000" dirty="0" smtClean="0"/>
                <a:t>1</a:t>
              </a:r>
              <a:endParaRPr lang="fr-FR" baseline="-25000" dirty="0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728467" y="435769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</a:t>
              </a:r>
              <a:r>
                <a:rPr lang="fr-FR" baseline="-25000" dirty="0"/>
                <a:t>2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558559" y="540922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</a:t>
              </a:r>
              <a:r>
                <a:rPr lang="fr-FR" baseline="-25000" dirty="0"/>
                <a:t>3</a:t>
              </a: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3758886" y="160210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T</a:t>
              </a:r>
              <a:r>
                <a:rPr lang="fr-FR" baseline="-25000" dirty="0" smtClean="0">
                  <a:solidFill>
                    <a:srgbClr val="FF0000"/>
                  </a:solidFill>
                </a:rPr>
                <a:t>0</a:t>
              </a:r>
              <a:endParaRPr lang="fr-F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786182" y="378619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T</a:t>
              </a:r>
              <a:r>
                <a:rPr lang="fr-FR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800037" y="511452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T</a:t>
              </a:r>
              <a:r>
                <a:rPr lang="fr-FR" baseline="-25000" dirty="0" smtClean="0">
                  <a:solidFill>
                    <a:srgbClr val="FF0000"/>
                  </a:solidFill>
                </a:rPr>
                <a:t>2</a:t>
              </a:r>
              <a:endParaRPr lang="fr-FR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5615860" y="4000504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5000628" y="3831631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T</a:t>
              </a:r>
              <a:r>
                <a:rPr lang="fr-FR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54" name="Tableau 53"/>
          <p:cNvGraphicFramePr>
            <a:graphicFrameLocks noGrp="1"/>
          </p:cNvGraphicFramePr>
          <p:nvPr/>
        </p:nvGraphicFramePr>
        <p:xfrm>
          <a:off x="3123826" y="1986385"/>
          <a:ext cx="5849620" cy="907415"/>
        </p:xfrm>
        <a:graphic>
          <a:graphicData uri="http://schemas.openxmlformats.org/drawingml/2006/table">
            <a:tbl>
              <a:tblPr/>
              <a:tblGrid>
                <a:gridCol w="878840"/>
                <a:gridCol w="2790190"/>
                <a:gridCol w="218059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Transition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Actions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Egalité Tactile + Seuil Ultrason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Avancer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Seuil Sonore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Reculer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Egalité Tactile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Ouvrir Pince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Seuil Photosensible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Fermer Pince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ZoneTexte 54"/>
          <p:cNvSpPr txBox="1"/>
          <p:nvPr/>
        </p:nvSpPr>
        <p:spPr>
          <a:xfrm>
            <a:off x="4244683" y="4286256"/>
            <a:ext cx="3786214" cy="163121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2000" dirty="0" smtClean="0"/>
              <a:t> Déclanchement des Actions</a:t>
            </a:r>
          </a:p>
          <a:p>
            <a:pPr>
              <a:buFontTx/>
              <a:buChar char="-"/>
            </a:pPr>
            <a:r>
              <a:rPr lang="fr-FR" sz="2000" dirty="0" smtClean="0"/>
              <a:t> Conditionnement Multiple</a:t>
            </a:r>
          </a:p>
          <a:p>
            <a:pPr>
              <a:buFontTx/>
              <a:buChar char="-"/>
            </a:pPr>
            <a:r>
              <a:rPr lang="fr-FR" sz="2000" dirty="0"/>
              <a:t> </a:t>
            </a:r>
            <a:r>
              <a:rPr lang="fr-FR" sz="2000" dirty="0" smtClean="0"/>
              <a:t>Gestionnaire d’Abonnements</a:t>
            </a:r>
          </a:p>
          <a:p>
            <a:pPr>
              <a:buFontTx/>
              <a:buChar char="-"/>
            </a:pPr>
            <a:r>
              <a:rPr lang="fr-FR" sz="2000" dirty="0"/>
              <a:t> </a:t>
            </a:r>
            <a:r>
              <a:rPr lang="fr-FR" sz="2000" dirty="0" smtClean="0"/>
              <a:t>Niveaux pratiques des Capteurs</a:t>
            </a:r>
          </a:p>
        </p:txBody>
      </p:sp>
      <p:sp>
        <p:nvSpPr>
          <p:cNvPr id="56" name="Flèche vers le bas 55"/>
          <p:cNvSpPr/>
          <p:nvPr/>
        </p:nvSpPr>
        <p:spPr>
          <a:xfrm>
            <a:off x="5786446" y="3000372"/>
            <a:ext cx="571504" cy="121444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space réservé du numéro de diapositiv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58" name="Espace réservé du pied de page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V) Conclusion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229600" cy="3995750"/>
          </a:xfrm>
        </p:spPr>
        <p:txBody>
          <a:bodyPr/>
          <a:lstStyle/>
          <a:p>
            <a:r>
              <a:rPr lang="fr-FR" dirty="0" smtClean="0"/>
              <a:t>Vue des différents problèmes inhérents aux réseaux de Pétri.</a:t>
            </a:r>
          </a:p>
          <a:p>
            <a:r>
              <a:rPr lang="fr-FR" dirty="0" smtClean="0"/>
              <a:t>Progressions possibles dans le futur:</a:t>
            </a:r>
          </a:p>
          <a:p>
            <a:pPr lvl="1"/>
            <a:r>
              <a:rPr lang="fr-FR" dirty="0" smtClean="0"/>
              <a:t>Réseaux Temporisés</a:t>
            </a:r>
          </a:p>
          <a:p>
            <a:pPr lvl="1"/>
            <a:r>
              <a:rPr lang="fr-FR" dirty="0" smtClean="0"/>
              <a:t>Missions plus complexes</a:t>
            </a:r>
          </a:p>
          <a:p>
            <a:pPr lvl="1"/>
            <a:r>
              <a:rPr lang="fr-FR" dirty="0" smtClean="0"/>
              <a:t>IHM plus poussée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00298" y="5572140"/>
            <a:ext cx="428628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Et maintenant, une démonstration !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I) Introduction (1/2)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Objectifs:</a:t>
            </a:r>
          </a:p>
          <a:p>
            <a:pPr lvl="1"/>
            <a:r>
              <a:rPr lang="fr-FR" dirty="0" smtClean="0"/>
              <a:t>Jouer un réseau de Pétri réalisé avec le logiciel TINA sur un robot Lego du LIA…</a:t>
            </a:r>
          </a:p>
          <a:p>
            <a:pPr lvl="1"/>
            <a:r>
              <a:rPr lang="fr-FR" dirty="0" smtClean="0"/>
              <a:t>… afin d’intégrer les notions et problématiques liées aux </a:t>
            </a:r>
            <a:r>
              <a:rPr lang="fr-FR" dirty="0" err="1" smtClean="0"/>
              <a:t>Rdp</a:t>
            </a:r>
            <a:r>
              <a:rPr lang="fr-FR" dirty="0" smtClean="0"/>
              <a:t> et à leur jeu.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Organisation:</a:t>
            </a:r>
          </a:p>
          <a:p>
            <a:pPr lvl="1"/>
            <a:r>
              <a:rPr lang="fr-FR" dirty="0" smtClean="0"/>
              <a:t>Une équipe conception Réseau de Pétri</a:t>
            </a:r>
          </a:p>
          <a:p>
            <a:pPr lvl="1"/>
            <a:r>
              <a:rPr lang="fr-FR" dirty="0" smtClean="0"/>
              <a:t>Une équipe interface de traduction du réseau vers le robot</a:t>
            </a:r>
          </a:p>
          <a:p>
            <a:pPr lvl="1"/>
            <a:r>
              <a:rPr lang="fr-FR" dirty="0" smtClean="0"/>
              <a:t>Une équipe Intégration du joueur sur le Robot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I) Introduction (2/2)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 3A SEM 2009 - Robot Lego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F3D1-E4E6-49B3-A3FB-F334CF106EB1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robot Lego (Stanley), c’est:</a:t>
            </a:r>
          </a:p>
          <a:p>
            <a:endParaRPr lang="fr-FR" dirty="0" smtClean="0"/>
          </a:p>
          <a:p>
            <a:pPr lvl="1"/>
            <a:r>
              <a:rPr lang="fr-FR" b="1" dirty="0" smtClean="0"/>
              <a:t>Des Capteurs</a:t>
            </a:r>
          </a:p>
          <a:p>
            <a:pPr lvl="2"/>
            <a:r>
              <a:rPr lang="fr-FR" dirty="0" smtClean="0"/>
              <a:t>Ultra Son</a:t>
            </a:r>
          </a:p>
          <a:p>
            <a:pPr lvl="2"/>
            <a:r>
              <a:rPr lang="fr-FR" dirty="0" smtClean="0"/>
              <a:t>Tactile</a:t>
            </a:r>
          </a:p>
          <a:p>
            <a:pPr lvl="2"/>
            <a:r>
              <a:rPr lang="fr-FR" dirty="0" smtClean="0"/>
              <a:t>Sonore</a:t>
            </a:r>
          </a:p>
          <a:p>
            <a:pPr lvl="2"/>
            <a:r>
              <a:rPr lang="fr-FR" dirty="0" smtClean="0"/>
              <a:t>Niveaux de Gris</a:t>
            </a:r>
          </a:p>
          <a:p>
            <a:pPr lvl="1"/>
            <a:r>
              <a:rPr lang="fr-FR" b="1" dirty="0" smtClean="0"/>
              <a:t>Des actionneurs</a:t>
            </a:r>
          </a:p>
          <a:p>
            <a:pPr lvl="2"/>
            <a:r>
              <a:rPr lang="fr-FR" dirty="0" smtClean="0"/>
              <a:t> 3 Moteurs identiques pour des fonctions liées au mouvement ou à la préhension d’une balle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</a:t>
            </a:r>
            <a:r>
              <a:rPr lang="fr-FR" dirty="0" smtClean="0"/>
              <a:t>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de cantos arredondados 7"/>
          <p:cNvSpPr/>
          <p:nvPr/>
        </p:nvSpPr>
        <p:spPr>
          <a:xfrm>
            <a:off x="2928926" y="857232"/>
            <a:ext cx="3214710" cy="500066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Le parallélisme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II) Réseau </a:t>
            </a:r>
            <a:r>
              <a:rPr lang="fr-FR" dirty="0" smtClean="0"/>
              <a:t>de Petri : Mission Finale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6562" r="25000" b="21250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>
          <a:xfrm>
            <a:off x="2928926" y="857232"/>
            <a:ext cx="321471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Le choix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</TotalTime>
  <Words>1038</Words>
  <Application>Microsoft Office PowerPoint</Application>
  <PresentationFormat>Affichage à l'écran (4:3)</PresentationFormat>
  <Paragraphs>252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Origine</vt:lpstr>
      <vt:lpstr>Implémentation d’un Joueur de Réseaux de Pétri sur Robot Lego</vt:lpstr>
      <vt:lpstr>Plan de L’intervention</vt:lpstr>
      <vt:lpstr>I) Introduction (1/2)</vt:lpstr>
      <vt:lpstr>I) Introduction (2/2)</vt:lpstr>
      <vt:lpstr>II) Réseau de Petri : Mission Finale</vt:lpstr>
      <vt:lpstr>II) Réseau de Petri : Mission Finale </vt:lpstr>
      <vt:lpstr>II) Réseau de Petri : Mission Finale</vt:lpstr>
      <vt:lpstr>II) Réseau de Petri : Mission Finale</vt:lpstr>
      <vt:lpstr>II) Réseau de Petri : Mission Finale </vt:lpstr>
      <vt:lpstr>II) Réseau de Petri : Mission Finale </vt:lpstr>
      <vt:lpstr>II) Réseau de Petri : Mission Finale </vt:lpstr>
      <vt:lpstr>II) Réseau de Petri : Mission Finale </vt:lpstr>
      <vt:lpstr>II) Réseau de Petri : Mission Finale </vt:lpstr>
      <vt:lpstr>II) Réseau de Petri : Mission Finale </vt:lpstr>
      <vt:lpstr>II) Réseau de Petri : Mission Finale </vt:lpstr>
      <vt:lpstr>II) Réseau de Petri : Mission Finale </vt:lpstr>
      <vt:lpstr>II) Réseau de Petri : Mission Finale </vt:lpstr>
      <vt:lpstr>II) Réseau de Petri : Mission Finale</vt:lpstr>
      <vt:lpstr>III) Interface Traduction</vt:lpstr>
      <vt:lpstr>III) Interface Traduction: Principes</vt:lpstr>
      <vt:lpstr>III) Interface Traduction: Importation (1/1)</vt:lpstr>
      <vt:lpstr>III) Interface Traduction: Importation (2/2)</vt:lpstr>
      <vt:lpstr>III) Interface Traduction: Construction</vt:lpstr>
      <vt:lpstr>III) Interface Traduction: Exportation</vt:lpstr>
      <vt:lpstr>IV) Joueur embarqué: Conception générale</vt:lpstr>
      <vt:lpstr>IV) Joueur Embarqué : Particularités</vt:lpstr>
      <vt:lpstr>IV) Joueur Embarqué : Tests Joueur</vt:lpstr>
      <vt:lpstr>IV) Joueur Embarqué : Tests Système</vt:lpstr>
      <vt:lpstr>V) Conclusion</vt:lpstr>
    </vt:vector>
  </TitlesOfParts>
  <Company>Supaero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d’un Joueur de Réseaux de Pétri sur Robot Lego</dc:title>
  <dc:creator>Garbi</dc:creator>
  <cp:lastModifiedBy>Yann</cp:lastModifiedBy>
  <cp:revision>22</cp:revision>
  <dcterms:created xsi:type="dcterms:W3CDTF">2009-11-15T17:47:44Z</dcterms:created>
  <dcterms:modified xsi:type="dcterms:W3CDTF">2009-11-15T20:10:27Z</dcterms:modified>
</cp:coreProperties>
</file>