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ata4.xml" ContentType="application/vnd.openxmlformats-officedocument.drawingml.diagramData+xml"/>
  <Default Extension="xml" ContentType="application/xml"/>
  <Default Extension="jpeg" ContentType="image/jpeg"/>
  <Override PartName="/ppt/diagrams/data2.xml" ContentType="application/vnd.openxmlformats-officedocument.drawingml.diagramData+xml"/>
  <Override PartName="/ppt/tableStyles.xml" ContentType="application/vnd.openxmlformats-officedocument.presentationml.tableStyles+xml"/>
  <Override PartName="/ppt/diagrams/layout4.xml" ContentType="application/vnd.openxmlformats-officedocument.drawingml.diagramLayout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diagrams/layout2.xml" ContentType="application/vnd.openxmlformats-officedocument.drawingml.diagram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quickStyle3.xml" ContentType="application/vnd.openxmlformats-officedocument.drawingml.diagram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diagrams/colors3.xml" ContentType="application/vnd.openxmlformats-officedocument.drawingml.diagramColors+xml"/>
  <Default Extension="bin" ContentType="application/vnd.openxmlformats-officedocument.presentationml.printerSettings"/>
  <Override PartName="/ppt/diagrams/colors1.xml" ContentType="application/vnd.openxmlformats-officedocument.drawingml.diagramColors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layout3.xml" ContentType="application/vnd.openxmlformats-officedocument.drawingml.diagram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diagrams/layout1.xml" ContentType="application/vnd.openxmlformats-officedocument.drawingml.diagramLayout+xml"/>
  <Override PartName="/ppt/diagrams/quickStyle4.xml" ContentType="application/vnd.openxmlformats-officedocument.drawingml.diagramStyl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diagrams/quickStyle2.xml" ContentType="application/vnd.openxmlformats-officedocument.drawingml.diagramStyl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diagrams/colors4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11" r:id="rId1"/>
  </p:sldMasterIdLst>
  <p:sldIdLst>
    <p:sldId id="256" r:id="rId2"/>
    <p:sldId id="260" r:id="rId3"/>
    <p:sldId id="261" r:id="rId4"/>
    <p:sldId id="257" r:id="rId5"/>
    <p:sldId id="258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 showGuide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79CEFA-B930-E645-A65D-DFEB046BF16A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CEF9EA-9704-A04B-9233-0C779B11B814}">
      <dgm:prSet phldrT="[Text]"/>
      <dgm:spPr/>
      <dgm:t>
        <a:bodyPr/>
        <a:lstStyle/>
        <a:p>
          <a:r>
            <a:rPr lang="en-US" dirty="0" smtClean="0"/>
            <a:t>UI Concept</a:t>
          </a:r>
          <a:endParaRPr lang="en-US" dirty="0"/>
        </a:p>
      </dgm:t>
    </dgm:pt>
    <dgm:pt modelId="{A1861575-2F3E-2B49-909D-D891E90552B6}" type="parTrans" cxnId="{2C8818D9-5EEB-2C4F-8385-A0FBBF0F6155}">
      <dgm:prSet/>
      <dgm:spPr/>
      <dgm:t>
        <a:bodyPr/>
        <a:lstStyle/>
        <a:p>
          <a:endParaRPr lang="en-US"/>
        </a:p>
      </dgm:t>
    </dgm:pt>
    <dgm:pt modelId="{039F7F43-749C-2F4D-9C30-DE360F515579}" type="sibTrans" cxnId="{2C8818D9-5EEB-2C4F-8385-A0FBBF0F6155}">
      <dgm:prSet/>
      <dgm:spPr/>
      <dgm:t>
        <a:bodyPr/>
        <a:lstStyle/>
        <a:p>
          <a:endParaRPr lang="en-US"/>
        </a:p>
      </dgm:t>
    </dgm:pt>
    <dgm:pt modelId="{6D31FAD8-DD45-0C4F-8292-887FB980166E}">
      <dgm:prSet phldrT="[Text]"/>
      <dgm:spPr/>
      <dgm:t>
        <a:bodyPr/>
        <a:lstStyle/>
        <a:p>
          <a:r>
            <a:rPr lang="en-US" dirty="0" smtClean="0"/>
            <a:t>UI Specification</a:t>
          </a:r>
          <a:endParaRPr lang="en-US" dirty="0"/>
        </a:p>
      </dgm:t>
    </dgm:pt>
    <dgm:pt modelId="{2A44C67C-85B4-104C-8653-0CDF53C4D7D9}" type="parTrans" cxnId="{BE6DDD2F-38DA-9C41-8085-095F4F78CA0B}">
      <dgm:prSet/>
      <dgm:spPr/>
      <dgm:t>
        <a:bodyPr/>
        <a:lstStyle/>
        <a:p>
          <a:endParaRPr lang="en-US"/>
        </a:p>
      </dgm:t>
    </dgm:pt>
    <dgm:pt modelId="{AC7FF388-A1F1-BD49-8512-B0EEB042DDB2}" type="sibTrans" cxnId="{BE6DDD2F-38DA-9C41-8085-095F4F78CA0B}">
      <dgm:prSet/>
      <dgm:spPr/>
      <dgm:t>
        <a:bodyPr/>
        <a:lstStyle/>
        <a:p>
          <a:endParaRPr lang="en-US"/>
        </a:p>
      </dgm:t>
    </dgm:pt>
    <dgm:pt modelId="{A2F0250E-1CA7-BE44-ABF7-7B2146FA68B6}">
      <dgm:prSet phldrT="[Text]"/>
      <dgm:spPr/>
      <dgm:t>
        <a:bodyPr/>
        <a:lstStyle/>
        <a:p>
          <a:r>
            <a:rPr lang="en-US" dirty="0" smtClean="0"/>
            <a:t>Validated UI</a:t>
          </a:r>
          <a:endParaRPr lang="en-US" dirty="0"/>
        </a:p>
      </dgm:t>
    </dgm:pt>
    <dgm:pt modelId="{C958DBF2-E661-C849-A58F-E23DBDCA3509}" type="parTrans" cxnId="{AFAFB208-D82F-4246-AFDC-BAD9DE3A2552}">
      <dgm:prSet/>
      <dgm:spPr/>
      <dgm:t>
        <a:bodyPr/>
        <a:lstStyle/>
        <a:p>
          <a:endParaRPr lang="en-US"/>
        </a:p>
      </dgm:t>
    </dgm:pt>
    <dgm:pt modelId="{9AB53EA6-BE6A-0744-A2B8-E432FFB5690E}" type="sibTrans" cxnId="{AFAFB208-D82F-4246-AFDC-BAD9DE3A2552}">
      <dgm:prSet/>
      <dgm:spPr/>
      <dgm:t>
        <a:bodyPr/>
        <a:lstStyle/>
        <a:p>
          <a:endParaRPr lang="en-US"/>
        </a:p>
      </dgm:t>
    </dgm:pt>
    <dgm:pt modelId="{FC3416EF-B9CA-224D-9952-2FC819D32B55}">
      <dgm:prSet phldrT="[Text]"/>
      <dgm:spPr/>
      <dgm:t>
        <a:bodyPr/>
        <a:lstStyle/>
        <a:p>
          <a:r>
            <a:rPr lang="en-US" dirty="0" smtClean="0"/>
            <a:t>UI Implementation</a:t>
          </a:r>
          <a:endParaRPr lang="en-US" dirty="0"/>
        </a:p>
      </dgm:t>
    </dgm:pt>
    <dgm:pt modelId="{DA58ABBE-C29E-C641-B9A4-12D87A406141}" type="parTrans" cxnId="{5553E5EF-F2B1-6948-85B4-D49E6093A6C2}">
      <dgm:prSet/>
      <dgm:spPr/>
      <dgm:t>
        <a:bodyPr/>
        <a:lstStyle/>
        <a:p>
          <a:endParaRPr lang="en-US"/>
        </a:p>
      </dgm:t>
    </dgm:pt>
    <dgm:pt modelId="{3BA7AC5A-0638-D34C-9CD0-54FB82B5D55A}" type="sibTrans" cxnId="{5553E5EF-F2B1-6948-85B4-D49E6093A6C2}">
      <dgm:prSet/>
      <dgm:spPr/>
      <dgm:t>
        <a:bodyPr/>
        <a:lstStyle/>
        <a:p>
          <a:endParaRPr lang="en-US"/>
        </a:p>
      </dgm:t>
    </dgm:pt>
    <dgm:pt modelId="{2622E2FE-0872-2F4A-AE10-C543C1354092}" type="pres">
      <dgm:prSet presAssocID="{1779CEFA-B930-E645-A65D-DFEB046BF1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6A447A-552B-FE46-B9A1-AECE4D4674FD}" type="pres">
      <dgm:prSet presAssocID="{A2F0250E-1CA7-BE44-ABF7-7B2146FA68B6}" presName="boxAndChildren" presStyleCnt="0"/>
      <dgm:spPr/>
    </dgm:pt>
    <dgm:pt modelId="{0F09E406-1E4D-214A-A5D8-FF88956EC362}" type="pres">
      <dgm:prSet presAssocID="{A2F0250E-1CA7-BE44-ABF7-7B2146FA68B6}" presName="parentTextBox" presStyleLbl="node1" presStyleIdx="0" presStyleCnt="4"/>
      <dgm:spPr/>
      <dgm:t>
        <a:bodyPr/>
        <a:lstStyle/>
        <a:p>
          <a:endParaRPr lang="en-US"/>
        </a:p>
      </dgm:t>
    </dgm:pt>
    <dgm:pt modelId="{DC4C7510-AF0A-5041-BF51-E5485B7AE765}" type="pres">
      <dgm:prSet presAssocID="{3BA7AC5A-0638-D34C-9CD0-54FB82B5D55A}" presName="sp" presStyleCnt="0"/>
      <dgm:spPr/>
    </dgm:pt>
    <dgm:pt modelId="{FE460FE7-7F86-8E49-84E6-F5EC2A9949A0}" type="pres">
      <dgm:prSet presAssocID="{FC3416EF-B9CA-224D-9952-2FC819D32B55}" presName="arrowAndChildren" presStyleCnt="0"/>
      <dgm:spPr/>
    </dgm:pt>
    <dgm:pt modelId="{3265E425-7DF2-A24A-B267-6635F7551F11}" type="pres">
      <dgm:prSet presAssocID="{FC3416EF-B9CA-224D-9952-2FC819D32B55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576609C6-814D-EF4D-92DB-3A28FF14B199}" type="pres">
      <dgm:prSet presAssocID="{AC7FF388-A1F1-BD49-8512-B0EEB042DDB2}" presName="sp" presStyleCnt="0"/>
      <dgm:spPr/>
    </dgm:pt>
    <dgm:pt modelId="{6984245A-C1AE-134F-8B01-885925481EFC}" type="pres">
      <dgm:prSet presAssocID="{6D31FAD8-DD45-0C4F-8292-887FB980166E}" presName="arrowAndChildren" presStyleCnt="0"/>
      <dgm:spPr/>
    </dgm:pt>
    <dgm:pt modelId="{5850A0DE-F705-DA40-B053-A39B9B1A6681}" type="pres">
      <dgm:prSet presAssocID="{6D31FAD8-DD45-0C4F-8292-887FB980166E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423D0035-CE83-4345-931D-DFFC568BCBFA}" type="pres">
      <dgm:prSet presAssocID="{039F7F43-749C-2F4D-9C30-DE360F515579}" presName="sp" presStyleCnt="0"/>
      <dgm:spPr/>
    </dgm:pt>
    <dgm:pt modelId="{F7F7F778-19E1-4B45-8E66-DC72DAE93C7B}" type="pres">
      <dgm:prSet presAssocID="{FDCEF9EA-9704-A04B-9233-0C779B11B814}" presName="arrowAndChildren" presStyleCnt="0"/>
      <dgm:spPr/>
    </dgm:pt>
    <dgm:pt modelId="{D36A5A29-94C2-8842-8A3E-0FFE9737D8AE}" type="pres">
      <dgm:prSet presAssocID="{FDCEF9EA-9704-A04B-9233-0C779B11B814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420E710A-BF58-304A-9CE9-AB7B3C82D524}" type="presOf" srcId="{FDCEF9EA-9704-A04B-9233-0C779B11B814}" destId="{D36A5A29-94C2-8842-8A3E-0FFE9737D8AE}" srcOrd="0" destOrd="0" presId="urn:microsoft.com/office/officeart/2005/8/layout/process4"/>
    <dgm:cxn modelId="{6385FEFE-5043-744F-86F7-5B898D6F7009}" type="presOf" srcId="{FC3416EF-B9CA-224D-9952-2FC819D32B55}" destId="{3265E425-7DF2-A24A-B267-6635F7551F11}" srcOrd="0" destOrd="0" presId="urn:microsoft.com/office/officeart/2005/8/layout/process4"/>
    <dgm:cxn modelId="{2C8818D9-5EEB-2C4F-8385-A0FBBF0F6155}" srcId="{1779CEFA-B930-E645-A65D-DFEB046BF16A}" destId="{FDCEF9EA-9704-A04B-9233-0C779B11B814}" srcOrd="0" destOrd="0" parTransId="{A1861575-2F3E-2B49-909D-D891E90552B6}" sibTransId="{039F7F43-749C-2F4D-9C30-DE360F515579}"/>
    <dgm:cxn modelId="{AFAFB208-D82F-4246-AFDC-BAD9DE3A2552}" srcId="{1779CEFA-B930-E645-A65D-DFEB046BF16A}" destId="{A2F0250E-1CA7-BE44-ABF7-7B2146FA68B6}" srcOrd="3" destOrd="0" parTransId="{C958DBF2-E661-C849-A58F-E23DBDCA3509}" sibTransId="{9AB53EA6-BE6A-0744-A2B8-E432FFB5690E}"/>
    <dgm:cxn modelId="{5553E5EF-F2B1-6948-85B4-D49E6093A6C2}" srcId="{1779CEFA-B930-E645-A65D-DFEB046BF16A}" destId="{FC3416EF-B9CA-224D-9952-2FC819D32B55}" srcOrd="2" destOrd="0" parTransId="{DA58ABBE-C29E-C641-B9A4-12D87A406141}" sibTransId="{3BA7AC5A-0638-D34C-9CD0-54FB82B5D55A}"/>
    <dgm:cxn modelId="{433FFD62-D32A-D74A-B2F4-7662EEDF3A35}" type="presOf" srcId="{6D31FAD8-DD45-0C4F-8292-887FB980166E}" destId="{5850A0DE-F705-DA40-B053-A39B9B1A6681}" srcOrd="0" destOrd="0" presId="urn:microsoft.com/office/officeart/2005/8/layout/process4"/>
    <dgm:cxn modelId="{BE6DDD2F-38DA-9C41-8085-095F4F78CA0B}" srcId="{1779CEFA-B930-E645-A65D-DFEB046BF16A}" destId="{6D31FAD8-DD45-0C4F-8292-887FB980166E}" srcOrd="1" destOrd="0" parTransId="{2A44C67C-85B4-104C-8653-0CDF53C4D7D9}" sibTransId="{AC7FF388-A1F1-BD49-8512-B0EEB042DDB2}"/>
    <dgm:cxn modelId="{EAC4B49F-599F-EB4B-8A4C-4B50332B0624}" type="presOf" srcId="{1779CEFA-B930-E645-A65D-DFEB046BF16A}" destId="{2622E2FE-0872-2F4A-AE10-C543C1354092}" srcOrd="0" destOrd="0" presId="urn:microsoft.com/office/officeart/2005/8/layout/process4"/>
    <dgm:cxn modelId="{ECEA14B2-E237-E348-8604-714F58F8C17C}" type="presOf" srcId="{A2F0250E-1CA7-BE44-ABF7-7B2146FA68B6}" destId="{0F09E406-1E4D-214A-A5D8-FF88956EC362}" srcOrd="0" destOrd="0" presId="urn:microsoft.com/office/officeart/2005/8/layout/process4"/>
    <dgm:cxn modelId="{21A18149-189D-C544-8FC3-C57B69C05215}" type="presParOf" srcId="{2622E2FE-0872-2F4A-AE10-C543C1354092}" destId="{146A447A-552B-FE46-B9A1-AECE4D4674FD}" srcOrd="0" destOrd="0" presId="urn:microsoft.com/office/officeart/2005/8/layout/process4"/>
    <dgm:cxn modelId="{CEF438EF-2CCF-8844-B4B2-E33348413B30}" type="presParOf" srcId="{146A447A-552B-FE46-B9A1-AECE4D4674FD}" destId="{0F09E406-1E4D-214A-A5D8-FF88956EC362}" srcOrd="0" destOrd="0" presId="urn:microsoft.com/office/officeart/2005/8/layout/process4"/>
    <dgm:cxn modelId="{2F0B7EBA-4BE5-5C46-8FEE-BA1EC5E2DC91}" type="presParOf" srcId="{2622E2FE-0872-2F4A-AE10-C543C1354092}" destId="{DC4C7510-AF0A-5041-BF51-E5485B7AE765}" srcOrd="1" destOrd="0" presId="urn:microsoft.com/office/officeart/2005/8/layout/process4"/>
    <dgm:cxn modelId="{32894860-E813-F249-9F89-DEB88835F65F}" type="presParOf" srcId="{2622E2FE-0872-2F4A-AE10-C543C1354092}" destId="{FE460FE7-7F86-8E49-84E6-F5EC2A9949A0}" srcOrd="2" destOrd="0" presId="urn:microsoft.com/office/officeart/2005/8/layout/process4"/>
    <dgm:cxn modelId="{AEE02B8D-7806-2B49-94D1-C3935511D6CD}" type="presParOf" srcId="{FE460FE7-7F86-8E49-84E6-F5EC2A9949A0}" destId="{3265E425-7DF2-A24A-B267-6635F7551F11}" srcOrd="0" destOrd="0" presId="urn:microsoft.com/office/officeart/2005/8/layout/process4"/>
    <dgm:cxn modelId="{AFF2DFDB-27C7-7649-8C3E-310458088F1E}" type="presParOf" srcId="{2622E2FE-0872-2F4A-AE10-C543C1354092}" destId="{576609C6-814D-EF4D-92DB-3A28FF14B199}" srcOrd="3" destOrd="0" presId="urn:microsoft.com/office/officeart/2005/8/layout/process4"/>
    <dgm:cxn modelId="{3B6472F3-2E30-5D42-9B0D-99E15D9ED722}" type="presParOf" srcId="{2622E2FE-0872-2F4A-AE10-C543C1354092}" destId="{6984245A-C1AE-134F-8B01-885925481EFC}" srcOrd="4" destOrd="0" presId="urn:microsoft.com/office/officeart/2005/8/layout/process4"/>
    <dgm:cxn modelId="{A59F6AE7-6749-3544-ADC1-41A1223D849A}" type="presParOf" srcId="{6984245A-C1AE-134F-8B01-885925481EFC}" destId="{5850A0DE-F705-DA40-B053-A39B9B1A6681}" srcOrd="0" destOrd="0" presId="urn:microsoft.com/office/officeart/2005/8/layout/process4"/>
    <dgm:cxn modelId="{0FA7766F-0EC2-2044-A9AC-103C03AE98E5}" type="presParOf" srcId="{2622E2FE-0872-2F4A-AE10-C543C1354092}" destId="{423D0035-CE83-4345-931D-DFFC568BCBFA}" srcOrd="5" destOrd="0" presId="urn:microsoft.com/office/officeart/2005/8/layout/process4"/>
    <dgm:cxn modelId="{B351D107-0635-F941-80DB-6BCD27705B7A}" type="presParOf" srcId="{2622E2FE-0872-2F4A-AE10-C543C1354092}" destId="{F7F7F778-19E1-4B45-8E66-DC72DAE93C7B}" srcOrd="6" destOrd="0" presId="urn:microsoft.com/office/officeart/2005/8/layout/process4"/>
    <dgm:cxn modelId="{A5197D8A-D2D5-644C-95EC-0597B65B5B5D}" type="presParOf" srcId="{F7F7F778-19E1-4B45-8E66-DC72DAE93C7B}" destId="{D36A5A29-94C2-8842-8A3E-0FFE9737D8AE}" srcOrd="0" destOrd="0" presId="urn:microsoft.com/office/officeart/2005/8/layout/process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79CEFA-B930-E645-A65D-DFEB046BF16A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CEF9EA-9704-A04B-9233-0C779B11B814}">
      <dgm:prSet phldrT="[Text]"/>
      <dgm:spPr/>
      <dgm:t>
        <a:bodyPr/>
        <a:lstStyle/>
        <a:p>
          <a:r>
            <a:rPr lang="en-US" dirty="0" smtClean="0"/>
            <a:t>UI Concept</a:t>
          </a:r>
          <a:endParaRPr lang="en-US" dirty="0"/>
        </a:p>
      </dgm:t>
    </dgm:pt>
    <dgm:pt modelId="{A1861575-2F3E-2B49-909D-D891E90552B6}" type="parTrans" cxnId="{2C8818D9-5EEB-2C4F-8385-A0FBBF0F6155}">
      <dgm:prSet/>
      <dgm:spPr/>
      <dgm:t>
        <a:bodyPr/>
        <a:lstStyle/>
        <a:p>
          <a:endParaRPr lang="en-US"/>
        </a:p>
      </dgm:t>
    </dgm:pt>
    <dgm:pt modelId="{039F7F43-749C-2F4D-9C30-DE360F515579}" type="sibTrans" cxnId="{2C8818D9-5EEB-2C4F-8385-A0FBBF0F6155}">
      <dgm:prSet/>
      <dgm:spPr/>
      <dgm:t>
        <a:bodyPr/>
        <a:lstStyle/>
        <a:p>
          <a:endParaRPr lang="en-US"/>
        </a:p>
      </dgm:t>
    </dgm:pt>
    <dgm:pt modelId="{6D31FAD8-DD45-0C4F-8292-887FB980166E}">
      <dgm:prSet phldrT="[Text]"/>
      <dgm:spPr/>
      <dgm:t>
        <a:bodyPr/>
        <a:lstStyle/>
        <a:p>
          <a:r>
            <a:rPr lang="en-US" dirty="0" smtClean="0"/>
            <a:t>Formal UI Model</a:t>
          </a:r>
          <a:endParaRPr lang="en-US" dirty="0"/>
        </a:p>
      </dgm:t>
    </dgm:pt>
    <dgm:pt modelId="{2A44C67C-85B4-104C-8653-0CDF53C4D7D9}" type="parTrans" cxnId="{BE6DDD2F-38DA-9C41-8085-095F4F78CA0B}">
      <dgm:prSet/>
      <dgm:spPr/>
      <dgm:t>
        <a:bodyPr/>
        <a:lstStyle/>
        <a:p>
          <a:endParaRPr lang="en-US"/>
        </a:p>
      </dgm:t>
    </dgm:pt>
    <dgm:pt modelId="{AC7FF388-A1F1-BD49-8512-B0EEB042DDB2}" type="sibTrans" cxnId="{BE6DDD2F-38DA-9C41-8085-095F4F78CA0B}">
      <dgm:prSet/>
      <dgm:spPr/>
      <dgm:t>
        <a:bodyPr/>
        <a:lstStyle/>
        <a:p>
          <a:endParaRPr lang="en-US"/>
        </a:p>
      </dgm:t>
    </dgm:pt>
    <dgm:pt modelId="{A2F0250E-1CA7-BE44-ABF7-7B2146FA68B6}">
      <dgm:prSet phldrT="[Text]"/>
      <dgm:spPr/>
      <dgm:t>
        <a:bodyPr/>
        <a:lstStyle/>
        <a:p>
          <a:r>
            <a:rPr lang="en-US" dirty="0" smtClean="0"/>
            <a:t>Validated UI</a:t>
          </a:r>
          <a:endParaRPr lang="en-US" dirty="0"/>
        </a:p>
      </dgm:t>
    </dgm:pt>
    <dgm:pt modelId="{C958DBF2-E661-C849-A58F-E23DBDCA3509}" type="parTrans" cxnId="{AFAFB208-D82F-4246-AFDC-BAD9DE3A2552}">
      <dgm:prSet/>
      <dgm:spPr/>
      <dgm:t>
        <a:bodyPr/>
        <a:lstStyle/>
        <a:p>
          <a:endParaRPr lang="en-US"/>
        </a:p>
      </dgm:t>
    </dgm:pt>
    <dgm:pt modelId="{9AB53EA6-BE6A-0744-A2B8-E432FFB5690E}" type="sibTrans" cxnId="{AFAFB208-D82F-4246-AFDC-BAD9DE3A2552}">
      <dgm:prSet/>
      <dgm:spPr/>
      <dgm:t>
        <a:bodyPr/>
        <a:lstStyle/>
        <a:p>
          <a:endParaRPr lang="en-US"/>
        </a:p>
      </dgm:t>
    </dgm:pt>
    <dgm:pt modelId="{FC3416EF-B9CA-224D-9952-2FC819D32B55}">
      <dgm:prSet phldrT="[Text]"/>
      <dgm:spPr/>
      <dgm:t>
        <a:bodyPr/>
        <a:lstStyle/>
        <a:p>
          <a:r>
            <a:rPr lang="en-US" dirty="0" smtClean="0"/>
            <a:t>UI Implementation</a:t>
          </a:r>
          <a:endParaRPr lang="en-US" dirty="0"/>
        </a:p>
      </dgm:t>
    </dgm:pt>
    <dgm:pt modelId="{DA58ABBE-C29E-C641-B9A4-12D87A406141}" type="parTrans" cxnId="{5553E5EF-F2B1-6948-85B4-D49E6093A6C2}">
      <dgm:prSet/>
      <dgm:spPr/>
      <dgm:t>
        <a:bodyPr/>
        <a:lstStyle/>
        <a:p>
          <a:endParaRPr lang="en-US"/>
        </a:p>
      </dgm:t>
    </dgm:pt>
    <dgm:pt modelId="{3BA7AC5A-0638-D34C-9CD0-54FB82B5D55A}" type="sibTrans" cxnId="{5553E5EF-F2B1-6948-85B4-D49E6093A6C2}">
      <dgm:prSet/>
      <dgm:spPr/>
      <dgm:t>
        <a:bodyPr/>
        <a:lstStyle/>
        <a:p>
          <a:endParaRPr lang="en-US"/>
        </a:p>
      </dgm:t>
    </dgm:pt>
    <dgm:pt modelId="{2622E2FE-0872-2F4A-AE10-C543C1354092}" type="pres">
      <dgm:prSet presAssocID="{1779CEFA-B930-E645-A65D-DFEB046BF1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6A447A-552B-FE46-B9A1-AECE4D4674FD}" type="pres">
      <dgm:prSet presAssocID="{A2F0250E-1CA7-BE44-ABF7-7B2146FA68B6}" presName="boxAndChildren" presStyleCnt="0"/>
      <dgm:spPr/>
    </dgm:pt>
    <dgm:pt modelId="{0F09E406-1E4D-214A-A5D8-FF88956EC362}" type="pres">
      <dgm:prSet presAssocID="{A2F0250E-1CA7-BE44-ABF7-7B2146FA68B6}" presName="parentTextBox" presStyleLbl="node1" presStyleIdx="0" presStyleCnt="4"/>
      <dgm:spPr/>
      <dgm:t>
        <a:bodyPr/>
        <a:lstStyle/>
        <a:p>
          <a:endParaRPr lang="en-US"/>
        </a:p>
      </dgm:t>
    </dgm:pt>
    <dgm:pt modelId="{DC4C7510-AF0A-5041-BF51-E5485B7AE765}" type="pres">
      <dgm:prSet presAssocID="{3BA7AC5A-0638-D34C-9CD0-54FB82B5D55A}" presName="sp" presStyleCnt="0"/>
      <dgm:spPr/>
    </dgm:pt>
    <dgm:pt modelId="{FE460FE7-7F86-8E49-84E6-F5EC2A9949A0}" type="pres">
      <dgm:prSet presAssocID="{FC3416EF-B9CA-224D-9952-2FC819D32B55}" presName="arrowAndChildren" presStyleCnt="0"/>
      <dgm:spPr/>
    </dgm:pt>
    <dgm:pt modelId="{3265E425-7DF2-A24A-B267-6635F7551F11}" type="pres">
      <dgm:prSet presAssocID="{FC3416EF-B9CA-224D-9952-2FC819D32B55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576609C6-814D-EF4D-92DB-3A28FF14B199}" type="pres">
      <dgm:prSet presAssocID="{AC7FF388-A1F1-BD49-8512-B0EEB042DDB2}" presName="sp" presStyleCnt="0"/>
      <dgm:spPr/>
    </dgm:pt>
    <dgm:pt modelId="{6984245A-C1AE-134F-8B01-885925481EFC}" type="pres">
      <dgm:prSet presAssocID="{6D31FAD8-DD45-0C4F-8292-887FB980166E}" presName="arrowAndChildren" presStyleCnt="0"/>
      <dgm:spPr/>
    </dgm:pt>
    <dgm:pt modelId="{5850A0DE-F705-DA40-B053-A39B9B1A6681}" type="pres">
      <dgm:prSet presAssocID="{6D31FAD8-DD45-0C4F-8292-887FB980166E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423D0035-CE83-4345-931D-DFFC568BCBFA}" type="pres">
      <dgm:prSet presAssocID="{039F7F43-749C-2F4D-9C30-DE360F515579}" presName="sp" presStyleCnt="0"/>
      <dgm:spPr/>
    </dgm:pt>
    <dgm:pt modelId="{F7F7F778-19E1-4B45-8E66-DC72DAE93C7B}" type="pres">
      <dgm:prSet presAssocID="{FDCEF9EA-9704-A04B-9233-0C779B11B814}" presName="arrowAndChildren" presStyleCnt="0"/>
      <dgm:spPr/>
    </dgm:pt>
    <dgm:pt modelId="{D36A5A29-94C2-8842-8A3E-0FFE9737D8AE}" type="pres">
      <dgm:prSet presAssocID="{FDCEF9EA-9704-A04B-9233-0C779B11B814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75B04BCF-B27E-8545-849D-857F61476A1C}" type="presOf" srcId="{1779CEFA-B930-E645-A65D-DFEB046BF16A}" destId="{2622E2FE-0872-2F4A-AE10-C543C1354092}" srcOrd="0" destOrd="0" presId="urn:microsoft.com/office/officeart/2005/8/layout/process4"/>
    <dgm:cxn modelId="{5EEFB0A6-D06A-5F43-A781-A201BBE869B4}" type="presOf" srcId="{FC3416EF-B9CA-224D-9952-2FC819D32B55}" destId="{3265E425-7DF2-A24A-B267-6635F7551F11}" srcOrd="0" destOrd="0" presId="urn:microsoft.com/office/officeart/2005/8/layout/process4"/>
    <dgm:cxn modelId="{A841899E-14A6-6F48-AA4A-3D88FA058183}" type="presOf" srcId="{A2F0250E-1CA7-BE44-ABF7-7B2146FA68B6}" destId="{0F09E406-1E4D-214A-A5D8-FF88956EC362}" srcOrd="0" destOrd="0" presId="urn:microsoft.com/office/officeart/2005/8/layout/process4"/>
    <dgm:cxn modelId="{2C8818D9-5EEB-2C4F-8385-A0FBBF0F6155}" srcId="{1779CEFA-B930-E645-A65D-DFEB046BF16A}" destId="{FDCEF9EA-9704-A04B-9233-0C779B11B814}" srcOrd="0" destOrd="0" parTransId="{A1861575-2F3E-2B49-909D-D891E90552B6}" sibTransId="{039F7F43-749C-2F4D-9C30-DE360F515579}"/>
    <dgm:cxn modelId="{AFAFB208-D82F-4246-AFDC-BAD9DE3A2552}" srcId="{1779CEFA-B930-E645-A65D-DFEB046BF16A}" destId="{A2F0250E-1CA7-BE44-ABF7-7B2146FA68B6}" srcOrd="3" destOrd="0" parTransId="{C958DBF2-E661-C849-A58F-E23DBDCA3509}" sibTransId="{9AB53EA6-BE6A-0744-A2B8-E432FFB5690E}"/>
    <dgm:cxn modelId="{5553E5EF-F2B1-6948-85B4-D49E6093A6C2}" srcId="{1779CEFA-B930-E645-A65D-DFEB046BF16A}" destId="{FC3416EF-B9CA-224D-9952-2FC819D32B55}" srcOrd="2" destOrd="0" parTransId="{DA58ABBE-C29E-C641-B9A4-12D87A406141}" sibTransId="{3BA7AC5A-0638-D34C-9CD0-54FB82B5D55A}"/>
    <dgm:cxn modelId="{BE6DDD2F-38DA-9C41-8085-095F4F78CA0B}" srcId="{1779CEFA-B930-E645-A65D-DFEB046BF16A}" destId="{6D31FAD8-DD45-0C4F-8292-887FB980166E}" srcOrd="1" destOrd="0" parTransId="{2A44C67C-85B4-104C-8653-0CDF53C4D7D9}" sibTransId="{AC7FF388-A1F1-BD49-8512-B0EEB042DDB2}"/>
    <dgm:cxn modelId="{6C594C05-3B07-E643-85CF-3E7958677212}" type="presOf" srcId="{6D31FAD8-DD45-0C4F-8292-887FB980166E}" destId="{5850A0DE-F705-DA40-B053-A39B9B1A6681}" srcOrd="0" destOrd="0" presId="urn:microsoft.com/office/officeart/2005/8/layout/process4"/>
    <dgm:cxn modelId="{02202DEB-6FD2-E943-BF14-AAD11A85F8AE}" type="presOf" srcId="{FDCEF9EA-9704-A04B-9233-0C779B11B814}" destId="{D36A5A29-94C2-8842-8A3E-0FFE9737D8AE}" srcOrd="0" destOrd="0" presId="urn:microsoft.com/office/officeart/2005/8/layout/process4"/>
    <dgm:cxn modelId="{5E806203-5891-8E46-8676-5648D152A394}" type="presParOf" srcId="{2622E2FE-0872-2F4A-AE10-C543C1354092}" destId="{146A447A-552B-FE46-B9A1-AECE4D4674FD}" srcOrd="0" destOrd="0" presId="urn:microsoft.com/office/officeart/2005/8/layout/process4"/>
    <dgm:cxn modelId="{65F84435-1037-7148-81A7-38D96E040F3B}" type="presParOf" srcId="{146A447A-552B-FE46-B9A1-AECE4D4674FD}" destId="{0F09E406-1E4D-214A-A5D8-FF88956EC362}" srcOrd="0" destOrd="0" presId="urn:microsoft.com/office/officeart/2005/8/layout/process4"/>
    <dgm:cxn modelId="{987E234D-7283-7E4B-9D45-EB17F4F004EF}" type="presParOf" srcId="{2622E2FE-0872-2F4A-AE10-C543C1354092}" destId="{DC4C7510-AF0A-5041-BF51-E5485B7AE765}" srcOrd="1" destOrd="0" presId="urn:microsoft.com/office/officeart/2005/8/layout/process4"/>
    <dgm:cxn modelId="{6A0F39CE-A7B9-694B-BD58-DEBFE7C71305}" type="presParOf" srcId="{2622E2FE-0872-2F4A-AE10-C543C1354092}" destId="{FE460FE7-7F86-8E49-84E6-F5EC2A9949A0}" srcOrd="2" destOrd="0" presId="urn:microsoft.com/office/officeart/2005/8/layout/process4"/>
    <dgm:cxn modelId="{CA5F5BB6-BC4E-644F-ADF9-40CB5823097F}" type="presParOf" srcId="{FE460FE7-7F86-8E49-84E6-F5EC2A9949A0}" destId="{3265E425-7DF2-A24A-B267-6635F7551F11}" srcOrd="0" destOrd="0" presId="urn:microsoft.com/office/officeart/2005/8/layout/process4"/>
    <dgm:cxn modelId="{82216822-8518-E846-A86C-3AB4B3E30A39}" type="presParOf" srcId="{2622E2FE-0872-2F4A-AE10-C543C1354092}" destId="{576609C6-814D-EF4D-92DB-3A28FF14B199}" srcOrd="3" destOrd="0" presId="urn:microsoft.com/office/officeart/2005/8/layout/process4"/>
    <dgm:cxn modelId="{DA48876D-81DC-644F-A2B7-93D70D1EEAF9}" type="presParOf" srcId="{2622E2FE-0872-2F4A-AE10-C543C1354092}" destId="{6984245A-C1AE-134F-8B01-885925481EFC}" srcOrd="4" destOrd="0" presId="urn:microsoft.com/office/officeart/2005/8/layout/process4"/>
    <dgm:cxn modelId="{78AAA988-582E-F94B-A1B3-7F09B880E987}" type="presParOf" srcId="{6984245A-C1AE-134F-8B01-885925481EFC}" destId="{5850A0DE-F705-DA40-B053-A39B9B1A6681}" srcOrd="0" destOrd="0" presId="urn:microsoft.com/office/officeart/2005/8/layout/process4"/>
    <dgm:cxn modelId="{8A563001-9236-E542-988C-529350A17BDF}" type="presParOf" srcId="{2622E2FE-0872-2F4A-AE10-C543C1354092}" destId="{423D0035-CE83-4345-931D-DFFC568BCBFA}" srcOrd="5" destOrd="0" presId="urn:microsoft.com/office/officeart/2005/8/layout/process4"/>
    <dgm:cxn modelId="{8B7BEFA9-AA83-3F4E-825F-E2882F5C6A24}" type="presParOf" srcId="{2622E2FE-0872-2F4A-AE10-C543C1354092}" destId="{F7F7F778-19E1-4B45-8E66-DC72DAE93C7B}" srcOrd="6" destOrd="0" presId="urn:microsoft.com/office/officeart/2005/8/layout/process4"/>
    <dgm:cxn modelId="{D8112F25-B89B-3F4E-A6A9-A03A0B1E332C}" type="presParOf" srcId="{F7F7F778-19E1-4B45-8E66-DC72DAE93C7B}" destId="{D36A5A29-94C2-8842-8A3E-0FFE9737D8AE}" srcOrd="0" destOrd="0" presId="urn:microsoft.com/office/officeart/2005/8/layout/process4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38FFF1-F388-8B46-BC1F-F0D74230FCD4}" type="doc">
      <dgm:prSet loTypeId="urn:microsoft.com/office/officeart/2005/8/layout/radial5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FF389D-ECD7-8042-A3C7-B15DB8DF3694}">
      <dgm:prSet phldrT="[Text]"/>
      <dgm:spPr/>
      <dgm:t>
        <a:bodyPr/>
        <a:lstStyle/>
        <a:p>
          <a:r>
            <a:rPr lang="en-US" dirty="0" smtClean="0"/>
            <a:t>Formal Model</a:t>
          </a:r>
          <a:endParaRPr lang="en-US" dirty="0"/>
        </a:p>
      </dgm:t>
    </dgm:pt>
    <dgm:pt modelId="{425146BB-E133-4F41-87D3-E1EEE08EF111}" type="parTrans" cxnId="{F45253F8-3730-E041-BE89-7F30131CBA74}">
      <dgm:prSet/>
      <dgm:spPr/>
      <dgm:t>
        <a:bodyPr/>
        <a:lstStyle/>
        <a:p>
          <a:endParaRPr lang="en-US"/>
        </a:p>
      </dgm:t>
    </dgm:pt>
    <dgm:pt modelId="{C3F0E3D4-16E5-CE48-A272-51976E57F2DF}" type="sibTrans" cxnId="{F45253F8-3730-E041-BE89-7F30131CBA74}">
      <dgm:prSet/>
      <dgm:spPr/>
      <dgm:t>
        <a:bodyPr/>
        <a:lstStyle/>
        <a:p>
          <a:endParaRPr lang="en-US"/>
        </a:p>
      </dgm:t>
    </dgm:pt>
    <dgm:pt modelId="{08414EA7-1FCB-1A44-BB1F-03DB8E311282}">
      <dgm:prSet phldrT="[Text]"/>
      <dgm:spPr/>
      <dgm:t>
        <a:bodyPr/>
        <a:lstStyle/>
        <a:p>
          <a:r>
            <a:rPr lang="en-US" dirty="0" smtClean="0"/>
            <a:t>Model Checking</a:t>
          </a:r>
          <a:endParaRPr lang="en-US" dirty="0"/>
        </a:p>
      </dgm:t>
    </dgm:pt>
    <dgm:pt modelId="{40D8675D-AD19-974D-A118-918832126C55}" type="parTrans" cxnId="{3D2C3203-B3AC-0D43-B0FB-2BE6AD1E1F15}">
      <dgm:prSet/>
      <dgm:spPr/>
      <dgm:t>
        <a:bodyPr/>
        <a:lstStyle/>
        <a:p>
          <a:endParaRPr lang="en-US"/>
        </a:p>
      </dgm:t>
    </dgm:pt>
    <dgm:pt modelId="{32AD77DF-B362-524E-895C-5C69A78173B0}" type="sibTrans" cxnId="{3D2C3203-B3AC-0D43-B0FB-2BE6AD1E1F15}">
      <dgm:prSet/>
      <dgm:spPr/>
      <dgm:t>
        <a:bodyPr/>
        <a:lstStyle/>
        <a:p>
          <a:endParaRPr lang="en-US"/>
        </a:p>
      </dgm:t>
    </dgm:pt>
    <dgm:pt modelId="{8C04722F-3AFE-EC4B-A289-FAFCDD15435A}">
      <dgm:prSet phldrT="[Text]"/>
      <dgm:spPr/>
      <dgm:t>
        <a:bodyPr/>
        <a:lstStyle/>
        <a:p>
          <a:r>
            <a:rPr lang="en-US" dirty="0" smtClean="0"/>
            <a:t>Run Time Code</a:t>
          </a:r>
          <a:endParaRPr lang="en-US" dirty="0"/>
        </a:p>
      </dgm:t>
    </dgm:pt>
    <dgm:pt modelId="{D4026C4F-9AAB-D548-8222-57AAD4710935}" type="parTrans" cxnId="{513C680E-B887-004D-B368-F1A98FF23EBC}">
      <dgm:prSet/>
      <dgm:spPr/>
      <dgm:t>
        <a:bodyPr/>
        <a:lstStyle/>
        <a:p>
          <a:endParaRPr lang="en-US"/>
        </a:p>
      </dgm:t>
    </dgm:pt>
    <dgm:pt modelId="{F2EB3E9A-21A7-224D-96AA-EB044BC7E082}" type="sibTrans" cxnId="{513C680E-B887-004D-B368-F1A98FF23EBC}">
      <dgm:prSet/>
      <dgm:spPr/>
      <dgm:t>
        <a:bodyPr/>
        <a:lstStyle/>
        <a:p>
          <a:endParaRPr lang="en-US"/>
        </a:p>
      </dgm:t>
    </dgm:pt>
    <dgm:pt modelId="{79284532-BD83-044F-B276-8D4B087B0A46}">
      <dgm:prSet phldrT="[Text]"/>
      <dgm:spPr/>
      <dgm:t>
        <a:bodyPr/>
        <a:lstStyle/>
        <a:p>
          <a:r>
            <a:rPr lang="en-US" dirty="0" smtClean="0"/>
            <a:t>Definition Files</a:t>
          </a:r>
          <a:endParaRPr lang="en-US" dirty="0"/>
        </a:p>
      </dgm:t>
    </dgm:pt>
    <dgm:pt modelId="{9E6E34A2-D907-FD48-BAB3-AB09FDF46223}" type="parTrans" cxnId="{36EFE5C4-4C62-3940-8CDA-3E1A0BB39CA3}">
      <dgm:prSet/>
      <dgm:spPr/>
      <dgm:t>
        <a:bodyPr/>
        <a:lstStyle/>
        <a:p>
          <a:endParaRPr lang="en-US"/>
        </a:p>
      </dgm:t>
    </dgm:pt>
    <dgm:pt modelId="{70EEA2FE-9616-0C48-BD5C-2B2ED05B0C5A}" type="sibTrans" cxnId="{36EFE5C4-4C62-3940-8CDA-3E1A0BB39CA3}">
      <dgm:prSet/>
      <dgm:spPr/>
      <dgm:t>
        <a:bodyPr/>
        <a:lstStyle/>
        <a:p>
          <a:endParaRPr lang="en-US"/>
        </a:p>
      </dgm:t>
    </dgm:pt>
    <dgm:pt modelId="{DB614F73-0327-514C-9529-E4467F9635FB}">
      <dgm:prSet phldrT="[Text]"/>
      <dgm:spPr/>
      <dgm:t>
        <a:bodyPr/>
        <a:lstStyle/>
        <a:p>
          <a:r>
            <a:rPr lang="en-US" dirty="0" smtClean="0"/>
            <a:t>Test Cases</a:t>
          </a:r>
          <a:endParaRPr lang="en-US" dirty="0"/>
        </a:p>
      </dgm:t>
    </dgm:pt>
    <dgm:pt modelId="{0C4D7330-FB8B-E44C-993C-4179C17690D3}" type="parTrans" cxnId="{A324B2BC-8091-7547-84AE-67DFBF48C512}">
      <dgm:prSet/>
      <dgm:spPr/>
      <dgm:t>
        <a:bodyPr/>
        <a:lstStyle/>
        <a:p>
          <a:endParaRPr lang="en-US"/>
        </a:p>
      </dgm:t>
    </dgm:pt>
    <dgm:pt modelId="{6A84CB31-E6B0-A147-8657-68BC63D94029}" type="sibTrans" cxnId="{A324B2BC-8091-7547-84AE-67DFBF48C512}">
      <dgm:prSet/>
      <dgm:spPr/>
      <dgm:t>
        <a:bodyPr/>
        <a:lstStyle/>
        <a:p>
          <a:endParaRPr lang="en-US"/>
        </a:p>
      </dgm:t>
    </dgm:pt>
    <dgm:pt modelId="{7D9CAC14-0136-C640-93BC-C2110C2DF180}" type="pres">
      <dgm:prSet presAssocID="{C838FFF1-F388-8B46-BC1F-F0D74230FCD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B4FD50-F498-2843-A742-B0B04621127E}" type="pres">
      <dgm:prSet presAssocID="{5BFF389D-ECD7-8042-A3C7-B15DB8DF3694}" presName="centerShape" presStyleLbl="node0" presStyleIdx="0" presStyleCnt="1"/>
      <dgm:spPr/>
      <dgm:t>
        <a:bodyPr/>
        <a:lstStyle/>
        <a:p>
          <a:endParaRPr lang="en-US"/>
        </a:p>
      </dgm:t>
    </dgm:pt>
    <dgm:pt modelId="{B0291385-FAD6-3848-83D0-73CFC6020FE6}" type="pres">
      <dgm:prSet presAssocID="{40D8675D-AD19-974D-A118-918832126C55}" presName="parTrans" presStyleLbl="sibTrans2D1" presStyleIdx="0" presStyleCnt="4"/>
      <dgm:spPr/>
      <dgm:t>
        <a:bodyPr/>
        <a:lstStyle/>
        <a:p>
          <a:endParaRPr lang="en-US"/>
        </a:p>
      </dgm:t>
    </dgm:pt>
    <dgm:pt modelId="{E871C414-A94B-F542-9242-52BAA20DB93E}" type="pres">
      <dgm:prSet presAssocID="{40D8675D-AD19-974D-A118-918832126C55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0BE966F-E345-514E-A379-7F9272C0FA25}" type="pres">
      <dgm:prSet presAssocID="{08414EA7-1FCB-1A44-BB1F-03DB8E31128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F83691-B5F8-0D41-81F8-FE3A2BDABD8A}" type="pres">
      <dgm:prSet presAssocID="{D4026C4F-9AAB-D548-8222-57AAD4710935}" presName="parTrans" presStyleLbl="sibTrans2D1" presStyleIdx="1" presStyleCnt="4"/>
      <dgm:spPr/>
      <dgm:t>
        <a:bodyPr/>
        <a:lstStyle/>
        <a:p>
          <a:endParaRPr lang="en-US"/>
        </a:p>
      </dgm:t>
    </dgm:pt>
    <dgm:pt modelId="{E5E64349-195B-B44C-A094-3C4FE6498FB5}" type="pres">
      <dgm:prSet presAssocID="{D4026C4F-9AAB-D548-8222-57AAD471093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26E74172-2CCB-3647-871C-61DE44A5D39F}" type="pres">
      <dgm:prSet presAssocID="{8C04722F-3AFE-EC4B-A289-FAFCDD15435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780C6-32DA-2545-8464-5DFC17B387E9}" type="pres">
      <dgm:prSet presAssocID="{9E6E34A2-D907-FD48-BAB3-AB09FDF46223}" presName="parTrans" presStyleLbl="sibTrans2D1" presStyleIdx="2" presStyleCnt="4"/>
      <dgm:spPr/>
      <dgm:t>
        <a:bodyPr/>
        <a:lstStyle/>
        <a:p>
          <a:endParaRPr lang="en-US"/>
        </a:p>
      </dgm:t>
    </dgm:pt>
    <dgm:pt modelId="{30A0A52D-E1C7-A74A-8EA4-F26703156014}" type="pres">
      <dgm:prSet presAssocID="{9E6E34A2-D907-FD48-BAB3-AB09FDF46223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AED95169-CE7B-014E-938E-705ACCA65157}" type="pres">
      <dgm:prSet presAssocID="{79284532-BD83-044F-B276-8D4B087B0A4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09798-43D8-C34A-A8C3-6E1F2D89B30D}" type="pres">
      <dgm:prSet presAssocID="{0C4D7330-FB8B-E44C-993C-4179C17690D3}" presName="parTrans" presStyleLbl="sibTrans2D1" presStyleIdx="3" presStyleCnt="4"/>
      <dgm:spPr/>
      <dgm:t>
        <a:bodyPr/>
        <a:lstStyle/>
        <a:p>
          <a:endParaRPr lang="en-US"/>
        </a:p>
      </dgm:t>
    </dgm:pt>
    <dgm:pt modelId="{438C74B4-4711-3744-B71C-2038AE35DE8A}" type="pres">
      <dgm:prSet presAssocID="{0C4D7330-FB8B-E44C-993C-4179C17690D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AFBEF5AD-9DF3-D041-8435-C15AA86B8E45}" type="pres">
      <dgm:prSet presAssocID="{DB614F73-0327-514C-9529-E4467F9635F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80A1C4-0CB2-C940-B73D-734C09B52387}" type="presOf" srcId="{D4026C4F-9AAB-D548-8222-57AAD4710935}" destId="{7FF83691-B5F8-0D41-81F8-FE3A2BDABD8A}" srcOrd="0" destOrd="0" presId="urn:microsoft.com/office/officeart/2005/8/layout/radial5"/>
    <dgm:cxn modelId="{4EEB8887-5EBD-3C4A-83B2-96720878602F}" type="presOf" srcId="{D4026C4F-9AAB-D548-8222-57AAD4710935}" destId="{E5E64349-195B-B44C-A094-3C4FE6498FB5}" srcOrd="1" destOrd="0" presId="urn:microsoft.com/office/officeart/2005/8/layout/radial5"/>
    <dgm:cxn modelId="{653DCDA0-9E82-1F46-8A6B-AFE75107EB0C}" type="presOf" srcId="{9E6E34A2-D907-FD48-BAB3-AB09FDF46223}" destId="{0E3780C6-32DA-2545-8464-5DFC17B387E9}" srcOrd="0" destOrd="0" presId="urn:microsoft.com/office/officeart/2005/8/layout/radial5"/>
    <dgm:cxn modelId="{84C082E8-C148-7143-9A5A-9EE71DEA1CA7}" type="presOf" srcId="{8C04722F-3AFE-EC4B-A289-FAFCDD15435A}" destId="{26E74172-2CCB-3647-871C-61DE44A5D39F}" srcOrd="0" destOrd="0" presId="urn:microsoft.com/office/officeart/2005/8/layout/radial5"/>
    <dgm:cxn modelId="{3D2C3203-B3AC-0D43-B0FB-2BE6AD1E1F15}" srcId="{5BFF389D-ECD7-8042-A3C7-B15DB8DF3694}" destId="{08414EA7-1FCB-1A44-BB1F-03DB8E311282}" srcOrd="0" destOrd="0" parTransId="{40D8675D-AD19-974D-A118-918832126C55}" sibTransId="{32AD77DF-B362-524E-895C-5C69A78173B0}"/>
    <dgm:cxn modelId="{A324B2BC-8091-7547-84AE-67DFBF48C512}" srcId="{5BFF389D-ECD7-8042-A3C7-B15DB8DF3694}" destId="{DB614F73-0327-514C-9529-E4467F9635FB}" srcOrd="3" destOrd="0" parTransId="{0C4D7330-FB8B-E44C-993C-4179C17690D3}" sibTransId="{6A84CB31-E6B0-A147-8657-68BC63D94029}"/>
    <dgm:cxn modelId="{A0299709-9CF2-7049-B59F-704A01DD1F99}" type="presOf" srcId="{DB614F73-0327-514C-9529-E4467F9635FB}" destId="{AFBEF5AD-9DF3-D041-8435-C15AA86B8E45}" srcOrd="0" destOrd="0" presId="urn:microsoft.com/office/officeart/2005/8/layout/radial5"/>
    <dgm:cxn modelId="{74599C57-502A-324D-9BDD-1FC707137C6B}" type="presOf" srcId="{08414EA7-1FCB-1A44-BB1F-03DB8E311282}" destId="{D0BE966F-E345-514E-A379-7F9272C0FA25}" srcOrd="0" destOrd="0" presId="urn:microsoft.com/office/officeart/2005/8/layout/radial5"/>
    <dgm:cxn modelId="{179C87D2-5AB6-3C44-B931-B0D61E14EFD6}" type="presOf" srcId="{5BFF389D-ECD7-8042-A3C7-B15DB8DF3694}" destId="{7CB4FD50-F498-2843-A742-B0B04621127E}" srcOrd="0" destOrd="0" presId="urn:microsoft.com/office/officeart/2005/8/layout/radial5"/>
    <dgm:cxn modelId="{F45253F8-3730-E041-BE89-7F30131CBA74}" srcId="{C838FFF1-F388-8B46-BC1F-F0D74230FCD4}" destId="{5BFF389D-ECD7-8042-A3C7-B15DB8DF3694}" srcOrd="0" destOrd="0" parTransId="{425146BB-E133-4F41-87D3-E1EEE08EF111}" sibTransId="{C3F0E3D4-16E5-CE48-A272-51976E57F2DF}"/>
    <dgm:cxn modelId="{D5467931-4ADE-8042-928C-4A281759C01F}" type="presOf" srcId="{9E6E34A2-D907-FD48-BAB3-AB09FDF46223}" destId="{30A0A52D-E1C7-A74A-8EA4-F26703156014}" srcOrd="1" destOrd="0" presId="urn:microsoft.com/office/officeart/2005/8/layout/radial5"/>
    <dgm:cxn modelId="{073A0ECB-6C8C-A247-BC99-A00C584AF749}" type="presOf" srcId="{40D8675D-AD19-974D-A118-918832126C55}" destId="{E871C414-A94B-F542-9242-52BAA20DB93E}" srcOrd="1" destOrd="0" presId="urn:microsoft.com/office/officeart/2005/8/layout/radial5"/>
    <dgm:cxn modelId="{A59083A5-D23A-6546-9EF8-7D2E3525B3F1}" type="presOf" srcId="{0C4D7330-FB8B-E44C-993C-4179C17690D3}" destId="{438C74B4-4711-3744-B71C-2038AE35DE8A}" srcOrd="1" destOrd="0" presId="urn:microsoft.com/office/officeart/2005/8/layout/radial5"/>
    <dgm:cxn modelId="{36EFE5C4-4C62-3940-8CDA-3E1A0BB39CA3}" srcId="{5BFF389D-ECD7-8042-A3C7-B15DB8DF3694}" destId="{79284532-BD83-044F-B276-8D4B087B0A46}" srcOrd="2" destOrd="0" parTransId="{9E6E34A2-D907-FD48-BAB3-AB09FDF46223}" sibTransId="{70EEA2FE-9616-0C48-BD5C-2B2ED05B0C5A}"/>
    <dgm:cxn modelId="{513C680E-B887-004D-B368-F1A98FF23EBC}" srcId="{5BFF389D-ECD7-8042-A3C7-B15DB8DF3694}" destId="{8C04722F-3AFE-EC4B-A289-FAFCDD15435A}" srcOrd="1" destOrd="0" parTransId="{D4026C4F-9AAB-D548-8222-57AAD4710935}" sibTransId="{F2EB3E9A-21A7-224D-96AA-EB044BC7E082}"/>
    <dgm:cxn modelId="{F84ACF27-7A74-1042-860B-E17019F98BB4}" type="presOf" srcId="{79284532-BD83-044F-B276-8D4B087B0A46}" destId="{AED95169-CE7B-014E-938E-705ACCA65157}" srcOrd="0" destOrd="0" presId="urn:microsoft.com/office/officeart/2005/8/layout/radial5"/>
    <dgm:cxn modelId="{5F7674EC-52B0-B14B-B9E5-750AE4A0F67E}" type="presOf" srcId="{40D8675D-AD19-974D-A118-918832126C55}" destId="{B0291385-FAD6-3848-83D0-73CFC6020FE6}" srcOrd="0" destOrd="0" presId="urn:microsoft.com/office/officeart/2005/8/layout/radial5"/>
    <dgm:cxn modelId="{232F6620-1561-A842-BA76-DCDB5A174912}" type="presOf" srcId="{0C4D7330-FB8B-E44C-993C-4179C17690D3}" destId="{C5709798-43D8-C34A-A8C3-6E1F2D89B30D}" srcOrd="0" destOrd="0" presId="urn:microsoft.com/office/officeart/2005/8/layout/radial5"/>
    <dgm:cxn modelId="{456FDE58-D5DD-1941-93F2-3E60B905E6EB}" type="presOf" srcId="{C838FFF1-F388-8B46-BC1F-F0D74230FCD4}" destId="{7D9CAC14-0136-C640-93BC-C2110C2DF180}" srcOrd="0" destOrd="0" presId="urn:microsoft.com/office/officeart/2005/8/layout/radial5"/>
    <dgm:cxn modelId="{4069775D-FB3B-5E41-B898-B80D983B8A20}" type="presParOf" srcId="{7D9CAC14-0136-C640-93BC-C2110C2DF180}" destId="{7CB4FD50-F498-2843-A742-B0B04621127E}" srcOrd="0" destOrd="0" presId="urn:microsoft.com/office/officeart/2005/8/layout/radial5"/>
    <dgm:cxn modelId="{747B04D0-8ADC-4C4E-80D5-A1B3CB6BEEA9}" type="presParOf" srcId="{7D9CAC14-0136-C640-93BC-C2110C2DF180}" destId="{B0291385-FAD6-3848-83D0-73CFC6020FE6}" srcOrd="1" destOrd="0" presId="urn:microsoft.com/office/officeart/2005/8/layout/radial5"/>
    <dgm:cxn modelId="{93C30AEC-945A-2241-BCCA-DA2C4CAE4AB5}" type="presParOf" srcId="{B0291385-FAD6-3848-83D0-73CFC6020FE6}" destId="{E871C414-A94B-F542-9242-52BAA20DB93E}" srcOrd="0" destOrd="0" presId="urn:microsoft.com/office/officeart/2005/8/layout/radial5"/>
    <dgm:cxn modelId="{FD409059-85D6-E441-93EA-72A21C4BABAB}" type="presParOf" srcId="{7D9CAC14-0136-C640-93BC-C2110C2DF180}" destId="{D0BE966F-E345-514E-A379-7F9272C0FA25}" srcOrd="2" destOrd="0" presId="urn:microsoft.com/office/officeart/2005/8/layout/radial5"/>
    <dgm:cxn modelId="{F2F965D9-43CD-4345-A105-2C92CF3A18F3}" type="presParOf" srcId="{7D9CAC14-0136-C640-93BC-C2110C2DF180}" destId="{7FF83691-B5F8-0D41-81F8-FE3A2BDABD8A}" srcOrd="3" destOrd="0" presId="urn:microsoft.com/office/officeart/2005/8/layout/radial5"/>
    <dgm:cxn modelId="{C8F67FAE-D666-024B-B615-0D67C27CD96E}" type="presParOf" srcId="{7FF83691-B5F8-0D41-81F8-FE3A2BDABD8A}" destId="{E5E64349-195B-B44C-A094-3C4FE6498FB5}" srcOrd="0" destOrd="0" presId="urn:microsoft.com/office/officeart/2005/8/layout/radial5"/>
    <dgm:cxn modelId="{0FAD1890-72C9-B04C-B4B6-04349A991215}" type="presParOf" srcId="{7D9CAC14-0136-C640-93BC-C2110C2DF180}" destId="{26E74172-2CCB-3647-871C-61DE44A5D39F}" srcOrd="4" destOrd="0" presId="urn:microsoft.com/office/officeart/2005/8/layout/radial5"/>
    <dgm:cxn modelId="{3D08887A-3DD0-364B-8017-33843BFC922B}" type="presParOf" srcId="{7D9CAC14-0136-C640-93BC-C2110C2DF180}" destId="{0E3780C6-32DA-2545-8464-5DFC17B387E9}" srcOrd="5" destOrd="0" presId="urn:microsoft.com/office/officeart/2005/8/layout/radial5"/>
    <dgm:cxn modelId="{66A7FEFC-A5EC-A045-BA26-9B336621FDF6}" type="presParOf" srcId="{0E3780C6-32DA-2545-8464-5DFC17B387E9}" destId="{30A0A52D-E1C7-A74A-8EA4-F26703156014}" srcOrd="0" destOrd="0" presId="urn:microsoft.com/office/officeart/2005/8/layout/radial5"/>
    <dgm:cxn modelId="{5DDAD42F-31F6-0344-9B8F-7545EE283883}" type="presParOf" srcId="{7D9CAC14-0136-C640-93BC-C2110C2DF180}" destId="{AED95169-CE7B-014E-938E-705ACCA65157}" srcOrd="6" destOrd="0" presId="urn:microsoft.com/office/officeart/2005/8/layout/radial5"/>
    <dgm:cxn modelId="{ECA63470-F032-E34E-8B1B-77BA06DF8650}" type="presParOf" srcId="{7D9CAC14-0136-C640-93BC-C2110C2DF180}" destId="{C5709798-43D8-C34A-A8C3-6E1F2D89B30D}" srcOrd="7" destOrd="0" presId="urn:microsoft.com/office/officeart/2005/8/layout/radial5"/>
    <dgm:cxn modelId="{311025D5-94BE-FF44-976C-F0F011DDEFF7}" type="presParOf" srcId="{C5709798-43D8-C34A-A8C3-6E1F2D89B30D}" destId="{438C74B4-4711-3744-B71C-2038AE35DE8A}" srcOrd="0" destOrd="0" presId="urn:microsoft.com/office/officeart/2005/8/layout/radial5"/>
    <dgm:cxn modelId="{48DA198E-9883-704B-B100-A76221956515}" type="presParOf" srcId="{7D9CAC14-0136-C640-93BC-C2110C2DF180}" destId="{AFBEF5AD-9DF3-D041-8435-C15AA86B8E45}" srcOrd="8" destOrd="0" presId="urn:microsoft.com/office/officeart/2005/8/layout/radial5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28CC5B-EB50-6D47-9A95-16436E99D402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A5B511-884D-9542-8D37-E4AEAC60954C}">
      <dgm:prSet phldrT="[Text]"/>
      <dgm:spPr/>
      <dgm:t>
        <a:bodyPr/>
        <a:lstStyle/>
        <a:p>
          <a:r>
            <a:rPr lang="en-US" dirty="0" smtClean="0"/>
            <a:t>Interaction 1</a:t>
          </a:r>
          <a:endParaRPr lang="en-US" dirty="0"/>
        </a:p>
      </dgm:t>
    </dgm:pt>
    <dgm:pt modelId="{607093DE-2FA3-8940-90EB-421118684529}" type="parTrans" cxnId="{7A2770F0-9912-294D-AB8D-EBECD686D024}">
      <dgm:prSet/>
      <dgm:spPr/>
      <dgm:t>
        <a:bodyPr/>
        <a:lstStyle/>
        <a:p>
          <a:endParaRPr lang="en-US"/>
        </a:p>
      </dgm:t>
    </dgm:pt>
    <dgm:pt modelId="{1515FFDB-9856-C740-840E-B2A92600FCD0}" type="sibTrans" cxnId="{7A2770F0-9912-294D-AB8D-EBECD686D024}">
      <dgm:prSet/>
      <dgm:spPr/>
      <dgm:t>
        <a:bodyPr/>
        <a:lstStyle/>
        <a:p>
          <a:endParaRPr lang="en-US"/>
        </a:p>
      </dgm:t>
    </dgm:pt>
    <dgm:pt modelId="{B754AB14-09CF-8B4D-B8BE-3772E17C8331}">
      <dgm:prSet phldrT="[Text]"/>
      <dgm:spPr/>
      <dgm:t>
        <a:bodyPr/>
        <a:lstStyle/>
        <a:p>
          <a:r>
            <a:rPr lang="en-US" dirty="0" smtClean="0"/>
            <a:t>Interaction 1.1</a:t>
          </a:r>
          <a:endParaRPr lang="en-US" dirty="0"/>
        </a:p>
      </dgm:t>
    </dgm:pt>
    <dgm:pt modelId="{88B04DE1-EF77-EA46-9C96-00F562F37558}" type="parTrans" cxnId="{F8E5EDEA-95E1-884E-84F2-FB8772988DC4}">
      <dgm:prSet/>
      <dgm:spPr/>
      <dgm:t>
        <a:bodyPr/>
        <a:lstStyle/>
        <a:p>
          <a:endParaRPr lang="en-US"/>
        </a:p>
      </dgm:t>
    </dgm:pt>
    <dgm:pt modelId="{7F95FE81-2FD8-7A40-8980-218D523F9F21}" type="sibTrans" cxnId="{F8E5EDEA-95E1-884E-84F2-FB8772988DC4}">
      <dgm:prSet/>
      <dgm:spPr/>
      <dgm:t>
        <a:bodyPr/>
        <a:lstStyle/>
        <a:p>
          <a:endParaRPr lang="en-US"/>
        </a:p>
      </dgm:t>
    </dgm:pt>
    <dgm:pt modelId="{05253F7C-7872-1A46-85AE-9DA67643E54A}">
      <dgm:prSet phldrT="[Text]"/>
      <dgm:spPr/>
      <dgm:t>
        <a:bodyPr/>
        <a:lstStyle/>
        <a:p>
          <a:r>
            <a:rPr lang="en-US" dirty="0" smtClean="0"/>
            <a:t>Interaction 1.1.1</a:t>
          </a:r>
          <a:endParaRPr lang="en-US" dirty="0"/>
        </a:p>
      </dgm:t>
    </dgm:pt>
    <dgm:pt modelId="{817898F1-4834-4A48-8A95-F31C1AD8405B}" type="parTrans" cxnId="{E04CBC72-9107-DD4B-97E7-BAEA801584BF}">
      <dgm:prSet/>
      <dgm:spPr/>
      <dgm:t>
        <a:bodyPr/>
        <a:lstStyle/>
        <a:p>
          <a:endParaRPr lang="en-US"/>
        </a:p>
      </dgm:t>
    </dgm:pt>
    <dgm:pt modelId="{8CADD03D-6FA9-4548-A6BE-50FFB70A94D7}" type="sibTrans" cxnId="{E04CBC72-9107-DD4B-97E7-BAEA801584BF}">
      <dgm:prSet/>
      <dgm:spPr/>
      <dgm:t>
        <a:bodyPr/>
        <a:lstStyle/>
        <a:p>
          <a:endParaRPr lang="en-US"/>
        </a:p>
      </dgm:t>
    </dgm:pt>
    <dgm:pt modelId="{00B88249-FA82-9E44-95E1-A6F6F01B4ED3}">
      <dgm:prSet phldrT="[Text]"/>
      <dgm:spPr/>
      <dgm:t>
        <a:bodyPr/>
        <a:lstStyle/>
        <a:p>
          <a:r>
            <a:rPr lang="en-US" dirty="0" smtClean="0"/>
            <a:t>Interaction 1.1.2</a:t>
          </a:r>
          <a:endParaRPr lang="en-US" dirty="0"/>
        </a:p>
      </dgm:t>
    </dgm:pt>
    <dgm:pt modelId="{BB5105A5-64E2-824F-AFF5-69E2D705EB43}" type="parTrans" cxnId="{C0F1DA80-EB7B-D049-8668-9CE11404C84A}">
      <dgm:prSet/>
      <dgm:spPr/>
      <dgm:t>
        <a:bodyPr/>
        <a:lstStyle/>
        <a:p>
          <a:endParaRPr lang="en-US"/>
        </a:p>
      </dgm:t>
    </dgm:pt>
    <dgm:pt modelId="{48DC0FE0-66AE-5642-B073-30FF59C9EDC1}" type="sibTrans" cxnId="{C0F1DA80-EB7B-D049-8668-9CE11404C84A}">
      <dgm:prSet/>
      <dgm:spPr/>
      <dgm:t>
        <a:bodyPr/>
        <a:lstStyle/>
        <a:p>
          <a:endParaRPr lang="en-US"/>
        </a:p>
      </dgm:t>
    </dgm:pt>
    <dgm:pt modelId="{4A6C43C9-317C-AA4E-B970-6CB7EBFF362E}">
      <dgm:prSet phldrT="[Text]"/>
      <dgm:spPr/>
      <dgm:t>
        <a:bodyPr/>
        <a:lstStyle/>
        <a:p>
          <a:r>
            <a:rPr lang="en-US" dirty="0" smtClean="0"/>
            <a:t>Interaction 1.2</a:t>
          </a:r>
          <a:endParaRPr lang="en-US" dirty="0"/>
        </a:p>
      </dgm:t>
    </dgm:pt>
    <dgm:pt modelId="{62712056-3938-CD48-BF23-1167E95B2CF7}" type="parTrans" cxnId="{9D8C33E2-3378-1B42-ABFB-67E58EFD7C24}">
      <dgm:prSet/>
      <dgm:spPr/>
      <dgm:t>
        <a:bodyPr/>
        <a:lstStyle/>
        <a:p>
          <a:endParaRPr lang="en-US"/>
        </a:p>
      </dgm:t>
    </dgm:pt>
    <dgm:pt modelId="{8C9683FB-3B6D-544D-B152-77EB971EB79C}" type="sibTrans" cxnId="{9D8C33E2-3378-1B42-ABFB-67E58EFD7C24}">
      <dgm:prSet/>
      <dgm:spPr/>
      <dgm:t>
        <a:bodyPr/>
        <a:lstStyle/>
        <a:p>
          <a:endParaRPr lang="en-US"/>
        </a:p>
      </dgm:t>
    </dgm:pt>
    <dgm:pt modelId="{B51241EC-AA0B-FF4D-A1BD-7B55BC476243}">
      <dgm:prSet phldrT="[Text]"/>
      <dgm:spPr/>
      <dgm:t>
        <a:bodyPr/>
        <a:lstStyle/>
        <a:p>
          <a:r>
            <a:rPr lang="en-US" dirty="0" smtClean="0"/>
            <a:t>Interaction 1.2.1</a:t>
          </a:r>
          <a:endParaRPr lang="en-US" dirty="0"/>
        </a:p>
      </dgm:t>
    </dgm:pt>
    <dgm:pt modelId="{8FF832D9-2873-344E-858B-5D7E5438F983}" type="parTrans" cxnId="{6434557B-6F4B-AD4E-B074-D0326A348DB7}">
      <dgm:prSet/>
      <dgm:spPr/>
      <dgm:t>
        <a:bodyPr/>
        <a:lstStyle/>
        <a:p>
          <a:endParaRPr lang="en-US"/>
        </a:p>
      </dgm:t>
    </dgm:pt>
    <dgm:pt modelId="{72B0A257-C82B-F944-95D2-FE9A07EEE924}" type="sibTrans" cxnId="{6434557B-6F4B-AD4E-B074-D0326A348DB7}">
      <dgm:prSet/>
      <dgm:spPr/>
      <dgm:t>
        <a:bodyPr/>
        <a:lstStyle/>
        <a:p>
          <a:endParaRPr lang="en-US"/>
        </a:p>
      </dgm:t>
    </dgm:pt>
    <dgm:pt modelId="{AED467BD-915B-8C41-B21D-54C66C9D7F92}">
      <dgm:prSet phldrT="[Text]"/>
      <dgm:spPr/>
      <dgm:t>
        <a:bodyPr/>
        <a:lstStyle/>
        <a:p>
          <a:r>
            <a:rPr lang="en-US" dirty="0" smtClean="0"/>
            <a:t>High level</a:t>
          </a:r>
          <a:endParaRPr lang="en-US" dirty="0"/>
        </a:p>
      </dgm:t>
    </dgm:pt>
    <dgm:pt modelId="{00775AEE-C0AA-3A44-9CB3-D1C579636209}" type="parTrans" cxnId="{480182EE-2B73-D741-81C2-EEBF2AAC14E2}">
      <dgm:prSet/>
      <dgm:spPr/>
      <dgm:t>
        <a:bodyPr/>
        <a:lstStyle/>
        <a:p>
          <a:endParaRPr lang="en-US"/>
        </a:p>
      </dgm:t>
    </dgm:pt>
    <dgm:pt modelId="{37D4B61F-1E5F-EC43-A38A-0E05D3EC0272}" type="sibTrans" cxnId="{480182EE-2B73-D741-81C2-EEBF2AAC14E2}">
      <dgm:prSet/>
      <dgm:spPr/>
      <dgm:t>
        <a:bodyPr/>
        <a:lstStyle/>
        <a:p>
          <a:endParaRPr lang="en-US"/>
        </a:p>
      </dgm:t>
    </dgm:pt>
    <dgm:pt modelId="{1FE340F3-1058-A940-A1F8-9678BF131891}">
      <dgm:prSet phldrT="[Text]"/>
      <dgm:spPr/>
      <dgm:t>
        <a:bodyPr/>
        <a:lstStyle/>
        <a:p>
          <a:r>
            <a:rPr lang="en-US" dirty="0" smtClean="0"/>
            <a:t>Intermediate level</a:t>
          </a:r>
          <a:endParaRPr lang="en-US" dirty="0"/>
        </a:p>
      </dgm:t>
    </dgm:pt>
    <dgm:pt modelId="{7D5A6970-95A5-7644-BB08-B0314549DEFF}" type="parTrans" cxnId="{4E958D3C-330E-BE42-AFE1-AC1BBEAB5A16}">
      <dgm:prSet/>
      <dgm:spPr/>
      <dgm:t>
        <a:bodyPr/>
        <a:lstStyle/>
        <a:p>
          <a:endParaRPr lang="en-US"/>
        </a:p>
      </dgm:t>
    </dgm:pt>
    <dgm:pt modelId="{1D0B0066-4DF2-E747-98C5-0507E18AD692}" type="sibTrans" cxnId="{4E958D3C-330E-BE42-AFE1-AC1BBEAB5A16}">
      <dgm:prSet/>
      <dgm:spPr/>
      <dgm:t>
        <a:bodyPr/>
        <a:lstStyle/>
        <a:p>
          <a:endParaRPr lang="en-US"/>
        </a:p>
      </dgm:t>
    </dgm:pt>
    <dgm:pt modelId="{9448C658-6D77-DE44-8A5B-0825CBD96CF7}">
      <dgm:prSet phldrT="[Text]"/>
      <dgm:spPr/>
      <dgm:t>
        <a:bodyPr/>
        <a:lstStyle/>
        <a:p>
          <a:r>
            <a:rPr lang="en-US" dirty="0" smtClean="0"/>
            <a:t>Low level</a:t>
          </a:r>
          <a:endParaRPr lang="en-US" dirty="0"/>
        </a:p>
      </dgm:t>
    </dgm:pt>
    <dgm:pt modelId="{20D30E1A-D514-114F-9B14-E61ECA5A8391}" type="parTrans" cxnId="{CBBF8904-580A-644A-B3D1-4F11668DBCD6}">
      <dgm:prSet/>
      <dgm:spPr/>
      <dgm:t>
        <a:bodyPr/>
        <a:lstStyle/>
        <a:p>
          <a:endParaRPr lang="en-US"/>
        </a:p>
      </dgm:t>
    </dgm:pt>
    <dgm:pt modelId="{D4E2E495-AD37-DD4A-A436-4A422961BBD4}" type="sibTrans" cxnId="{CBBF8904-580A-644A-B3D1-4F11668DBCD6}">
      <dgm:prSet/>
      <dgm:spPr/>
      <dgm:t>
        <a:bodyPr/>
        <a:lstStyle/>
        <a:p>
          <a:endParaRPr lang="en-US"/>
        </a:p>
      </dgm:t>
    </dgm:pt>
    <dgm:pt modelId="{7451122D-2994-7347-8CA9-2E5D248578A3}" type="pres">
      <dgm:prSet presAssocID="{F228CC5B-EB50-6D47-9A95-16436E99D4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E05CCA-D588-094C-BA98-33E6202448B9}" type="pres">
      <dgm:prSet presAssocID="{F228CC5B-EB50-6D47-9A95-16436E99D402}" presName="hierFlow" presStyleCnt="0"/>
      <dgm:spPr/>
    </dgm:pt>
    <dgm:pt modelId="{50614176-FC4F-A945-92F0-89EDB55557CA}" type="pres">
      <dgm:prSet presAssocID="{F228CC5B-EB50-6D47-9A95-16436E99D402}" presName="firstBuf" presStyleCnt="0"/>
      <dgm:spPr/>
    </dgm:pt>
    <dgm:pt modelId="{121020FE-ACCF-5542-88CD-E9B8D53EDFC3}" type="pres">
      <dgm:prSet presAssocID="{F228CC5B-EB50-6D47-9A95-16436E99D4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53D243-8B87-4748-BB58-D991EB6AE9D5}" type="pres">
      <dgm:prSet presAssocID="{E6A5B511-884D-9542-8D37-E4AEAC60954C}" presName="Name14" presStyleCnt="0"/>
      <dgm:spPr/>
    </dgm:pt>
    <dgm:pt modelId="{8925C37D-6B1B-A443-ACD1-1F3FD9B5DCFF}" type="pres">
      <dgm:prSet presAssocID="{E6A5B511-884D-9542-8D37-E4AEAC60954C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6031D1-3425-5549-8BC7-5FE79DDCC888}" type="pres">
      <dgm:prSet presAssocID="{E6A5B511-884D-9542-8D37-E4AEAC60954C}" presName="hierChild2" presStyleCnt="0"/>
      <dgm:spPr/>
    </dgm:pt>
    <dgm:pt modelId="{5E2FED0B-0071-3A4A-9096-A66D1E6E7C21}" type="pres">
      <dgm:prSet presAssocID="{88B04DE1-EF77-EA46-9C96-00F562F37558}" presName="Name19" presStyleLbl="parChTrans1D2" presStyleIdx="0" presStyleCnt="2"/>
      <dgm:spPr/>
      <dgm:t>
        <a:bodyPr/>
        <a:lstStyle/>
        <a:p>
          <a:endParaRPr lang="en-US"/>
        </a:p>
      </dgm:t>
    </dgm:pt>
    <dgm:pt modelId="{EC97E8F7-AB7C-0948-A619-2755853FFA3D}" type="pres">
      <dgm:prSet presAssocID="{B754AB14-09CF-8B4D-B8BE-3772E17C8331}" presName="Name21" presStyleCnt="0"/>
      <dgm:spPr/>
    </dgm:pt>
    <dgm:pt modelId="{4A893021-5AE1-A44B-BA35-704071C103C6}" type="pres">
      <dgm:prSet presAssocID="{B754AB14-09CF-8B4D-B8BE-3772E17C8331}" presName="level2Shape" presStyleLbl="node2" presStyleIdx="0" presStyleCnt="2"/>
      <dgm:spPr/>
      <dgm:t>
        <a:bodyPr/>
        <a:lstStyle/>
        <a:p>
          <a:endParaRPr lang="en-US"/>
        </a:p>
      </dgm:t>
    </dgm:pt>
    <dgm:pt modelId="{78CC5F35-0776-3D43-8921-0C77B2A53597}" type="pres">
      <dgm:prSet presAssocID="{B754AB14-09CF-8B4D-B8BE-3772E17C8331}" presName="hierChild3" presStyleCnt="0"/>
      <dgm:spPr/>
    </dgm:pt>
    <dgm:pt modelId="{D30638F5-8BDC-C247-9E39-18BAFBCCA281}" type="pres">
      <dgm:prSet presAssocID="{817898F1-4834-4A48-8A95-F31C1AD8405B}" presName="Name19" presStyleLbl="parChTrans1D3" presStyleIdx="0" presStyleCnt="3"/>
      <dgm:spPr/>
      <dgm:t>
        <a:bodyPr/>
        <a:lstStyle/>
        <a:p>
          <a:endParaRPr lang="en-US"/>
        </a:p>
      </dgm:t>
    </dgm:pt>
    <dgm:pt modelId="{BE54254E-D420-2F44-8D81-A2009E588A45}" type="pres">
      <dgm:prSet presAssocID="{05253F7C-7872-1A46-85AE-9DA67643E54A}" presName="Name21" presStyleCnt="0"/>
      <dgm:spPr/>
    </dgm:pt>
    <dgm:pt modelId="{8AF340BC-30CC-524A-8DD6-06EEE2B78D98}" type="pres">
      <dgm:prSet presAssocID="{05253F7C-7872-1A46-85AE-9DA67643E54A}" presName="level2Shape" presStyleLbl="node3" presStyleIdx="0" presStyleCnt="3"/>
      <dgm:spPr/>
      <dgm:t>
        <a:bodyPr/>
        <a:lstStyle/>
        <a:p>
          <a:endParaRPr lang="en-US"/>
        </a:p>
      </dgm:t>
    </dgm:pt>
    <dgm:pt modelId="{B9919CF6-DA6A-4D43-9ADD-365394962CD1}" type="pres">
      <dgm:prSet presAssocID="{05253F7C-7872-1A46-85AE-9DA67643E54A}" presName="hierChild3" presStyleCnt="0"/>
      <dgm:spPr/>
    </dgm:pt>
    <dgm:pt modelId="{4289F066-B57C-D74D-B877-BB055041A03F}" type="pres">
      <dgm:prSet presAssocID="{BB5105A5-64E2-824F-AFF5-69E2D705EB43}" presName="Name19" presStyleLbl="parChTrans1D3" presStyleIdx="1" presStyleCnt="3"/>
      <dgm:spPr/>
      <dgm:t>
        <a:bodyPr/>
        <a:lstStyle/>
        <a:p>
          <a:endParaRPr lang="en-US"/>
        </a:p>
      </dgm:t>
    </dgm:pt>
    <dgm:pt modelId="{9CD983B7-38B3-E44C-9B63-3E6D6174815B}" type="pres">
      <dgm:prSet presAssocID="{00B88249-FA82-9E44-95E1-A6F6F01B4ED3}" presName="Name21" presStyleCnt="0"/>
      <dgm:spPr/>
    </dgm:pt>
    <dgm:pt modelId="{B1949E64-13FD-BC4B-8711-1725A131C14A}" type="pres">
      <dgm:prSet presAssocID="{00B88249-FA82-9E44-95E1-A6F6F01B4ED3}" presName="level2Shape" presStyleLbl="node3" presStyleIdx="1" presStyleCnt="3"/>
      <dgm:spPr/>
      <dgm:t>
        <a:bodyPr/>
        <a:lstStyle/>
        <a:p>
          <a:endParaRPr lang="en-US"/>
        </a:p>
      </dgm:t>
    </dgm:pt>
    <dgm:pt modelId="{4AA1F055-7813-6E4B-9EED-88BC77C0134E}" type="pres">
      <dgm:prSet presAssocID="{00B88249-FA82-9E44-95E1-A6F6F01B4ED3}" presName="hierChild3" presStyleCnt="0"/>
      <dgm:spPr/>
    </dgm:pt>
    <dgm:pt modelId="{2389EBCA-EB91-0641-8944-E892678C0636}" type="pres">
      <dgm:prSet presAssocID="{62712056-3938-CD48-BF23-1167E95B2CF7}" presName="Name19" presStyleLbl="parChTrans1D2" presStyleIdx="1" presStyleCnt="2"/>
      <dgm:spPr/>
      <dgm:t>
        <a:bodyPr/>
        <a:lstStyle/>
        <a:p>
          <a:endParaRPr lang="en-US"/>
        </a:p>
      </dgm:t>
    </dgm:pt>
    <dgm:pt modelId="{D7059B69-9944-2F4A-A913-8D1F73D5054A}" type="pres">
      <dgm:prSet presAssocID="{4A6C43C9-317C-AA4E-B970-6CB7EBFF362E}" presName="Name21" presStyleCnt="0"/>
      <dgm:spPr/>
    </dgm:pt>
    <dgm:pt modelId="{C761E825-B138-924D-AFAC-F6E4EC1C50B1}" type="pres">
      <dgm:prSet presAssocID="{4A6C43C9-317C-AA4E-B970-6CB7EBFF362E}" presName="level2Shape" presStyleLbl="node2" presStyleIdx="1" presStyleCnt="2"/>
      <dgm:spPr/>
      <dgm:t>
        <a:bodyPr/>
        <a:lstStyle/>
        <a:p>
          <a:endParaRPr lang="en-US"/>
        </a:p>
      </dgm:t>
    </dgm:pt>
    <dgm:pt modelId="{8E52DA00-32B3-9242-8CAE-2E1637EF2C71}" type="pres">
      <dgm:prSet presAssocID="{4A6C43C9-317C-AA4E-B970-6CB7EBFF362E}" presName="hierChild3" presStyleCnt="0"/>
      <dgm:spPr/>
    </dgm:pt>
    <dgm:pt modelId="{4EAC4BD4-30ED-2640-A5AB-C5BC0BDCA61A}" type="pres">
      <dgm:prSet presAssocID="{8FF832D9-2873-344E-858B-5D7E5438F983}" presName="Name19" presStyleLbl="parChTrans1D3" presStyleIdx="2" presStyleCnt="3"/>
      <dgm:spPr/>
      <dgm:t>
        <a:bodyPr/>
        <a:lstStyle/>
        <a:p>
          <a:endParaRPr lang="en-US"/>
        </a:p>
      </dgm:t>
    </dgm:pt>
    <dgm:pt modelId="{2FF6B5B4-D078-3642-81E8-BF23C55028A3}" type="pres">
      <dgm:prSet presAssocID="{B51241EC-AA0B-FF4D-A1BD-7B55BC476243}" presName="Name21" presStyleCnt="0"/>
      <dgm:spPr/>
    </dgm:pt>
    <dgm:pt modelId="{3415E85E-128F-914C-B030-004A17135A5D}" type="pres">
      <dgm:prSet presAssocID="{B51241EC-AA0B-FF4D-A1BD-7B55BC476243}" presName="level2Shape" presStyleLbl="node3" presStyleIdx="2" presStyleCnt="3"/>
      <dgm:spPr/>
      <dgm:t>
        <a:bodyPr/>
        <a:lstStyle/>
        <a:p>
          <a:endParaRPr lang="en-US"/>
        </a:p>
      </dgm:t>
    </dgm:pt>
    <dgm:pt modelId="{7BCD6B45-9804-784D-94A4-6F899F6B0D13}" type="pres">
      <dgm:prSet presAssocID="{B51241EC-AA0B-FF4D-A1BD-7B55BC476243}" presName="hierChild3" presStyleCnt="0"/>
      <dgm:spPr/>
    </dgm:pt>
    <dgm:pt modelId="{99B36DA0-59C9-8649-B67A-3F48D5CED707}" type="pres">
      <dgm:prSet presAssocID="{F228CC5B-EB50-6D47-9A95-16436E99D402}" presName="bgShapesFlow" presStyleCnt="0"/>
      <dgm:spPr/>
    </dgm:pt>
    <dgm:pt modelId="{0E7F72C1-802B-8448-9E2E-761F3C10786B}" type="pres">
      <dgm:prSet presAssocID="{AED467BD-915B-8C41-B21D-54C66C9D7F92}" presName="rectComp" presStyleCnt="0"/>
      <dgm:spPr/>
    </dgm:pt>
    <dgm:pt modelId="{0819A153-AF89-AC40-8234-44B5D5367098}" type="pres">
      <dgm:prSet presAssocID="{AED467BD-915B-8C41-B21D-54C66C9D7F92}" presName="bgRect" presStyleLbl="bgShp" presStyleIdx="0" presStyleCnt="3"/>
      <dgm:spPr/>
      <dgm:t>
        <a:bodyPr/>
        <a:lstStyle/>
        <a:p>
          <a:endParaRPr lang="en-US"/>
        </a:p>
      </dgm:t>
    </dgm:pt>
    <dgm:pt modelId="{B174BDC2-75A1-9945-9EA7-53FF50637E98}" type="pres">
      <dgm:prSet presAssocID="{AED467BD-915B-8C41-B21D-54C66C9D7F92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A83BE2-2D6C-F043-AC62-4FF74D4501BC}" type="pres">
      <dgm:prSet presAssocID="{AED467BD-915B-8C41-B21D-54C66C9D7F92}" presName="spComp" presStyleCnt="0"/>
      <dgm:spPr/>
    </dgm:pt>
    <dgm:pt modelId="{EF43B17D-1F9F-4B47-900A-53F3E400AD04}" type="pres">
      <dgm:prSet presAssocID="{AED467BD-915B-8C41-B21D-54C66C9D7F92}" presName="vSp" presStyleCnt="0"/>
      <dgm:spPr/>
    </dgm:pt>
    <dgm:pt modelId="{A6DBFD6C-ECCA-874D-8CA3-B214D2C44391}" type="pres">
      <dgm:prSet presAssocID="{1FE340F3-1058-A940-A1F8-9678BF131891}" presName="rectComp" presStyleCnt="0"/>
      <dgm:spPr/>
    </dgm:pt>
    <dgm:pt modelId="{51729E30-6CCF-2B46-A87C-7BF20E3A2F5F}" type="pres">
      <dgm:prSet presAssocID="{1FE340F3-1058-A940-A1F8-9678BF131891}" presName="bgRect" presStyleLbl="bgShp" presStyleIdx="1" presStyleCnt="3"/>
      <dgm:spPr/>
      <dgm:t>
        <a:bodyPr/>
        <a:lstStyle/>
        <a:p>
          <a:endParaRPr lang="en-US"/>
        </a:p>
      </dgm:t>
    </dgm:pt>
    <dgm:pt modelId="{1DC84512-9498-BF47-94FA-D6078BDC59DC}" type="pres">
      <dgm:prSet presAssocID="{1FE340F3-1058-A940-A1F8-9678BF13189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E0C95-07D3-D14C-ADC3-9E5FF6B91861}" type="pres">
      <dgm:prSet presAssocID="{1FE340F3-1058-A940-A1F8-9678BF131891}" presName="spComp" presStyleCnt="0"/>
      <dgm:spPr/>
    </dgm:pt>
    <dgm:pt modelId="{CC44D810-5F7D-084A-8D78-4E9E62105073}" type="pres">
      <dgm:prSet presAssocID="{1FE340F3-1058-A940-A1F8-9678BF131891}" presName="vSp" presStyleCnt="0"/>
      <dgm:spPr/>
    </dgm:pt>
    <dgm:pt modelId="{B059C198-3B0F-2043-969D-7AF67A32987B}" type="pres">
      <dgm:prSet presAssocID="{9448C658-6D77-DE44-8A5B-0825CBD96CF7}" presName="rectComp" presStyleCnt="0"/>
      <dgm:spPr/>
    </dgm:pt>
    <dgm:pt modelId="{30DED9C3-E62A-0644-9EE9-87908CF89760}" type="pres">
      <dgm:prSet presAssocID="{9448C658-6D77-DE44-8A5B-0825CBD96CF7}" presName="bgRect" presStyleLbl="bgShp" presStyleIdx="2" presStyleCnt="3"/>
      <dgm:spPr/>
      <dgm:t>
        <a:bodyPr/>
        <a:lstStyle/>
        <a:p>
          <a:endParaRPr lang="en-US"/>
        </a:p>
      </dgm:t>
    </dgm:pt>
    <dgm:pt modelId="{F071D149-2AA6-E741-B59E-2CA0BE7AAAEC}" type="pres">
      <dgm:prSet presAssocID="{9448C658-6D77-DE44-8A5B-0825CBD96CF7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876C00-9F25-3742-A320-C7B1C83574C2}" type="presOf" srcId="{88B04DE1-EF77-EA46-9C96-00F562F37558}" destId="{5E2FED0B-0071-3A4A-9096-A66D1E6E7C21}" srcOrd="0" destOrd="0" presId="urn:microsoft.com/office/officeart/2005/8/layout/hierarchy6"/>
    <dgm:cxn modelId="{9D8C33E2-3378-1B42-ABFB-67E58EFD7C24}" srcId="{E6A5B511-884D-9542-8D37-E4AEAC60954C}" destId="{4A6C43C9-317C-AA4E-B970-6CB7EBFF362E}" srcOrd="1" destOrd="0" parTransId="{62712056-3938-CD48-BF23-1167E95B2CF7}" sibTransId="{8C9683FB-3B6D-544D-B152-77EB971EB79C}"/>
    <dgm:cxn modelId="{8F70E7A2-AC2C-D347-8355-428C137B17A1}" type="presOf" srcId="{9448C658-6D77-DE44-8A5B-0825CBD96CF7}" destId="{30DED9C3-E62A-0644-9EE9-87908CF89760}" srcOrd="0" destOrd="0" presId="urn:microsoft.com/office/officeart/2005/8/layout/hierarchy6"/>
    <dgm:cxn modelId="{480182EE-2B73-D741-81C2-EEBF2AAC14E2}" srcId="{F228CC5B-EB50-6D47-9A95-16436E99D402}" destId="{AED467BD-915B-8C41-B21D-54C66C9D7F92}" srcOrd="1" destOrd="0" parTransId="{00775AEE-C0AA-3A44-9CB3-D1C579636209}" sibTransId="{37D4B61F-1E5F-EC43-A38A-0E05D3EC0272}"/>
    <dgm:cxn modelId="{716C4064-9EDC-FC45-9F9C-84DCB2C7953F}" type="presOf" srcId="{B51241EC-AA0B-FF4D-A1BD-7B55BC476243}" destId="{3415E85E-128F-914C-B030-004A17135A5D}" srcOrd="0" destOrd="0" presId="urn:microsoft.com/office/officeart/2005/8/layout/hierarchy6"/>
    <dgm:cxn modelId="{29BAE486-F95A-BC47-AC24-423F63D5A22D}" type="presOf" srcId="{4A6C43C9-317C-AA4E-B970-6CB7EBFF362E}" destId="{C761E825-B138-924D-AFAC-F6E4EC1C50B1}" srcOrd="0" destOrd="0" presId="urn:microsoft.com/office/officeart/2005/8/layout/hierarchy6"/>
    <dgm:cxn modelId="{671BFC28-3DAE-BF42-8275-78853B8AF225}" type="presOf" srcId="{8FF832D9-2873-344E-858B-5D7E5438F983}" destId="{4EAC4BD4-30ED-2640-A5AB-C5BC0BDCA61A}" srcOrd="0" destOrd="0" presId="urn:microsoft.com/office/officeart/2005/8/layout/hierarchy6"/>
    <dgm:cxn modelId="{E04CBC72-9107-DD4B-97E7-BAEA801584BF}" srcId="{B754AB14-09CF-8B4D-B8BE-3772E17C8331}" destId="{05253F7C-7872-1A46-85AE-9DA67643E54A}" srcOrd="0" destOrd="0" parTransId="{817898F1-4834-4A48-8A95-F31C1AD8405B}" sibTransId="{8CADD03D-6FA9-4548-A6BE-50FFB70A94D7}"/>
    <dgm:cxn modelId="{C0F1DA80-EB7B-D049-8668-9CE11404C84A}" srcId="{B754AB14-09CF-8B4D-B8BE-3772E17C8331}" destId="{00B88249-FA82-9E44-95E1-A6F6F01B4ED3}" srcOrd="1" destOrd="0" parTransId="{BB5105A5-64E2-824F-AFF5-69E2D705EB43}" sibTransId="{48DC0FE0-66AE-5642-B073-30FF59C9EDC1}"/>
    <dgm:cxn modelId="{838406E5-9BD1-9D41-8FCA-5E3B239B4761}" type="presOf" srcId="{AED467BD-915B-8C41-B21D-54C66C9D7F92}" destId="{0819A153-AF89-AC40-8234-44B5D5367098}" srcOrd="0" destOrd="0" presId="urn:microsoft.com/office/officeart/2005/8/layout/hierarchy6"/>
    <dgm:cxn modelId="{9A0A22D9-3E75-F34E-8E11-235600287D9D}" type="presOf" srcId="{9448C658-6D77-DE44-8A5B-0825CBD96CF7}" destId="{F071D149-2AA6-E741-B59E-2CA0BE7AAAEC}" srcOrd="1" destOrd="0" presId="urn:microsoft.com/office/officeart/2005/8/layout/hierarchy6"/>
    <dgm:cxn modelId="{A2AE4CD5-1DF0-A343-A98C-A703F9551BD9}" type="presOf" srcId="{1FE340F3-1058-A940-A1F8-9678BF131891}" destId="{1DC84512-9498-BF47-94FA-D6078BDC59DC}" srcOrd="1" destOrd="0" presId="urn:microsoft.com/office/officeart/2005/8/layout/hierarchy6"/>
    <dgm:cxn modelId="{BC225687-2867-A941-AA47-56561D6AE932}" type="presOf" srcId="{BB5105A5-64E2-824F-AFF5-69E2D705EB43}" destId="{4289F066-B57C-D74D-B877-BB055041A03F}" srcOrd="0" destOrd="0" presId="urn:microsoft.com/office/officeart/2005/8/layout/hierarchy6"/>
    <dgm:cxn modelId="{F8E5EDEA-95E1-884E-84F2-FB8772988DC4}" srcId="{E6A5B511-884D-9542-8D37-E4AEAC60954C}" destId="{B754AB14-09CF-8B4D-B8BE-3772E17C8331}" srcOrd="0" destOrd="0" parTransId="{88B04DE1-EF77-EA46-9C96-00F562F37558}" sibTransId="{7F95FE81-2FD8-7A40-8980-218D523F9F21}"/>
    <dgm:cxn modelId="{CE6AFDDE-AEC2-AC47-B736-91A8C62C025E}" type="presOf" srcId="{00B88249-FA82-9E44-95E1-A6F6F01B4ED3}" destId="{B1949E64-13FD-BC4B-8711-1725A131C14A}" srcOrd="0" destOrd="0" presId="urn:microsoft.com/office/officeart/2005/8/layout/hierarchy6"/>
    <dgm:cxn modelId="{FB70E4BD-5142-6D4B-9E11-6A5AC31186BF}" type="presOf" srcId="{1FE340F3-1058-A940-A1F8-9678BF131891}" destId="{51729E30-6CCF-2B46-A87C-7BF20E3A2F5F}" srcOrd="0" destOrd="0" presId="urn:microsoft.com/office/officeart/2005/8/layout/hierarchy6"/>
    <dgm:cxn modelId="{7A2770F0-9912-294D-AB8D-EBECD686D024}" srcId="{F228CC5B-EB50-6D47-9A95-16436E99D402}" destId="{E6A5B511-884D-9542-8D37-E4AEAC60954C}" srcOrd="0" destOrd="0" parTransId="{607093DE-2FA3-8940-90EB-421118684529}" sibTransId="{1515FFDB-9856-C740-840E-B2A92600FCD0}"/>
    <dgm:cxn modelId="{5D15D458-BFD5-424D-A480-6DE232865D0B}" type="presOf" srcId="{F228CC5B-EB50-6D47-9A95-16436E99D402}" destId="{7451122D-2994-7347-8CA9-2E5D248578A3}" srcOrd="0" destOrd="0" presId="urn:microsoft.com/office/officeart/2005/8/layout/hierarchy6"/>
    <dgm:cxn modelId="{F0C8A4DE-D91B-B342-AAEC-3C9B8010A56C}" type="presOf" srcId="{E6A5B511-884D-9542-8D37-E4AEAC60954C}" destId="{8925C37D-6B1B-A443-ACD1-1F3FD9B5DCFF}" srcOrd="0" destOrd="0" presId="urn:microsoft.com/office/officeart/2005/8/layout/hierarchy6"/>
    <dgm:cxn modelId="{9F74C9BF-669C-4F41-AB7D-E91ABD2D9CB4}" type="presOf" srcId="{B754AB14-09CF-8B4D-B8BE-3772E17C8331}" destId="{4A893021-5AE1-A44B-BA35-704071C103C6}" srcOrd="0" destOrd="0" presId="urn:microsoft.com/office/officeart/2005/8/layout/hierarchy6"/>
    <dgm:cxn modelId="{488A88F7-6227-DD4D-A20D-9AD3A071E2F4}" type="presOf" srcId="{AED467BD-915B-8C41-B21D-54C66C9D7F92}" destId="{B174BDC2-75A1-9945-9EA7-53FF50637E98}" srcOrd="1" destOrd="0" presId="urn:microsoft.com/office/officeart/2005/8/layout/hierarchy6"/>
    <dgm:cxn modelId="{4E958D3C-330E-BE42-AFE1-AC1BBEAB5A16}" srcId="{F228CC5B-EB50-6D47-9A95-16436E99D402}" destId="{1FE340F3-1058-A940-A1F8-9678BF131891}" srcOrd="2" destOrd="0" parTransId="{7D5A6970-95A5-7644-BB08-B0314549DEFF}" sibTransId="{1D0B0066-4DF2-E747-98C5-0507E18AD692}"/>
    <dgm:cxn modelId="{B02EB73A-2A2F-5B49-9F21-700DD4B98522}" type="presOf" srcId="{62712056-3938-CD48-BF23-1167E95B2CF7}" destId="{2389EBCA-EB91-0641-8944-E892678C0636}" srcOrd="0" destOrd="0" presId="urn:microsoft.com/office/officeart/2005/8/layout/hierarchy6"/>
    <dgm:cxn modelId="{CBBF8904-580A-644A-B3D1-4F11668DBCD6}" srcId="{F228CC5B-EB50-6D47-9A95-16436E99D402}" destId="{9448C658-6D77-DE44-8A5B-0825CBD96CF7}" srcOrd="3" destOrd="0" parTransId="{20D30E1A-D514-114F-9B14-E61ECA5A8391}" sibTransId="{D4E2E495-AD37-DD4A-A436-4A422961BBD4}"/>
    <dgm:cxn modelId="{22EED7CC-F3F8-ED4A-9D62-D8B14A75A696}" type="presOf" srcId="{817898F1-4834-4A48-8A95-F31C1AD8405B}" destId="{D30638F5-8BDC-C247-9E39-18BAFBCCA281}" srcOrd="0" destOrd="0" presId="urn:microsoft.com/office/officeart/2005/8/layout/hierarchy6"/>
    <dgm:cxn modelId="{6434557B-6F4B-AD4E-B074-D0326A348DB7}" srcId="{4A6C43C9-317C-AA4E-B970-6CB7EBFF362E}" destId="{B51241EC-AA0B-FF4D-A1BD-7B55BC476243}" srcOrd="0" destOrd="0" parTransId="{8FF832D9-2873-344E-858B-5D7E5438F983}" sibTransId="{72B0A257-C82B-F944-95D2-FE9A07EEE924}"/>
    <dgm:cxn modelId="{E62629FF-F9B0-AB47-8330-863F0D252EA4}" type="presOf" srcId="{05253F7C-7872-1A46-85AE-9DA67643E54A}" destId="{8AF340BC-30CC-524A-8DD6-06EEE2B78D98}" srcOrd="0" destOrd="0" presId="urn:microsoft.com/office/officeart/2005/8/layout/hierarchy6"/>
    <dgm:cxn modelId="{CDB600BA-E9EC-C247-99BE-85E6AE373CB2}" type="presParOf" srcId="{7451122D-2994-7347-8CA9-2E5D248578A3}" destId="{6FE05CCA-D588-094C-BA98-33E6202448B9}" srcOrd="0" destOrd="0" presId="urn:microsoft.com/office/officeart/2005/8/layout/hierarchy6"/>
    <dgm:cxn modelId="{6BF90DFA-1D6E-A449-834F-4DBC697EEA81}" type="presParOf" srcId="{6FE05CCA-D588-094C-BA98-33E6202448B9}" destId="{50614176-FC4F-A945-92F0-89EDB55557CA}" srcOrd="0" destOrd="0" presId="urn:microsoft.com/office/officeart/2005/8/layout/hierarchy6"/>
    <dgm:cxn modelId="{B7432BFE-BDC9-C544-8040-E69699E7B9B2}" type="presParOf" srcId="{6FE05CCA-D588-094C-BA98-33E6202448B9}" destId="{121020FE-ACCF-5542-88CD-E9B8D53EDFC3}" srcOrd="1" destOrd="0" presId="urn:microsoft.com/office/officeart/2005/8/layout/hierarchy6"/>
    <dgm:cxn modelId="{64FB71EB-60D4-5D47-88C5-4418AB730763}" type="presParOf" srcId="{121020FE-ACCF-5542-88CD-E9B8D53EDFC3}" destId="{F153D243-8B87-4748-BB58-D991EB6AE9D5}" srcOrd="0" destOrd="0" presId="urn:microsoft.com/office/officeart/2005/8/layout/hierarchy6"/>
    <dgm:cxn modelId="{A241DC89-7A03-604D-BA9F-33762868A94E}" type="presParOf" srcId="{F153D243-8B87-4748-BB58-D991EB6AE9D5}" destId="{8925C37D-6B1B-A443-ACD1-1F3FD9B5DCFF}" srcOrd="0" destOrd="0" presId="urn:microsoft.com/office/officeart/2005/8/layout/hierarchy6"/>
    <dgm:cxn modelId="{B6CE6E38-C42C-5A40-AAFF-778FC32758BD}" type="presParOf" srcId="{F153D243-8B87-4748-BB58-D991EB6AE9D5}" destId="{EB6031D1-3425-5549-8BC7-5FE79DDCC888}" srcOrd="1" destOrd="0" presId="urn:microsoft.com/office/officeart/2005/8/layout/hierarchy6"/>
    <dgm:cxn modelId="{57B4D0E5-A069-8B44-9607-23C3B824BC36}" type="presParOf" srcId="{EB6031D1-3425-5549-8BC7-5FE79DDCC888}" destId="{5E2FED0B-0071-3A4A-9096-A66D1E6E7C21}" srcOrd="0" destOrd="0" presId="urn:microsoft.com/office/officeart/2005/8/layout/hierarchy6"/>
    <dgm:cxn modelId="{C54D6452-5371-AF41-84C5-2D196AD9E293}" type="presParOf" srcId="{EB6031D1-3425-5549-8BC7-5FE79DDCC888}" destId="{EC97E8F7-AB7C-0948-A619-2755853FFA3D}" srcOrd="1" destOrd="0" presId="urn:microsoft.com/office/officeart/2005/8/layout/hierarchy6"/>
    <dgm:cxn modelId="{1C90603D-8D56-1E41-BAAC-B9B2A8FD4DFF}" type="presParOf" srcId="{EC97E8F7-AB7C-0948-A619-2755853FFA3D}" destId="{4A893021-5AE1-A44B-BA35-704071C103C6}" srcOrd="0" destOrd="0" presId="urn:microsoft.com/office/officeart/2005/8/layout/hierarchy6"/>
    <dgm:cxn modelId="{FE9CA0C1-3D97-6942-92E0-2666B3F4DD6B}" type="presParOf" srcId="{EC97E8F7-AB7C-0948-A619-2755853FFA3D}" destId="{78CC5F35-0776-3D43-8921-0C77B2A53597}" srcOrd="1" destOrd="0" presId="urn:microsoft.com/office/officeart/2005/8/layout/hierarchy6"/>
    <dgm:cxn modelId="{527A2DA3-8561-2948-A748-67295199F7BC}" type="presParOf" srcId="{78CC5F35-0776-3D43-8921-0C77B2A53597}" destId="{D30638F5-8BDC-C247-9E39-18BAFBCCA281}" srcOrd="0" destOrd="0" presId="urn:microsoft.com/office/officeart/2005/8/layout/hierarchy6"/>
    <dgm:cxn modelId="{2DCAC20F-103F-1E47-9A2F-B16051358DA5}" type="presParOf" srcId="{78CC5F35-0776-3D43-8921-0C77B2A53597}" destId="{BE54254E-D420-2F44-8D81-A2009E588A45}" srcOrd="1" destOrd="0" presId="urn:microsoft.com/office/officeart/2005/8/layout/hierarchy6"/>
    <dgm:cxn modelId="{B6E2AD01-0791-5045-BB91-1207CCA60A6E}" type="presParOf" srcId="{BE54254E-D420-2F44-8D81-A2009E588A45}" destId="{8AF340BC-30CC-524A-8DD6-06EEE2B78D98}" srcOrd="0" destOrd="0" presId="urn:microsoft.com/office/officeart/2005/8/layout/hierarchy6"/>
    <dgm:cxn modelId="{C3888FAC-FD6A-3042-9A00-77110C6D4FB4}" type="presParOf" srcId="{BE54254E-D420-2F44-8D81-A2009E588A45}" destId="{B9919CF6-DA6A-4D43-9ADD-365394962CD1}" srcOrd="1" destOrd="0" presId="urn:microsoft.com/office/officeart/2005/8/layout/hierarchy6"/>
    <dgm:cxn modelId="{24254C78-914D-5A48-AB81-6DEEB27AFC23}" type="presParOf" srcId="{78CC5F35-0776-3D43-8921-0C77B2A53597}" destId="{4289F066-B57C-D74D-B877-BB055041A03F}" srcOrd="2" destOrd="0" presId="urn:microsoft.com/office/officeart/2005/8/layout/hierarchy6"/>
    <dgm:cxn modelId="{2B18DAF5-C36A-2441-B990-04F66A439429}" type="presParOf" srcId="{78CC5F35-0776-3D43-8921-0C77B2A53597}" destId="{9CD983B7-38B3-E44C-9B63-3E6D6174815B}" srcOrd="3" destOrd="0" presId="urn:microsoft.com/office/officeart/2005/8/layout/hierarchy6"/>
    <dgm:cxn modelId="{F59D03D8-D0C7-974A-9C9F-9D2D3288AE90}" type="presParOf" srcId="{9CD983B7-38B3-E44C-9B63-3E6D6174815B}" destId="{B1949E64-13FD-BC4B-8711-1725A131C14A}" srcOrd="0" destOrd="0" presId="urn:microsoft.com/office/officeart/2005/8/layout/hierarchy6"/>
    <dgm:cxn modelId="{1FB396B1-447E-9041-BB66-190CB753B1CE}" type="presParOf" srcId="{9CD983B7-38B3-E44C-9B63-3E6D6174815B}" destId="{4AA1F055-7813-6E4B-9EED-88BC77C0134E}" srcOrd="1" destOrd="0" presId="urn:microsoft.com/office/officeart/2005/8/layout/hierarchy6"/>
    <dgm:cxn modelId="{E350E3A0-D6D5-7F43-8875-04AA055AB8D3}" type="presParOf" srcId="{EB6031D1-3425-5549-8BC7-5FE79DDCC888}" destId="{2389EBCA-EB91-0641-8944-E892678C0636}" srcOrd="2" destOrd="0" presId="urn:microsoft.com/office/officeart/2005/8/layout/hierarchy6"/>
    <dgm:cxn modelId="{0ADF895A-0468-F245-898D-110100C660A8}" type="presParOf" srcId="{EB6031D1-3425-5549-8BC7-5FE79DDCC888}" destId="{D7059B69-9944-2F4A-A913-8D1F73D5054A}" srcOrd="3" destOrd="0" presId="urn:microsoft.com/office/officeart/2005/8/layout/hierarchy6"/>
    <dgm:cxn modelId="{39B2E41F-7ABC-AB43-82A8-91CE758FAA82}" type="presParOf" srcId="{D7059B69-9944-2F4A-A913-8D1F73D5054A}" destId="{C761E825-B138-924D-AFAC-F6E4EC1C50B1}" srcOrd="0" destOrd="0" presId="urn:microsoft.com/office/officeart/2005/8/layout/hierarchy6"/>
    <dgm:cxn modelId="{C57A4250-6BA6-8C4F-97B2-CC2B7C6F7CAC}" type="presParOf" srcId="{D7059B69-9944-2F4A-A913-8D1F73D5054A}" destId="{8E52DA00-32B3-9242-8CAE-2E1637EF2C71}" srcOrd="1" destOrd="0" presId="urn:microsoft.com/office/officeart/2005/8/layout/hierarchy6"/>
    <dgm:cxn modelId="{4DD99F9E-12CF-B845-BA52-74D082B2ED56}" type="presParOf" srcId="{8E52DA00-32B3-9242-8CAE-2E1637EF2C71}" destId="{4EAC4BD4-30ED-2640-A5AB-C5BC0BDCA61A}" srcOrd="0" destOrd="0" presId="urn:microsoft.com/office/officeart/2005/8/layout/hierarchy6"/>
    <dgm:cxn modelId="{8381480D-5316-3D45-90D8-69E212D73506}" type="presParOf" srcId="{8E52DA00-32B3-9242-8CAE-2E1637EF2C71}" destId="{2FF6B5B4-D078-3642-81E8-BF23C55028A3}" srcOrd="1" destOrd="0" presId="urn:microsoft.com/office/officeart/2005/8/layout/hierarchy6"/>
    <dgm:cxn modelId="{9A56EB61-43A5-3C44-AFB0-7B693BD244D2}" type="presParOf" srcId="{2FF6B5B4-D078-3642-81E8-BF23C55028A3}" destId="{3415E85E-128F-914C-B030-004A17135A5D}" srcOrd="0" destOrd="0" presId="urn:microsoft.com/office/officeart/2005/8/layout/hierarchy6"/>
    <dgm:cxn modelId="{BBF05723-BDE0-9F4B-8402-978C0003115C}" type="presParOf" srcId="{2FF6B5B4-D078-3642-81E8-BF23C55028A3}" destId="{7BCD6B45-9804-784D-94A4-6F899F6B0D13}" srcOrd="1" destOrd="0" presId="urn:microsoft.com/office/officeart/2005/8/layout/hierarchy6"/>
    <dgm:cxn modelId="{10323DB3-25B3-0B40-A3C8-55E54393EA2E}" type="presParOf" srcId="{7451122D-2994-7347-8CA9-2E5D248578A3}" destId="{99B36DA0-59C9-8649-B67A-3F48D5CED707}" srcOrd="1" destOrd="0" presId="urn:microsoft.com/office/officeart/2005/8/layout/hierarchy6"/>
    <dgm:cxn modelId="{7A3CBEAB-BEC1-584A-A2FF-B5328E839749}" type="presParOf" srcId="{99B36DA0-59C9-8649-B67A-3F48D5CED707}" destId="{0E7F72C1-802B-8448-9E2E-761F3C10786B}" srcOrd="0" destOrd="0" presId="urn:microsoft.com/office/officeart/2005/8/layout/hierarchy6"/>
    <dgm:cxn modelId="{B63D0E26-0FD2-1247-A0BB-785A80147EB5}" type="presParOf" srcId="{0E7F72C1-802B-8448-9E2E-761F3C10786B}" destId="{0819A153-AF89-AC40-8234-44B5D5367098}" srcOrd="0" destOrd="0" presId="urn:microsoft.com/office/officeart/2005/8/layout/hierarchy6"/>
    <dgm:cxn modelId="{75BE9EB0-7043-1041-B0C0-48C1AD98E770}" type="presParOf" srcId="{0E7F72C1-802B-8448-9E2E-761F3C10786B}" destId="{B174BDC2-75A1-9945-9EA7-53FF50637E98}" srcOrd="1" destOrd="0" presId="urn:microsoft.com/office/officeart/2005/8/layout/hierarchy6"/>
    <dgm:cxn modelId="{3BC195E0-35AE-9A4C-878C-E556FA81E1AE}" type="presParOf" srcId="{99B36DA0-59C9-8649-B67A-3F48D5CED707}" destId="{88A83BE2-2D6C-F043-AC62-4FF74D4501BC}" srcOrd="1" destOrd="0" presId="urn:microsoft.com/office/officeart/2005/8/layout/hierarchy6"/>
    <dgm:cxn modelId="{932B081D-F53C-CE47-9E3B-108E72D51AEA}" type="presParOf" srcId="{88A83BE2-2D6C-F043-AC62-4FF74D4501BC}" destId="{EF43B17D-1F9F-4B47-900A-53F3E400AD04}" srcOrd="0" destOrd="0" presId="urn:microsoft.com/office/officeart/2005/8/layout/hierarchy6"/>
    <dgm:cxn modelId="{6774599F-E1E7-404E-8346-C54F4003EBD2}" type="presParOf" srcId="{99B36DA0-59C9-8649-B67A-3F48D5CED707}" destId="{A6DBFD6C-ECCA-874D-8CA3-B214D2C44391}" srcOrd="2" destOrd="0" presId="urn:microsoft.com/office/officeart/2005/8/layout/hierarchy6"/>
    <dgm:cxn modelId="{4F0550BB-049A-0143-9F69-0F6F6EBD61DF}" type="presParOf" srcId="{A6DBFD6C-ECCA-874D-8CA3-B214D2C44391}" destId="{51729E30-6CCF-2B46-A87C-7BF20E3A2F5F}" srcOrd="0" destOrd="0" presId="urn:microsoft.com/office/officeart/2005/8/layout/hierarchy6"/>
    <dgm:cxn modelId="{3308B8DD-7FDC-D241-A4F1-32C645A1EBBD}" type="presParOf" srcId="{A6DBFD6C-ECCA-874D-8CA3-B214D2C44391}" destId="{1DC84512-9498-BF47-94FA-D6078BDC59DC}" srcOrd="1" destOrd="0" presId="urn:microsoft.com/office/officeart/2005/8/layout/hierarchy6"/>
    <dgm:cxn modelId="{A14527D4-7096-CD4E-86AC-144F7F9BA469}" type="presParOf" srcId="{99B36DA0-59C9-8649-B67A-3F48D5CED707}" destId="{353E0C95-07D3-D14C-ADC3-9E5FF6B91861}" srcOrd="3" destOrd="0" presId="urn:microsoft.com/office/officeart/2005/8/layout/hierarchy6"/>
    <dgm:cxn modelId="{24F1AD6F-04A4-894D-946B-3FF6B7F790EE}" type="presParOf" srcId="{353E0C95-07D3-D14C-ADC3-9E5FF6B91861}" destId="{CC44D810-5F7D-084A-8D78-4E9E62105073}" srcOrd="0" destOrd="0" presId="urn:microsoft.com/office/officeart/2005/8/layout/hierarchy6"/>
    <dgm:cxn modelId="{675E3D39-38D9-634C-A14E-424A4EF03A94}" type="presParOf" srcId="{99B36DA0-59C9-8649-B67A-3F48D5CED707}" destId="{B059C198-3B0F-2043-969D-7AF67A32987B}" srcOrd="4" destOrd="0" presId="urn:microsoft.com/office/officeart/2005/8/layout/hierarchy6"/>
    <dgm:cxn modelId="{F953D9B4-35AD-8049-847F-EAE79CDF42C7}" type="presParOf" srcId="{B059C198-3B0F-2043-969D-7AF67A32987B}" destId="{30DED9C3-E62A-0644-9EE9-87908CF89760}" srcOrd="0" destOrd="0" presId="urn:microsoft.com/office/officeart/2005/8/layout/hierarchy6"/>
    <dgm:cxn modelId="{BCFAC712-83B3-5D46-A78A-9D389D04753F}" type="presParOf" srcId="{B059C198-3B0F-2043-969D-7AF67A32987B}" destId="{F071D149-2AA6-E741-B59E-2CA0BE7AAAEC}" srcOrd="1" destOrd="0" presId="urn:microsoft.com/office/officeart/2005/8/layout/hierarchy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3D9A-A6FD-E143-A4DB-F2904BAD8D47}" type="datetimeFigureOut">
              <a:rPr lang="en-US" smtClean="0"/>
              <a:pPr/>
              <a:t>5/28/12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0E06-52AD-C74B-B72B-60949A850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3D9A-A6FD-E143-A4DB-F2904BAD8D47}" type="datetimeFigureOut">
              <a:rPr lang="en-US" smtClean="0"/>
              <a:pPr/>
              <a:t>5/28/12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0E06-52AD-C74B-B72B-60949A850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3D9A-A6FD-E143-A4DB-F2904BAD8D47}" type="datetimeFigureOut">
              <a:rPr lang="en-US" smtClean="0"/>
              <a:pPr/>
              <a:t>5/28/12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0E06-52AD-C74B-B72B-60949A850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3D9A-A6FD-E143-A4DB-F2904BAD8D47}" type="datetimeFigureOut">
              <a:rPr lang="en-US" smtClean="0"/>
              <a:pPr/>
              <a:t>5/28/12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0E06-52AD-C74B-B72B-60949A850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3D9A-A6FD-E143-A4DB-F2904BAD8D47}" type="datetimeFigureOut">
              <a:rPr lang="en-US" smtClean="0"/>
              <a:pPr/>
              <a:t>5/28/12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0E06-52AD-C74B-B72B-60949A850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3D9A-A6FD-E143-A4DB-F2904BAD8D47}" type="datetimeFigureOut">
              <a:rPr lang="en-US" smtClean="0"/>
              <a:pPr/>
              <a:t>5/28/12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0E06-52AD-C74B-B72B-60949A850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3D9A-A6FD-E143-A4DB-F2904BAD8D47}" type="datetimeFigureOut">
              <a:rPr lang="en-US" smtClean="0"/>
              <a:pPr/>
              <a:t>5/28/12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0E06-52AD-C74B-B72B-60949A850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3D9A-A6FD-E143-A4DB-F2904BAD8D47}" type="datetimeFigureOut">
              <a:rPr lang="en-US" smtClean="0"/>
              <a:pPr/>
              <a:t>5/28/12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0E06-52AD-C74B-B72B-60949A850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3D9A-A6FD-E143-A4DB-F2904BAD8D47}" type="datetimeFigureOut">
              <a:rPr lang="en-US" smtClean="0"/>
              <a:pPr/>
              <a:t>5/28/12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0E06-52AD-C74B-B72B-60949A850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3D9A-A6FD-E143-A4DB-F2904BAD8D47}" type="datetimeFigureOut">
              <a:rPr lang="en-US" smtClean="0"/>
              <a:pPr/>
              <a:t>5/28/12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0E06-52AD-C74B-B72B-60949A850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3D9A-A6FD-E143-A4DB-F2904BAD8D47}" type="datetimeFigureOut">
              <a:rPr lang="en-US" smtClean="0"/>
              <a:pPr/>
              <a:t>5/28/12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0E06-52AD-C74B-B72B-60949A850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83D9A-A6FD-E143-A4DB-F2904BAD8D47}" type="datetimeFigureOut">
              <a:rPr lang="en-US" smtClean="0"/>
              <a:pPr/>
              <a:t>5/28/12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0E06-52AD-C74B-B72B-60949A850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Formal language for Embedded Critical HMIs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Formal H 2012</a:t>
            </a:r>
          </a:p>
          <a:p>
            <a:r>
              <a:rPr lang="en-US" dirty="0" smtClean="0"/>
              <a:t>Vincent </a:t>
            </a:r>
            <a:r>
              <a:rPr lang="en-US" dirty="0" err="1" smtClean="0"/>
              <a:t>Lecrubier</a:t>
            </a:r>
            <a:endParaRPr lang="en-US" dirty="0" smtClean="0"/>
          </a:p>
          <a:p>
            <a:r>
              <a:rPr lang="en-US" dirty="0" smtClean="0"/>
              <a:t>Bruno </a:t>
            </a:r>
            <a:r>
              <a:rPr lang="en-US" dirty="0" err="1" smtClean="0"/>
              <a:t>d’Ausbourg</a:t>
            </a:r>
            <a:endParaRPr lang="en-US" dirty="0" smtClean="0"/>
          </a:p>
          <a:p>
            <a:r>
              <a:rPr lang="en-US" dirty="0" err="1" smtClean="0"/>
              <a:t>Yamine</a:t>
            </a:r>
            <a:r>
              <a:rPr lang="en-US" dirty="0" smtClean="0"/>
              <a:t> </a:t>
            </a:r>
            <a:r>
              <a:rPr lang="en-US" dirty="0" err="1" smtClean="0"/>
              <a:t>Aït-Ameur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04800"/>
            <a:ext cx="5461000" cy="1556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277966" y="4140200"/>
            <a:ext cx="6477000" cy="226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dirty="0" smtClean="0"/>
              <a:t>Supplier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277966" y="1879600"/>
            <a:ext cx="6477000" cy="226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dirty="0" smtClean="0"/>
              <a:t>Aircraft Manufacturer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Typical Critical HMIs Development Process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344766" y="2108200"/>
          <a:ext cx="4419600" cy="406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ircular Arrow 5"/>
          <p:cNvSpPr/>
          <p:nvPr/>
        </p:nvSpPr>
        <p:spPr>
          <a:xfrm rot="1852763" flipH="1">
            <a:off x="6460367" y="2929768"/>
            <a:ext cx="1235035" cy="1235035"/>
          </a:xfrm>
          <a:prstGeom prst="circularArrow">
            <a:avLst>
              <a:gd name="adj1" fmla="val 19378"/>
              <a:gd name="adj2" fmla="val 1106895"/>
              <a:gd name="adj3" fmla="val 19793901"/>
              <a:gd name="adj4" fmla="val 4514151"/>
              <a:gd name="adj5" fmla="val 19371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ular Arrow 6"/>
          <p:cNvSpPr/>
          <p:nvPr/>
        </p:nvSpPr>
        <p:spPr>
          <a:xfrm rot="1852763" flipH="1">
            <a:off x="6460368" y="4072768"/>
            <a:ext cx="1235035" cy="1235035"/>
          </a:xfrm>
          <a:prstGeom prst="circularArrow">
            <a:avLst>
              <a:gd name="adj1" fmla="val 19378"/>
              <a:gd name="adj2" fmla="val 1106895"/>
              <a:gd name="adj3" fmla="val 19793901"/>
              <a:gd name="adj4" fmla="val 4514151"/>
              <a:gd name="adj5" fmla="val 19371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Up Arrow 9"/>
          <p:cNvSpPr/>
          <p:nvPr/>
        </p:nvSpPr>
        <p:spPr>
          <a:xfrm rot="16200000">
            <a:off x="6912786" y="3331386"/>
            <a:ext cx="2557429" cy="12953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6" grpId="0" animBg="1"/>
      <p:bldP spid="7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277966" y="3048000"/>
            <a:ext cx="6477000" cy="3352800"/>
          </a:xfrm>
          <a:prstGeom prst="roundRect">
            <a:avLst>
              <a:gd name="adj" fmla="val 1141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dirty="0" smtClean="0"/>
              <a:t>Supplier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277966" y="1879600"/>
            <a:ext cx="6477000" cy="1168400"/>
          </a:xfrm>
          <a:prstGeom prst="roundRect">
            <a:avLst>
              <a:gd name="adj" fmla="val 3412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dirty="0" smtClean="0"/>
              <a:t>Aircraft Man.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Critical HMIs Development Process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344766" y="2108200"/>
          <a:ext cx="4419600" cy="406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ircular Arrow 5"/>
          <p:cNvSpPr/>
          <p:nvPr/>
        </p:nvSpPr>
        <p:spPr>
          <a:xfrm rot="1852763" flipH="1">
            <a:off x="6460367" y="2929768"/>
            <a:ext cx="1235035" cy="1235035"/>
          </a:xfrm>
          <a:prstGeom prst="circularArrow">
            <a:avLst>
              <a:gd name="adj1" fmla="val 19378"/>
              <a:gd name="adj2" fmla="val 1106895"/>
              <a:gd name="adj3" fmla="val 19793901"/>
              <a:gd name="adj4" fmla="val 4514151"/>
              <a:gd name="adj5" fmla="val 19371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838200" y="1600200"/>
          <a:ext cx="7620000" cy="4648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Critical HMIs Development Artifacts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2895600"/>
            <a:ext cx="21336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4876800" y="2438400"/>
            <a:ext cx="1752600" cy="2362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Formal Language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733800" y="2438400"/>
            <a:ext cx="1752600" cy="2362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ARINC 661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493364" y="3050232"/>
            <a:ext cx="8269636" cy="1528465"/>
            <a:chOff x="304800" y="1752600"/>
            <a:chExt cx="8269636" cy="1528465"/>
          </a:xfrm>
        </p:grpSpPr>
        <p:sp>
          <p:nvSpPr>
            <p:cNvPr id="9" name="Rectangle 8"/>
            <p:cNvSpPr/>
            <p:nvPr/>
          </p:nvSpPr>
          <p:spPr>
            <a:xfrm>
              <a:off x="304800" y="1981200"/>
              <a:ext cx="1411636" cy="10918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Human User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90800" y="1981200"/>
              <a:ext cx="1411636" cy="10918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Display System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6800" y="1981200"/>
              <a:ext cx="1411636" cy="10918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Applicatio</a:t>
              </a:r>
              <a:r>
                <a:rPr lang="en-US" dirty="0"/>
                <a:t>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62800" y="1981200"/>
              <a:ext cx="1411636" cy="10918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System Application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676400" y="2209800"/>
              <a:ext cx="94272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962400" y="2209800"/>
              <a:ext cx="94272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248400" y="2209800"/>
              <a:ext cx="94272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0800000">
              <a:off x="1676400" y="2819400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0800000">
              <a:off x="3962400" y="2819400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0800000">
              <a:off x="6248400" y="2819400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600200" y="1905000"/>
              <a:ext cx="1073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Actions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86200" y="1752600"/>
              <a:ext cx="1073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Widget </a:t>
              </a:r>
              <a:br>
                <a:rPr lang="en-US" sz="1200" dirty="0" smtClean="0"/>
              </a:br>
              <a:r>
                <a:rPr lang="en-US" sz="1200" dirty="0" smtClean="0"/>
                <a:t>Events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72200" y="1905000"/>
              <a:ext cx="1073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Calls</a:t>
              </a:r>
              <a:endParaRPr 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00200" y="2819400"/>
              <a:ext cx="1073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Feedback</a:t>
              </a:r>
              <a:endParaRPr 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86200" y="2819400"/>
              <a:ext cx="1073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Parameter Changes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72200" y="2819400"/>
              <a:ext cx="1073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Call Backs</a:t>
              </a:r>
              <a:endParaRPr lang="en-US" sz="1200" dirty="0"/>
            </a:p>
          </p:txBody>
        </p:sp>
      </p:grp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Cockpit HMIs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1" grpId="0" animBg="1"/>
      <p:bldP spid="3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524000" y="1905000"/>
          <a:ext cx="6096000" cy="406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87710" y="2609342"/>
            <a:ext cx="10668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Formalism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781670" y="1867916"/>
            <a:ext cx="10668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98160" y="4800600"/>
            <a:ext cx="1752600" cy="228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410200" y="1867916"/>
            <a:ext cx="1752600" cy="228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010530" y="4428871"/>
            <a:ext cx="10668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10530" y="4601845"/>
            <a:ext cx="10668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001260" y="5161026"/>
            <a:ext cx="10668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001260" y="5334000"/>
            <a:ext cx="10668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001260" y="6096000"/>
            <a:ext cx="10668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baseline="0" dirty="0" err="1" smtClean="0">
                <a:latin typeface="Courier New"/>
                <a:ea typeface="DejaVu Sans"/>
              </a:rPr>
              <a:t>WXRScreen</a:t>
            </a:r>
            <a:r>
              <a:rPr lang="en-US" sz="1000" baseline="0" dirty="0" smtClean="0">
                <a:latin typeface="Courier New"/>
                <a:ea typeface="DejaVu Sans"/>
              </a:rPr>
              <a:t> =</a:t>
            </a:r>
          </a:p>
          <a:p>
            <a:pPr>
              <a:buNone/>
            </a:pPr>
            <a:r>
              <a:rPr lang="en-US" sz="1000" b="1" baseline="0" dirty="0" smtClean="0">
                <a:solidFill>
                  <a:srgbClr val="800000"/>
                </a:solidFill>
                <a:latin typeface="Courier New"/>
                <a:ea typeface="DejaVu Sans"/>
              </a:rPr>
              <a:t>	State Variables:</a:t>
            </a:r>
          </a:p>
          <a:p>
            <a:pPr>
              <a:buNone/>
            </a:pPr>
            <a:r>
              <a:rPr lang="en-US" sz="1000" baseline="0" dirty="0" smtClean="0">
                <a:solidFill>
                  <a:srgbClr val="008000"/>
                </a:solidFill>
                <a:latin typeface="Courier New"/>
                <a:ea typeface="DejaVu Sans"/>
              </a:rPr>
              <a:t>		// Different modes</a:t>
            </a:r>
          </a:p>
          <a:p>
            <a:pPr>
              <a:buNone/>
            </a:pPr>
            <a:r>
              <a:rPr lang="en-US" sz="1000" baseline="0" dirty="0" smtClean="0">
                <a:latin typeface="Courier New"/>
                <a:ea typeface="DejaVu Sans"/>
              </a:rPr>
              <a:t>		String </a:t>
            </a:r>
            <a:r>
              <a:rPr lang="en-US" sz="1000" baseline="0" dirty="0" err="1" smtClean="0">
                <a:solidFill>
                  <a:srgbClr val="0000FF"/>
                </a:solidFill>
                <a:latin typeface="Courier New"/>
                <a:ea typeface="DejaVu Sans"/>
              </a:rPr>
              <a:t>mode_selection</a:t>
            </a:r>
            <a:r>
              <a:rPr lang="en-US" sz="1000" baseline="0" dirty="0" smtClean="0">
                <a:solidFill>
                  <a:srgbClr val="0000FF"/>
                </a:solidFill>
                <a:latin typeface="Courier New"/>
                <a:ea typeface="DejaVu Sans"/>
              </a:rPr>
              <a:t> in </a:t>
            </a:r>
          </a:p>
          <a:p>
            <a:pPr>
              <a:buNone/>
            </a:pPr>
            <a:r>
              <a:rPr lang="en-US" sz="1000" dirty="0" smtClean="0">
                <a:solidFill>
                  <a:srgbClr val="0000FF"/>
                </a:solidFill>
                <a:latin typeface="Courier New"/>
                <a:ea typeface="DejaVu Sans"/>
              </a:rPr>
              <a:t>			</a:t>
            </a:r>
            <a:r>
              <a:rPr lang="en-US" sz="1000" baseline="0" dirty="0" smtClean="0">
                <a:solidFill>
                  <a:srgbClr val="0000FF"/>
                </a:solidFill>
                <a:latin typeface="Courier New"/>
                <a:ea typeface="DejaVu Sans"/>
              </a:rPr>
              <a:t>{"OFF","STDBY”,"TST","WXON","WXA"} </a:t>
            </a:r>
          </a:p>
          <a:p>
            <a:pPr>
              <a:buNone/>
            </a:pPr>
            <a:endParaRPr lang="en-US" sz="1000" baseline="0" dirty="0" smtClean="0">
              <a:latin typeface="Courier New"/>
              <a:ea typeface="DejaVu Sans"/>
            </a:endParaRPr>
          </a:p>
          <a:p>
            <a:pPr>
              <a:buNone/>
            </a:pPr>
            <a:r>
              <a:rPr lang="en-US" sz="1000" baseline="0" dirty="0" smtClean="0">
                <a:solidFill>
                  <a:srgbClr val="008000"/>
                </a:solidFill>
                <a:latin typeface="Courier New"/>
                <a:ea typeface="DejaVu Sans"/>
              </a:rPr>
              <a:t>		// Different tilt selection modes</a:t>
            </a:r>
          </a:p>
          <a:p>
            <a:pPr>
              <a:buNone/>
            </a:pPr>
            <a:r>
              <a:rPr lang="en-US" sz="1000" baseline="0" dirty="0" smtClean="0">
                <a:latin typeface="Courier New"/>
                <a:ea typeface="DejaVu Sans"/>
              </a:rPr>
              <a:t>		String </a:t>
            </a:r>
            <a:r>
              <a:rPr lang="en-US" sz="1000" baseline="0" dirty="0" err="1" smtClean="0">
                <a:solidFill>
                  <a:srgbClr val="0000FF"/>
                </a:solidFill>
                <a:latin typeface="Courier New"/>
                <a:ea typeface="DejaVu Sans"/>
              </a:rPr>
              <a:t>tilt_selection</a:t>
            </a:r>
            <a:r>
              <a:rPr lang="en-US" sz="1000" baseline="0" dirty="0" smtClean="0">
                <a:solidFill>
                  <a:srgbClr val="0000FF"/>
                </a:solidFill>
                <a:latin typeface="Courier New"/>
                <a:ea typeface="DejaVu Sans"/>
              </a:rPr>
              <a:t> in {"AUTO","MANUAL"}</a:t>
            </a:r>
          </a:p>
          <a:p>
            <a:pPr>
              <a:buNone/>
            </a:pPr>
            <a:r>
              <a:rPr lang="en-US" sz="1000" baseline="0" dirty="0" smtClean="0">
                <a:solidFill>
                  <a:srgbClr val="0000FF"/>
                </a:solidFill>
                <a:latin typeface="Courier New"/>
                <a:ea typeface="DejaVu Sans"/>
              </a:rPr>
              <a:t> </a:t>
            </a:r>
            <a:endParaRPr lang="en-US" sz="1000" baseline="0" dirty="0" smtClean="0">
              <a:latin typeface="Courier New"/>
              <a:ea typeface="DejaVu Sans"/>
            </a:endParaRPr>
          </a:p>
          <a:p>
            <a:pPr>
              <a:buNone/>
            </a:pPr>
            <a:r>
              <a:rPr lang="en-US" sz="1000" baseline="0" dirty="0" smtClean="0">
                <a:solidFill>
                  <a:srgbClr val="008000"/>
                </a:solidFill>
                <a:latin typeface="Courier New"/>
                <a:ea typeface="DejaVu Sans"/>
              </a:rPr>
              <a:t>		// Different tilt stabilization modes</a:t>
            </a:r>
          </a:p>
          <a:p>
            <a:pPr>
              <a:buNone/>
            </a:pPr>
            <a:r>
              <a:rPr lang="en-US" sz="1000" baseline="0" dirty="0" smtClean="0">
                <a:latin typeface="Courier New"/>
                <a:ea typeface="DejaVu Sans"/>
              </a:rPr>
              <a:t>		String </a:t>
            </a:r>
            <a:r>
              <a:rPr lang="en-US" sz="1000" baseline="0" dirty="0" err="1" smtClean="0">
                <a:solidFill>
                  <a:srgbClr val="0000FF"/>
                </a:solidFill>
                <a:latin typeface="Courier New"/>
                <a:ea typeface="DejaVu Sans"/>
              </a:rPr>
              <a:t>tilt_stabilization</a:t>
            </a:r>
            <a:r>
              <a:rPr lang="en-US" sz="1000" baseline="0" dirty="0" smtClean="0">
                <a:solidFill>
                  <a:srgbClr val="0000FF"/>
                </a:solidFill>
                <a:latin typeface="Courier New"/>
                <a:ea typeface="DejaVu Sans"/>
              </a:rPr>
              <a:t> in {"ON","OFF"} </a:t>
            </a:r>
          </a:p>
          <a:p>
            <a:pPr>
              <a:buNone/>
            </a:pPr>
            <a:endParaRPr lang="en-US" sz="1000" baseline="0" dirty="0" smtClean="0">
              <a:latin typeface="Courier New"/>
              <a:ea typeface="DejaVu Sans"/>
            </a:endParaRPr>
          </a:p>
          <a:p>
            <a:pPr>
              <a:buNone/>
            </a:pPr>
            <a:r>
              <a:rPr lang="en-US" sz="1000" baseline="0" dirty="0" smtClean="0">
                <a:solidFill>
                  <a:srgbClr val="008000"/>
                </a:solidFill>
                <a:latin typeface="Courier New"/>
                <a:ea typeface="DejaVu Sans"/>
              </a:rPr>
              <a:t>		// Tilt angle range</a:t>
            </a:r>
          </a:p>
          <a:p>
            <a:pPr>
              <a:buNone/>
            </a:pPr>
            <a:r>
              <a:rPr lang="en-US" sz="1000" baseline="0" dirty="0" smtClean="0">
                <a:latin typeface="Courier New"/>
                <a:ea typeface="DejaVu Sans"/>
              </a:rPr>
              <a:t>		Number </a:t>
            </a:r>
            <a:r>
              <a:rPr lang="en-US" sz="1000" baseline="0" dirty="0" err="1" smtClean="0">
                <a:solidFill>
                  <a:srgbClr val="0000FF"/>
                </a:solidFill>
                <a:latin typeface="Courier New"/>
                <a:ea typeface="DejaVu Sans"/>
              </a:rPr>
              <a:t>tilt_angle</a:t>
            </a:r>
            <a:r>
              <a:rPr lang="en-US" sz="1000" baseline="0" dirty="0" smtClean="0">
                <a:solidFill>
                  <a:srgbClr val="0000FF"/>
                </a:solidFill>
                <a:latin typeface="Courier New"/>
                <a:ea typeface="DejaVu Sans"/>
              </a:rPr>
              <a:t> in [-15.,15.] </a:t>
            </a:r>
          </a:p>
          <a:p>
            <a:pPr>
              <a:buNone/>
            </a:pPr>
            <a:endParaRPr lang="en-US" sz="1000" baseline="0" dirty="0" smtClean="0">
              <a:latin typeface="Courier New"/>
              <a:ea typeface="DejaVu Sans"/>
            </a:endParaRPr>
          </a:p>
          <a:p>
            <a:pPr>
              <a:buNone/>
            </a:pPr>
            <a:r>
              <a:rPr lang="en-US" sz="1000" b="1" baseline="0" dirty="0" smtClean="0">
                <a:solidFill>
                  <a:srgbClr val="800000"/>
                </a:solidFill>
                <a:latin typeface="Courier New"/>
                <a:ea typeface="DejaVu Sans"/>
              </a:rPr>
              <a:t>	Components:</a:t>
            </a:r>
            <a:endParaRPr lang="en-US" sz="1000" baseline="0" dirty="0" smtClean="0">
              <a:solidFill>
                <a:srgbClr val="000080"/>
              </a:solidFill>
              <a:latin typeface="Courier New"/>
              <a:ea typeface="DejaVu Sans"/>
            </a:endParaRPr>
          </a:p>
          <a:p>
            <a:pPr>
              <a:buNone/>
            </a:pPr>
            <a:r>
              <a:rPr lang="en-US" sz="1000" baseline="0" dirty="0" smtClean="0">
                <a:latin typeface="Courier New"/>
                <a:ea typeface="DejaVu Sans"/>
              </a:rPr>
              <a:t>		</a:t>
            </a:r>
            <a:r>
              <a:rPr lang="en-US" sz="1000" baseline="0" dirty="0" err="1" smtClean="0">
                <a:latin typeface="Courier New"/>
                <a:ea typeface="DejaVu Sans"/>
              </a:rPr>
              <a:t>StringChoice</a:t>
            </a:r>
            <a:r>
              <a:rPr lang="en-US" sz="1000" baseline="0" dirty="0" smtClean="0">
                <a:latin typeface="Courier New"/>
                <a:ea typeface="DejaVu Sans"/>
              </a:rPr>
              <a:t> </a:t>
            </a:r>
            <a:r>
              <a:rPr lang="en-US" sz="1000" baseline="0" dirty="0" err="1" smtClean="0">
                <a:solidFill>
                  <a:srgbClr val="000080"/>
                </a:solidFill>
                <a:latin typeface="Courier New"/>
                <a:ea typeface="DejaVu Sans"/>
              </a:rPr>
              <a:t>modeSelectionChoice</a:t>
            </a:r>
            <a:r>
              <a:rPr lang="en-US" sz="1000" baseline="0" dirty="0" smtClean="0">
                <a:solidFill>
                  <a:srgbClr val="000080"/>
                </a:solidFill>
                <a:latin typeface="Courier New"/>
                <a:ea typeface="DejaVu Sans"/>
              </a:rPr>
              <a:t> </a:t>
            </a:r>
          </a:p>
          <a:p>
            <a:pPr>
              <a:buNone/>
            </a:pPr>
            <a:r>
              <a:rPr lang="en-US" sz="1000" baseline="0" dirty="0" smtClean="0">
                <a:latin typeface="Courier New"/>
                <a:ea typeface="DejaVu Sans"/>
              </a:rPr>
              <a:t>	 </a:t>
            </a:r>
            <a:endParaRPr lang="en-US" sz="1000" baseline="0" dirty="0" smtClean="0">
              <a:solidFill>
                <a:srgbClr val="000080"/>
              </a:solidFill>
              <a:latin typeface="Courier New"/>
              <a:ea typeface="DejaVu Sans"/>
            </a:endParaRPr>
          </a:p>
          <a:p>
            <a:pPr>
              <a:buNone/>
            </a:pPr>
            <a:r>
              <a:rPr lang="en-US" sz="1000" baseline="0" dirty="0" smtClean="0">
                <a:latin typeface="Courier New"/>
                <a:ea typeface="DejaVu Sans"/>
              </a:rPr>
              <a:t>		Button </a:t>
            </a:r>
            <a:r>
              <a:rPr lang="en-US" sz="1000" baseline="0" dirty="0" err="1" smtClean="0">
                <a:solidFill>
                  <a:srgbClr val="000080"/>
                </a:solidFill>
                <a:latin typeface="Courier New"/>
                <a:ea typeface="DejaVu Sans"/>
              </a:rPr>
              <a:t>tiltSelectionButton</a:t>
            </a:r>
            <a:r>
              <a:rPr lang="en-US" sz="1000" baseline="0" dirty="0" smtClean="0">
                <a:solidFill>
                  <a:srgbClr val="000080"/>
                </a:solidFill>
                <a:latin typeface="Courier New"/>
                <a:ea typeface="DejaVu Sans"/>
              </a:rPr>
              <a:t> </a:t>
            </a:r>
          </a:p>
          <a:p>
            <a:pPr>
              <a:buNone/>
            </a:pPr>
            <a:r>
              <a:rPr lang="en-US" sz="1000" baseline="0" dirty="0" smtClean="0">
                <a:latin typeface="Courier New"/>
                <a:ea typeface="DejaVu Sans"/>
              </a:rPr>
              <a:t>		Label </a:t>
            </a:r>
            <a:r>
              <a:rPr lang="en-US" sz="1000" baseline="0" dirty="0" err="1" smtClean="0">
                <a:solidFill>
                  <a:srgbClr val="000080"/>
                </a:solidFill>
                <a:latin typeface="Courier New"/>
                <a:ea typeface="DejaVu Sans"/>
              </a:rPr>
              <a:t>tiltSelectionValueLabel</a:t>
            </a:r>
            <a:r>
              <a:rPr lang="en-US" sz="1000" baseline="0" dirty="0" smtClean="0">
                <a:solidFill>
                  <a:srgbClr val="000080"/>
                </a:solidFill>
                <a:latin typeface="Courier New"/>
                <a:ea typeface="DejaVu Sans"/>
              </a:rPr>
              <a:t> </a:t>
            </a:r>
          </a:p>
          <a:p>
            <a:pPr>
              <a:buNone/>
            </a:pPr>
            <a:r>
              <a:rPr lang="en-US" sz="1000" baseline="0" dirty="0" smtClean="0">
                <a:latin typeface="Courier New"/>
                <a:ea typeface="DejaVu Sans"/>
              </a:rPr>
              <a:t>		 </a:t>
            </a:r>
          </a:p>
          <a:p>
            <a:pPr>
              <a:buNone/>
            </a:pPr>
            <a:r>
              <a:rPr lang="en-US" sz="1000" baseline="0" dirty="0" smtClean="0">
                <a:latin typeface="Courier New"/>
                <a:ea typeface="DejaVu Sans"/>
              </a:rPr>
              <a:t>		Button </a:t>
            </a:r>
            <a:r>
              <a:rPr lang="en-US" sz="1000" baseline="0" dirty="0" err="1" smtClean="0">
                <a:solidFill>
                  <a:srgbClr val="000080"/>
                </a:solidFill>
                <a:latin typeface="Courier New"/>
                <a:ea typeface="DejaVu Sans"/>
              </a:rPr>
              <a:t>stabilizationButton</a:t>
            </a:r>
            <a:r>
              <a:rPr lang="en-US" sz="1000" baseline="0" dirty="0" smtClean="0">
                <a:solidFill>
                  <a:srgbClr val="000080"/>
                </a:solidFill>
                <a:latin typeface="Courier New"/>
                <a:ea typeface="DejaVu Sans"/>
              </a:rPr>
              <a:t> </a:t>
            </a:r>
          </a:p>
          <a:p>
            <a:pPr>
              <a:buNone/>
            </a:pPr>
            <a:r>
              <a:rPr lang="en-US" sz="1000" baseline="0" dirty="0" smtClean="0">
                <a:latin typeface="Courier New"/>
                <a:ea typeface="DejaVu Sans"/>
              </a:rPr>
              <a:t>		Label </a:t>
            </a:r>
            <a:r>
              <a:rPr lang="en-US" sz="1000" baseline="0" dirty="0" err="1" smtClean="0">
                <a:solidFill>
                  <a:srgbClr val="000080"/>
                </a:solidFill>
                <a:latin typeface="Courier New"/>
                <a:ea typeface="DejaVu Sans"/>
              </a:rPr>
              <a:t>stabilizationValueLabel</a:t>
            </a:r>
            <a:r>
              <a:rPr lang="en-US" sz="1000" baseline="0" dirty="0" smtClean="0">
                <a:solidFill>
                  <a:srgbClr val="000080"/>
                </a:solidFill>
                <a:latin typeface="Courier New"/>
                <a:ea typeface="DejaVu Sans"/>
              </a:rPr>
              <a:t> </a:t>
            </a:r>
          </a:p>
          <a:p>
            <a:pPr>
              <a:buNone/>
            </a:pPr>
            <a:endParaRPr lang="en-US" sz="1000" baseline="0" dirty="0" smtClean="0">
              <a:latin typeface="Courier New"/>
              <a:ea typeface="DejaVu Sans"/>
            </a:endParaRPr>
          </a:p>
          <a:p>
            <a:pPr>
              <a:buNone/>
            </a:pPr>
            <a:r>
              <a:rPr lang="en-US" sz="1000" baseline="0" dirty="0" smtClean="0">
                <a:latin typeface="Courier New"/>
                <a:ea typeface="DejaVu Sans"/>
              </a:rPr>
              <a:t>		</a:t>
            </a:r>
            <a:r>
              <a:rPr lang="en-US" sz="1000" baseline="0" dirty="0" err="1" smtClean="0">
                <a:latin typeface="Courier New"/>
                <a:ea typeface="DejaVu Sans"/>
              </a:rPr>
              <a:t>DecimalChoice</a:t>
            </a:r>
            <a:r>
              <a:rPr lang="en-US" sz="1000" baseline="0" dirty="0" smtClean="0">
                <a:latin typeface="Courier New"/>
                <a:ea typeface="DejaVu Sans"/>
              </a:rPr>
              <a:t> </a:t>
            </a:r>
            <a:r>
              <a:rPr lang="en-US" sz="1000" baseline="0" dirty="0" err="1" smtClean="0">
                <a:solidFill>
                  <a:srgbClr val="000080"/>
                </a:solidFill>
                <a:latin typeface="Courier New"/>
                <a:ea typeface="DejaVu Sans"/>
              </a:rPr>
              <a:t>tiltAngleChoice</a:t>
            </a:r>
            <a:r>
              <a:rPr lang="en-US" sz="1000" baseline="0" dirty="0" smtClean="0">
                <a:solidFill>
                  <a:srgbClr val="000080"/>
                </a:solidFill>
                <a:latin typeface="Courier New"/>
                <a:ea typeface="DejaVu Sans"/>
              </a:rPr>
              <a:t> </a:t>
            </a:r>
          </a:p>
          <a:p>
            <a:pPr>
              <a:buNone/>
            </a:pPr>
            <a:endParaRPr lang="en-US" sz="1000" baseline="0" dirty="0" smtClean="0">
              <a:latin typeface="Courier New"/>
              <a:ea typeface="DejaVu San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295400"/>
            <a:ext cx="42672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	Bindings: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/>
              <a:ea typeface="DejaVu Sans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		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modeSelectionChoice.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choice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 =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mode_selection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		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tiltSelectionButton.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text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 = "CTRL"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		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tiltSelectionValueLabel.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text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latin typeface="Courier New"/>
                <a:ea typeface="DejaVu Sans"/>
              </a:rPr>
              <a:t>=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tilt_selection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 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DejaVu Sans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		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stabilizationButton.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text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 = "CTRL"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		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stabilizationButton.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enabled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 =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000" dirty="0" smtClean="0">
                <a:solidFill>
                  <a:srgbClr val="0000FF"/>
                </a:solidFill>
                <a:latin typeface="Courier New"/>
                <a:ea typeface="DejaVu Sans"/>
              </a:rPr>
              <a:t>				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(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tilt_selection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 == "MANUAL")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		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stabilizationValueLabel.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text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 =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000" dirty="0" smtClean="0">
                <a:solidFill>
                  <a:srgbClr val="0000FF"/>
                </a:solidFill>
                <a:latin typeface="Courier New"/>
                <a:ea typeface="DejaVu Sans"/>
              </a:rPr>
              <a:t>				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tilt_stabilization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000" dirty="0" smtClean="0">
                <a:latin typeface="Courier New"/>
                <a:ea typeface="DejaVu Sans"/>
              </a:rPr>
              <a:t>		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tiltAngleChoice.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value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 =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tilt_angle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		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tiltAngleChoice.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enabled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 =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000" dirty="0" smtClean="0">
                <a:solidFill>
                  <a:srgbClr val="0000FF"/>
                </a:solidFill>
                <a:latin typeface="Courier New"/>
                <a:ea typeface="DejaVu Sans"/>
              </a:rPr>
              <a:t>				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(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tilt_selection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 == "MANUAL")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	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	Events: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		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switchTiltToManual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() =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			Trigger: </a:t>
            </a:r>
            <a:r>
              <a:rPr kumimoji="0" lang="en-US" sz="1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tiltSelectionButton.</a:t>
            </a:r>
            <a:r>
              <a:rPr kumimoji="0" lang="en-US" sz="1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click</a:t>
            </a:r>
            <a:r>
              <a:rPr kumimoji="0" lang="en-US" sz="100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()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			Pre:	</a:t>
            </a:r>
            <a:r>
              <a:rPr kumimoji="0" lang="en-US" sz="1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tilt_selection</a:t>
            </a:r>
            <a:r>
              <a:rPr kumimoji="0" lang="en-US" sz="1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 == "AUTO"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			Post: </a:t>
            </a:r>
            <a:r>
              <a:rPr kumimoji="0" lang="en-US" sz="1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tilt_selection</a:t>
            </a:r>
            <a:r>
              <a:rPr kumimoji="0" lang="en-US" sz="1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 = "MANUAL"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		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switchTiltToAuto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() =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			Trigger: </a:t>
            </a:r>
            <a:r>
              <a:rPr kumimoji="0" lang="en-US" sz="1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tiltSelectionButton.</a:t>
            </a:r>
            <a:r>
              <a:rPr kumimoji="0" lang="en-US" sz="1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click</a:t>
            </a:r>
            <a:r>
              <a:rPr kumimoji="0" lang="en-US" sz="100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()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			Pre:	</a:t>
            </a:r>
            <a:r>
              <a:rPr kumimoji="0" lang="en-US" sz="1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tilt_selection</a:t>
            </a:r>
            <a:r>
              <a:rPr kumimoji="0" lang="en-US" sz="1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 == "MANUAL"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			Post: </a:t>
            </a:r>
            <a:r>
              <a:rPr kumimoji="0" lang="en-US" sz="1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tilt_selection</a:t>
            </a:r>
            <a:r>
              <a:rPr kumimoji="0" lang="en-US" sz="1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 = "AUTO”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000" b="1" dirty="0" smtClean="0">
                <a:solidFill>
                  <a:srgbClr val="0000FF"/>
                </a:solidFill>
                <a:latin typeface="Courier New"/>
                <a:ea typeface="DejaVu Sans"/>
              </a:rPr>
              <a:t>		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tiltChangedManually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() =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			Trigger: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000" b="1" dirty="0" smtClean="0">
                <a:solidFill>
                  <a:srgbClr val="800000"/>
                </a:solidFill>
                <a:latin typeface="Courier New"/>
                <a:ea typeface="DejaVu Sans"/>
              </a:rPr>
              <a:t>				</a:t>
            </a:r>
            <a:r>
              <a:rPr kumimoji="0" lang="en-US" sz="1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tiltAngleChoice.</a:t>
            </a:r>
            <a:r>
              <a:rPr kumimoji="0" lang="en-US" sz="1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choose(</a:t>
            </a:r>
            <a:r>
              <a:rPr kumimoji="0" lang="en-US" sz="1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selectedValue</a:t>
            </a:r>
            <a:r>
              <a:rPr kumimoji="0" lang="en-US" sz="1000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)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			Pre:	</a:t>
            </a:r>
            <a:r>
              <a:rPr kumimoji="0" lang="en-US" sz="1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tilt_selection</a:t>
            </a:r>
            <a:r>
              <a:rPr kumimoji="0" lang="en-US" sz="1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 == "MANUAL"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			Post: </a:t>
            </a:r>
            <a:r>
              <a:rPr kumimoji="0" lang="en-US" sz="1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tilt_angle</a:t>
            </a:r>
            <a:r>
              <a:rPr kumimoji="0" lang="en-US" sz="1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 =</a:t>
            </a:r>
            <a:r>
              <a:rPr kumimoji="0" lang="en-US" sz="100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 </a:t>
            </a:r>
            <a:r>
              <a:rPr kumimoji="0" lang="en-US" sz="1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/>
                <a:ea typeface="DejaVu Sans"/>
                <a:cs typeface="+mn-cs"/>
              </a:rPr>
              <a:t>selectedValue</a:t>
            </a:r>
            <a:endParaRPr kumimoji="0" lang="en-US" sz="100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/>
              <a:ea typeface="DejaVu Sans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/>
              <a:ea typeface="DejaVu Sans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</TotalTime>
  <Words>442</Words>
  <Application>Microsoft Macintosh PowerPoint</Application>
  <PresentationFormat>On-screen Show (4:3)</PresentationFormat>
  <Paragraphs>102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 Formal language for Embedded Critical HMIs</vt:lpstr>
      <vt:lpstr>Typical Critical HMIs Development Process</vt:lpstr>
      <vt:lpstr>Proposed Critical HMIs Development Process</vt:lpstr>
      <vt:lpstr>Critical HMIs Development Artifacts</vt:lpstr>
      <vt:lpstr>Cockpit HMIs Architecture</vt:lpstr>
      <vt:lpstr>Model Structure</vt:lpstr>
      <vt:lpstr>Formalism</vt:lpstr>
    </vt:vector>
  </TitlesOfParts>
  <Company>ISAE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Formal language for Embedded HMIs</dc:title>
  <dc:creator>Vincent Lecrubier</dc:creator>
  <cp:lastModifiedBy>Vincent Lecrubier</cp:lastModifiedBy>
  <cp:revision>21</cp:revision>
  <dcterms:created xsi:type="dcterms:W3CDTF">2012-05-28T12:38:05Z</dcterms:created>
  <dcterms:modified xsi:type="dcterms:W3CDTF">2012-05-28T12:39:45Z</dcterms:modified>
</cp:coreProperties>
</file>