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65" r:id="rId5"/>
    <p:sldId id="258" r:id="rId6"/>
    <p:sldId id="272" r:id="rId7"/>
    <p:sldId id="259" r:id="rId8"/>
    <p:sldId id="263" r:id="rId9"/>
    <p:sldId id="267" r:id="rId10"/>
    <p:sldId id="266" r:id="rId11"/>
    <p:sldId id="260" r:id="rId12"/>
    <p:sldId id="270" r:id="rId13"/>
    <p:sldId id="268" r:id="rId14"/>
    <p:sldId id="271" r:id="rId15"/>
    <p:sldId id="261" r:id="rId16"/>
    <p:sldId id="262" r:id="rId17"/>
  </p:sldIdLst>
  <p:sldSz cx="8996363" cy="6840538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6" d="100"/>
          <a:sy n="166" d="100"/>
        </p:scale>
        <p:origin x="-744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1B3434-BDBD-6846-95D3-F9F6A2DA5A57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C0E3A238-8042-854A-956D-99A66AF73F39}">
      <dgm:prSet phldrT="[Text]" custT="1"/>
      <dgm:spPr/>
      <dgm:t>
        <a:bodyPr/>
        <a:lstStyle/>
        <a:p>
          <a:r>
            <a:rPr lang="fr-FR" sz="1400" dirty="0" smtClean="0"/>
            <a:t>HMI Concept</a:t>
          </a:r>
          <a:endParaRPr lang="fr-FR" sz="1400" dirty="0"/>
        </a:p>
      </dgm:t>
    </dgm:pt>
    <dgm:pt modelId="{F9D0A334-207D-FF4E-B77E-5C5A5B5E923E}" type="parTrans" cxnId="{D9D95B72-5288-AF42-83A2-97EEB107AEA6}">
      <dgm:prSet/>
      <dgm:spPr/>
      <dgm:t>
        <a:bodyPr/>
        <a:lstStyle/>
        <a:p>
          <a:endParaRPr lang="fr-FR"/>
        </a:p>
      </dgm:t>
    </dgm:pt>
    <dgm:pt modelId="{1406EB3A-D21E-4F44-9C91-1C75E699F85A}" type="sibTrans" cxnId="{D9D95B72-5288-AF42-83A2-97EEB107AEA6}">
      <dgm:prSet/>
      <dgm:spPr/>
      <dgm:t>
        <a:bodyPr/>
        <a:lstStyle/>
        <a:p>
          <a:endParaRPr lang="fr-FR"/>
        </a:p>
      </dgm:t>
    </dgm:pt>
    <dgm:pt modelId="{6BCF5A6F-15FB-0748-92D7-DCF9B566EE15}">
      <dgm:prSet phldrT="[Text]" custT="1"/>
      <dgm:spPr/>
      <dgm:t>
        <a:bodyPr/>
        <a:lstStyle/>
        <a:p>
          <a:r>
            <a:rPr lang="fr-FR" sz="1400" dirty="0" err="1" smtClean="0"/>
            <a:t>Textual</a:t>
          </a:r>
          <a:r>
            <a:rPr lang="fr-FR" sz="1400" dirty="0" smtClean="0"/>
            <a:t> </a:t>
          </a:r>
          <a:r>
            <a:rPr lang="fr-FR" sz="1400" dirty="0" err="1" smtClean="0"/>
            <a:t>Specification</a:t>
          </a:r>
          <a:endParaRPr lang="fr-FR" sz="1400" dirty="0"/>
        </a:p>
      </dgm:t>
    </dgm:pt>
    <dgm:pt modelId="{6110BCEC-4F4E-254D-9CFB-E63C27485348}" type="parTrans" cxnId="{764FBE3D-DF45-E948-AE45-80253AC6F4ED}">
      <dgm:prSet/>
      <dgm:spPr/>
      <dgm:t>
        <a:bodyPr/>
        <a:lstStyle/>
        <a:p>
          <a:endParaRPr lang="fr-FR"/>
        </a:p>
      </dgm:t>
    </dgm:pt>
    <dgm:pt modelId="{2A482664-2A3D-C446-A37E-C33A8A57B96E}" type="sibTrans" cxnId="{764FBE3D-DF45-E948-AE45-80253AC6F4ED}">
      <dgm:prSet/>
      <dgm:spPr/>
      <dgm:t>
        <a:bodyPr/>
        <a:lstStyle/>
        <a:p>
          <a:endParaRPr lang="fr-FR"/>
        </a:p>
      </dgm:t>
    </dgm:pt>
    <dgm:pt modelId="{6528B91F-B79F-5C4A-B070-DE0CC5352873}">
      <dgm:prSet phldrT="[Text]" custT="1"/>
      <dgm:spPr/>
      <dgm:t>
        <a:bodyPr/>
        <a:lstStyle/>
        <a:p>
          <a:r>
            <a:rPr lang="fr-FR" sz="1400" dirty="0" err="1" smtClean="0"/>
            <a:t>HMIs</a:t>
          </a:r>
          <a:r>
            <a:rPr lang="fr-FR" sz="1400" dirty="0" smtClean="0"/>
            <a:t> Prototypes</a:t>
          </a:r>
          <a:endParaRPr lang="fr-FR" sz="1400" dirty="0"/>
        </a:p>
      </dgm:t>
    </dgm:pt>
    <dgm:pt modelId="{72D256E8-D698-784B-877B-280114A5CB3B}" type="parTrans" cxnId="{ABC21785-9984-B945-BDCD-C4FC0E9D810B}">
      <dgm:prSet/>
      <dgm:spPr/>
      <dgm:t>
        <a:bodyPr/>
        <a:lstStyle/>
        <a:p>
          <a:endParaRPr lang="fr-FR"/>
        </a:p>
      </dgm:t>
    </dgm:pt>
    <dgm:pt modelId="{44C7AC23-AAF5-BA43-B15E-C86FB2DB4870}" type="sibTrans" cxnId="{ABC21785-9984-B945-BDCD-C4FC0E9D810B}">
      <dgm:prSet/>
      <dgm:spPr/>
      <dgm:t>
        <a:bodyPr/>
        <a:lstStyle/>
        <a:p>
          <a:endParaRPr lang="fr-FR"/>
        </a:p>
      </dgm:t>
    </dgm:pt>
    <dgm:pt modelId="{C373259E-2312-9D46-A79A-326CCC16B087}">
      <dgm:prSet phldrT="[Text]" custT="1"/>
      <dgm:spPr/>
      <dgm:t>
        <a:bodyPr/>
        <a:lstStyle/>
        <a:p>
          <a:r>
            <a:rPr lang="fr-FR" sz="1400" dirty="0" err="1" smtClean="0"/>
            <a:t>Implemented</a:t>
          </a:r>
          <a:r>
            <a:rPr lang="fr-FR" sz="1400" dirty="0" smtClean="0"/>
            <a:t> HMI</a:t>
          </a:r>
          <a:endParaRPr lang="fr-FR" sz="1400" dirty="0"/>
        </a:p>
      </dgm:t>
    </dgm:pt>
    <dgm:pt modelId="{A44D91F2-0F47-DF46-8342-520CC90EA9A6}" type="parTrans" cxnId="{729284F3-8E5B-1644-9F80-526EC2FA5E1D}">
      <dgm:prSet/>
      <dgm:spPr/>
      <dgm:t>
        <a:bodyPr/>
        <a:lstStyle/>
        <a:p>
          <a:endParaRPr lang="fr-FR"/>
        </a:p>
      </dgm:t>
    </dgm:pt>
    <dgm:pt modelId="{2E86ACC6-B5BC-1A43-BBE0-690297292F30}" type="sibTrans" cxnId="{729284F3-8E5B-1644-9F80-526EC2FA5E1D}">
      <dgm:prSet/>
      <dgm:spPr/>
      <dgm:t>
        <a:bodyPr/>
        <a:lstStyle/>
        <a:p>
          <a:endParaRPr lang="fr-FR"/>
        </a:p>
      </dgm:t>
    </dgm:pt>
    <dgm:pt modelId="{34F2C58C-F408-7346-AB04-E431B360D93A}">
      <dgm:prSet phldrT="[Text]" custT="1"/>
      <dgm:spPr/>
      <dgm:t>
        <a:bodyPr/>
        <a:lstStyle/>
        <a:p>
          <a:r>
            <a:rPr lang="fr-FR" sz="1400" dirty="0" err="1" smtClean="0"/>
            <a:t>Validated</a:t>
          </a:r>
          <a:r>
            <a:rPr lang="fr-FR" sz="1400" dirty="0" smtClean="0"/>
            <a:t> HMI</a:t>
          </a:r>
          <a:endParaRPr lang="fr-FR" sz="1400" dirty="0"/>
        </a:p>
      </dgm:t>
    </dgm:pt>
    <dgm:pt modelId="{188F1629-625C-694A-8285-0D03850DEE17}" type="parTrans" cxnId="{25678AFB-680E-C442-9C14-3AE3E47C59AC}">
      <dgm:prSet/>
      <dgm:spPr/>
      <dgm:t>
        <a:bodyPr/>
        <a:lstStyle/>
        <a:p>
          <a:endParaRPr lang="fr-FR"/>
        </a:p>
      </dgm:t>
    </dgm:pt>
    <dgm:pt modelId="{183F42C9-C375-A446-B843-08E604F75F69}" type="sibTrans" cxnId="{25678AFB-680E-C442-9C14-3AE3E47C59AC}">
      <dgm:prSet/>
      <dgm:spPr/>
      <dgm:t>
        <a:bodyPr/>
        <a:lstStyle/>
        <a:p>
          <a:endParaRPr lang="fr-FR"/>
        </a:p>
      </dgm:t>
    </dgm:pt>
    <dgm:pt modelId="{C9291B62-298D-F041-A489-F5B8BE62CD32}" type="pres">
      <dgm:prSet presAssocID="{791B3434-BDBD-6846-95D3-F9F6A2DA5A57}" presName="Name0" presStyleCnt="0">
        <dgm:presLayoutVars>
          <dgm:dir/>
          <dgm:resizeHandles val="exact"/>
        </dgm:presLayoutVars>
      </dgm:prSet>
      <dgm:spPr/>
    </dgm:pt>
    <dgm:pt modelId="{D52C136F-B478-CC48-86FE-79628BCFB586}" type="pres">
      <dgm:prSet presAssocID="{C0E3A238-8042-854A-956D-99A66AF73F39}" presName="node" presStyleLbl="node1" presStyleIdx="0" presStyleCnt="5" custScaleY="55904" custLinFactX="100000" custLinFactY="-100000" custLinFactNeighborX="114595" custLinFactNeighborY="-18129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AC6754-B29B-0241-ACA3-DEE00F8595CC}" type="pres">
      <dgm:prSet presAssocID="{1406EB3A-D21E-4F44-9C91-1C75E699F85A}" presName="sibTrans" presStyleLbl="sibTrans2D1" presStyleIdx="0" presStyleCnt="4"/>
      <dgm:spPr/>
      <dgm:t>
        <a:bodyPr/>
        <a:lstStyle/>
        <a:p>
          <a:endParaRPr lang="fr-FR"/>
        </a:p>
      </dgm:t>
    </dgm:pt>
    <dgm:pt modelId="{4A82313B-1F53-F14B-9ECD-3F8D85E22872}" type="pres">
      <dgm:prSet presAssocID="{1406EB3A-D21E-4F44-9C91-1C75E699F85A}" presName="connectorText" presStyleLbl="sibTrans2D1" presStyleIdx="0" presStyleCnt="4"/>
      <dgm:spPr/>
      <dgm:t>
        <a:bodyPr/>
        <a:lstStyle/>
        <a:p>
          <a:endParaRPr lang="fr-FR"/>
        </a:p>
      </dgm:t>
    </dgm:pt>
    <dgm:pt modelId="{7951A8EA-EE7F-834B-9DD0-63E2F040A300}" type="pres">
      <dgm:prSet presAssocID="{6BCF5A6F-15FB-0748-92D7-DCF9B566EE15}" presName="node" presStyleLbl="node1" presStyleIdx="1" presStyleCnt="5" custScaleY="55904" custLinFactY="-44880" custLinFactNeighborX="14595" custLinFactNeighborY="-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F4475F-6185-5146-8E24-55F5520ED795}" type="pres">
      <dgm:prSet presAssocID="{2A482664-2A3D-C446-A37E-C33A8A57B96E}" presName="sibTrans" presStyleLbl="sibTrans2D1" presStyleIdx="1" presStyleCnt="4"/>
      <dgm:spPr/>
      <dgm:t>
        <a:bodyPr/>
        <a:lstStyle/>
        <a:p>
          <a:endParaRPr lang="fr-FR"/>
        </a:p>
      </dgm:t>
    </dgm:pt>
    <dgm:pt modelId="{A52A24A9-1BE2-E845-AAB9-24250979DEA3}" type="pres">
      <dgm:prSet presAssocID="{2A482664-2A3D-C446-A37E-C33A8A57B96E}" presName="connectorText" presStyleLbl="sibTrans2D1" presStyleIdx="1" presStyleCnt="4"/>
      <dgm:spPr/>
      <dgm:t>
        <a:bodyPr/>
        <a:lstStyle/>
        <a:p>
          <a:endParaRPr lang="fr-FR"/>
        </a:p>
      </dgm:t>
    </dgm:pt>
    <dgm:pt modelId="{1298CE8E-2876-3540-95EA-521CDF15C782}" type="pres">
      <dgm:prSet presAssocID="{6528B91F-B79F-5C4A-B070-DE0CC5352873}" presName="node" presStyleLbl="node1" presStyleIdx="2" presStyleCnt="5" custScaleY="55904" custLinFactX="-94162" custLinFactNeighborX="-100000" custLinFactNeighborY="-1820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3614155-B916-A343-86A6-A1AE74885F05}" type="pres">
      <dgm:prSet presAssocID="{44C7AC23-AAF5-BA43-B15E-C86FB2DB4870}" presName="sibTrans" presStyleLbl="sibTrans2D1" presStyleIdx="2" presStyleCnt="4"/>
      <dgm:spPr/>
      <dgm:t>
        <a:bodyPr/>
        <a:lstStyle/>
        <a:p>
          <a:endParaRPr lang="fr-FR"/>
        </a:p>
      </dgm:t>
    </dgm:pt>
    <dgm:pt modelId="{FBFB735A-0B1A-4447-BC9C-F87E5566C2ED}" type="pres">
      <dgm:prSet presAssocID="{44C7AC23-AAF5-BA43-B15E-C86FB2DB4870}" presName="connectorText" presStyleLbl="sibTrans2D1" presStyleIdx="2" presStyleCnt="4"/>
      <dgm:spPr/>
      <dgm:t>
        <a:bodyPr/>
        <a:lstStyle/>
        <a:p>
          <a:endParaRPr lang="fr-FR"/>
        </a:p>
      </dgm:t>
    </dgm:pt>
    <dgm:pt modelId="{8DEF6803-472A-8845-ADF5-0C6B5F16F1F1}" type="pres">
      <dgm:prSet presAssocID="{C373259E-2312-9D46-A79A-326CCC16B087}" presName="node" presStyleLbl="node1" presStyleIdx="3" presStyleCnt="5" custScaleY="55904" custLinFactX="-194162" custLinFactY="18208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47C90E-8F9E-904F-BA55-A2D1D956E9E7}" type="pres">
      <dgm:prSet presAssocID="{2E86ACC6-B5BC-1A43-BBE0-690297292F30}" presName="sibTrans" presStyleLbl="sibTrans2D1" presStyleIdx="3" presStyleCnt="4"/>
      <dgm:spPr/>
      <dgm:t>
        <a:bodyPr/>
        <a:lstStyle/>
        <a:p>
          <a:endParaRPr lang="fr-FR"/>
        </a:p>
      </dgm:t>
    </dgm:pt>
    <dgm:pt modelId="{48785325-B4D2-2747-BB6E-E8980BA1AFCA}" type="pres">
      <dgm:prSet presAssocID="{2E86ACC6-B5BC-1A43-BBE0-690297292F30}" presName="connectorText" presStyleLbl="sibTrans2D1" presStyleIdx="3" presStyleCnt="4"/>
      <dgm:spPr/>
      <dgm:t>
        <a:bodyPr/>
        <a:lstStyle/>
        <a:p>
          <a:endParaRPr lang="fr-FR"/>
        </a:p>
      </dgm:t>
    </dgm:pt>
    <dgm:pt modelId="{223AD419-10B2-1F49-A1C2-822DB9D9ED81}" type="pres">
      <dgm:prSet presAssocID="{34F2C58C-F408-7346-AB04-E431B360D93A}" presName="node" presStyleLbl="node1" presStyleIdx="4" presStyleCnt="5" custScaleY="55904" custLinFactX="-294162" custLinFactY="100000" custLinFactNeighborX="-300000" custLinFactNeighborY="1546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F759394-4ED9-B741-8603-1978246164EE}" type="presOf" srcId="{2A482664-2A3D-C446-A37E-C33A8A57B96E}" destId="{A52A24A9-1BE2-E845-AAB9-24250979DEA3}" srcOrd="1" destOrd="0" presId="urn:microsoft.com/office/officeart/2005/8/layout/process1"/>
    <dgm:cxn modelId="{65898912-B2FA-3743-9A05-5963C82B9E7B}" type="presOf" srcId="{2E86ACC6-B5BC-1A43-BBE0-690297292F30}" destId="{48785325-B4D2-2747-BB6E-E8980BA1AFCA}" srcOrd="1" destOrd="0" presId="urn:microsoft.com/office/officeart/2005/8/layout/process1"/>
    <dgm:cxn modelId="{25678AFB-680E-C442-9C14-3AE3E47C59AC}" srcId="{791B3434-BDBD-6846-95D3-F9F6A2DA5A57}" destId="{34F2C58C-F408-7346-AB04-E431B360D93A}" srcOrd="4" destOrd="0" parTransId="{188F1629-625C-694A-8285-0D03850DEE17}" sibTransId="{183F42C9-C375-A446-B843-08E604F75F69}"/>
    <dgm:cxn modelId="{51090548-BAB7-3A4D-B567-0344D6CC8DF3}" type="presOf" srcId="{6528B91F-B79F-5C4A-B070-DE0CC5352873}" destId="{1298CE8E-2876-3540-95EA-521CDF15C782}" srcOrd="0" destOrd="0" presId="urn:microsoft.com/office/officeart/2005/8/layout/process1"/>
    <dgm:cxn modelId="{36424A44-7C00-C849-895B-3396179812B8}" type="presOf" srcId="{C0E3A238-8042-854A-956D-99A66AF73F39}" destId="{D52C136F-B478-CC48-86FE-79628BCFB586}" srcOrd="0" destOrd="0" presId="urn:microsoft.com/office/officeart/2005/8/layout/process1"/>
    <dgm:cxn modelId="{D9D95B72-5288-AF42-83A2-97EEB107AEA6}" srcId="{791B3434-BDBD-6846-95D3-F9F6A2DA5A57}" destId="{C0E3A238-8042-854A-956D-99A66AF73F39}" srcOrd="0" destOrd="0" parTransId="{F9D0A334-207D-FF4E-B77E-5C5A5B5E923E}" sibTransId="{1406EB3A-D21E-4F44-9C91-1C75E699F85A}"/>
    <dgm:cxn modelId="{ABC21785-9984-B945-BDCD-C4FC0E9D810B}" srcId="{791B3434-BDBD-6846-95D3-F9F6A2DA5A57}" destId="{6528B91F-B79F-5C4A-B070-DE0CC5352873}" srcOrd="2" destOrd="0" parTransId="{72D256E8-D698-784B-877B-280114A5CB3B}" sibTransId="{44C7AC23-AAF5-BA43-B15E-C86FB2DB4870}"/>
    <dgm:cxn modelId="{0D51D5B2-D293-5940-AA46-C34F6803C425}" type="presOf" srcId="{6BCF5A6F-15FB-0748-92D7-DCF9B566EE15}" destId="{7951A8EA-EE7F-834B-9DD0-63E2F040A300}" srcOrd="0" destOrd="0" presId="urn:microsoft.com/office/officeart/2005/8/layout/process1"/>
    <dgm:cxn modelId="{B1908357-E9F6-7041-8514-812C822B2364}" type="presOf" srcId="{44C7AC23-AAF5-BA43-B15E-C86FB2DB4870}" destId="{13614155-B916-A343-86A6-A1AE74885F05}" srcOrd="0" destOrd="0" presId="urn:microsoft.com/office/officeart/2005/8/layout/process1"/>
    <dgm:cxn modelId="{ADDA94E0-1F9A-E640-82C0-B0C479DE01A7}" type="presOf" srcId="{2E86ACC6-B5BC-1A43-BBE0-690297292F30}" destId="{F447C90E-8F9E-904F-BA55-A2D1D956E9E7}" srcOrd="0" destOrd="0" presId="urn:microsoft.com/office/officeart/2005/8/layout/process1"/>
    <dgm:cxn modelId="{AF53548B-2AD3-9B48-A3AF-5A8DF2D2D295}" type="presOf" srcId="{2A482664-2A3D-C446-A37E-C33A8A57B96E}" destId="{D5F4475F-6185-5146-8E24-55F5520ED795}" srcOrd="0" destOrd="0" presId="urn:microsoft.com/office/officeart/2005/8/layout/process1"/>
    <dgm:cxn modelId="{A6D76357-DBFB-A142-90C6-2D1C9A2CD708}" type="presOf" srcId="{1406EB3A-D21E-4F44-9C91-1C75E699F85A}" destId="{78AC6754-B29B-0241-ACA3-DEE00F8595CC}" srcOrd="0" destOrd="0" presId="urn:microsoft.com/office/officeart/2005/8/layout/process1"/>
    <dgm:cxn modelId="{159E1D04-97BC-1944-8AF4-2B005D75FE8B}" type="presOf" srcId="{34F2C58C-F408-7346-AB04-E431B360D93A}" destId="{223AD419-10B2-1F49-A1C2-822DB9D9ED81}" srcOrd="0" destOrd="0" presId="urn:microsoft.com/office/officeart/2005/8/layout/process1"/>
    <dgm:cxn modelId="{13C9C94F-4BEE-494E-BC53-AEB24FCF1FE0}" type="presOf" srcId="{1406EB3A-D21E-4F44-9C91-1C75E699F85A}" destId="{4A82313B-1F53-F14B-9ECD-3F8D85E22872}" srcOrd="1" destOrd="0" presId="urn:microsoft.com/office/officeart/2005/8/layout/process1"/>
    <dgm:cxn modelId="{C0EA58A2-11D6-5940-AEF0-F1BDC93E91CA}" type="presOf" srcId="{791B3434-BDBD-6846-95D3-F9F6A2DA5A57}" destId="{C9291B62-298D-F041-A489-F5B8BE62CD32}" srcOrd="0" destOrd="0" presId="urn:microsoft.com/office/officeart/2005/8/layout/process1"/>
    <dgm:cxn modelId="{29BDB60B-DC35-2F42-B449-0952CEA6E258}" type="presOf" srcId="{44C7AC23-AAF5-BA43-B15E-C86FB2DB4870}" destId="{FBFB735A-0B1A-4447-BC9C-F87E5566C2ED}" srcOrd="1" destOrd="0" presId="urn:microsoft.com/office/officeart/2005/8/layout/process1"/>
    <dgm:cxn modelId="{267E6E35-AD21-714A-A8DA-C1E91F23E81B}" type="presOf" srcId="{C373259E-2312-9D46-A79A-326CCC16B087}" destId="{8DEF6803-472A-8845-ADF5-0C6B5F16F1F1}" srcOrd="0" destOrd="0" presId="urn:microsoft.com/office/officeart/2005/8/layout/process1"/>
    <dgm:cxn modelId="{729284F3-8E5B-1644-9F80-526EC2FA5E1D}" srcId="{791B3434-BDBD-6846-95D3-F9F6A2DA5A57}" destId="{C373259E-2312-9D46-A79A-326CCC16B087}" srcOrd="3" destOrd="0" parTransId="{A44D91F2-0F47-DF46-8342-520CC90EA9A6}" sibTransId="{2E86ACC6-B5BC-1A43-BBE0-690297292F30}"/>
    <dgm:cxn modelId="{764FBE3D-DF45-E948-AE45-80253AC6F4ED}" srcId="{791B3434-BDBD-6846-95D3-F9F6A2DA5A57}" destId="{6BCF5A6F-15FB-0748-92D7-DCF9B566EE15}" srcOrd="1" destOrd="0" parTransId="{6110BCEC-4F4E-254D-9CFB-E63C27485348}" sibTransId="{2A482664-2A3D-C446-A37E-C33A8A57B96E}"/>
    <dgm:cxn modelId="{DB274687-5BD7-2A4B-B200-CBA3A42C4049}" type="presParOf" srcId="{C9291B62-298D-F041-A489-F5B8BE62CD32}" destId="{D52C136F-B478-CC48-86FE-79628BCFB586}" srcOrd="0" destOrd="0" presId="urn:microsoft.com/office/officeart/2005/8/layout/process1"/>
    <dgm:cxn modelId="{8769C7CC-5EEE-9145-ABB8-7BA79F646907}" type="presParOf" srcId="{C9291B62-298D-F041-A489-F5B8BE62CD32}" destId="{78AC6754-B29B-0241-ACA3-DEE00F8595CC}" srcOrd="1" destOrd="0" presId="urn:microsoft.com/office/officeart/2005/8/layout/process1"/>
    <dgm:cxn modelId="{3EEC773B-2C6B-F443-A2A9-302F0AC0DFFB}" type="presParOf" srcId="{78AC6754-B29B-0241-ACA3-DEE00F8595CC}" destId="{4A82313B-1F53-F14B-9ECD-3F8D85E22872}" srcOrd="0" destOrd="0" presId="urn:microsoft.com/office/officeart/2005/8/layout/process1"/>
    <dgm:cxn modelId="{6FD4F2D7-01E7-4347-80C5-13901E581002}" type="presParOf" srcId="{C9291B62-298D-F041-A489-F5B8BE62CD32}" destId="{7951A8EA-EE7F-834B-9DD0-63E2F040A300}" srcOrd="2" destOrd="0" presId="urn:microsoft.com/office/officeart/2005/8/layout/process1"/>
    <dgm:cxn modelId="{8E4CEF65-B6A3-4D4D-8C96-FF3BB08CD63B}" type="presParOf" srcId="{C9291B62-298D-F041-A489-F5B8BE62CD32}" destId="{D5F4475F-6185-5146-8E24-55F5520ED795}" srcOrd="3" destOrd="0" presId="urn:microsoft.com/office/officeart/2005/8/layout/process1"/>
    <dgm:cxn modelId="{6FA9663D-786A-6B43-8A08-F7B943A6BAE6}" type="presParOf" srcId="{D5F4475F-6185-5146-8E24-55F5520ED795}" destId="{A52A24A9-1BE2-E845-AAB9-24250979DEA3}" srcOrd="0" destOrd="0" presId="urn:microsoft.com/office/officeart/2005/8/layout/process1"/>
    <dgm:cxn modelId="{6FE8A549-534A-514A-A223-ABE8CCE0303D}" type="presParOf" srcId="{C9291B62-298D-F041-A489-F5B8BE62CD32}" destId="{1298CE8E-2876-3540-95EA-521CDF15C782}" srcOrd="4" destOrd="0" presId="urn:microsoft.com/office/officeart/2005/8/layout/process1"/>
    <dgm:cxn modelId="{85B2B3B1-F8A3-E04D-B732-861976514FC9}" type="presParOf" srcId="{C9291B62-298D-F041-A489-F5B8BE62CD32}" destId="{13614155-B916-A343-86A6-A1AE74885F05}" srcOrd="5" destOrd="0" presId="urn:microsoft.com/office/officeart/2005/8/layout/process1"/>
    <dgm:cxn modelId="{947EE838-A896-8D42-A823-F175D78719FD}" type="presParOf" srcId="{13614155-B916-A343-86A6-A1AE74885F05}" destId="{FBFB735A-0B1A-4447-BC9C-F87E5566C2ED}" srcOrd="0" destOrd="0" presId="urn:microsoft.com/office/officeart/2005/8/layout/process1"/>
    <dgm:cxn modelId="{3C92B042-311A-DD40-AC70-E9A424FBC084}" type="presParOf" srcId="{C9291B62-298D-F041-A489-F5B8BE62CD32}" destId="{8DEF6803-472A-8845-ADF5-0C6B5F16F1F1}" srcOrd="6" destOrd="0" presId="urn:microsoft.com/office/officeart/2005/8/layout/process1"/>
    <dgm:cxn modelId="{00BF4BC8-97A1-A043-A530-3FF2390DD0D4}" type="presParOf" srcId="{C9291B62-298D-F041-A489-F5B8BE62CD32}" destId="{F447C90E-8F9E-904F-BA55-A2D1D956E9E7}" srcOrd="7" destOrd="0" presId="urn:microsoft.com/office/officeart/2005/8/layout/process1"/>
    <dgm:cxn modelId="{55591621-21BD-F74F-B550-6A95733E639B}" type="presParOf" srcId="{F447C90E-8F9E-904F-BA55-A2D1D956E9E7}" destId="{48785325-B4D2-2747-BB6E-E8980BA1AFCA}" srcOrd="0" destOrd="0" presId="urn:microsoft.com/office/officeart/2005/8/layout/process1"/>
    <dgm:cxn modelId="{78BB49E6-9E66-E14E-9B34-021A926E6984}" type="presParOf" srcId="{C9291B62-298D-F041-A489-F5B8BE62CD32}" destId="{223AD419-10B2-1F49-A1C2-822DB9D9ED8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1B3434-BDBD-6846-95D3-F9F6A2DA5A57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C0E3A238-8042-854A-956D-99A66AF73F39}">
      <dgm:prSet phldrT="[Text]" custT="1"/>
      <dgm:spPr/>
      <dgm:t>
        <a:bodyPr/>
        <a:lstStyle/>
        <a:p>
          <a:r>
            <a:rPr lang="fr-FR" sz="1400" dirty="0" smtClean="0"/>
            <a:t>HMI Concept</a:t>
          </a:r>
          <a:endParaRPr lang="fr-FR" sz="1400" dirty="0"/>
        </a:p>
      </dgm:t>
    </dgm:pt>
    <dgm:pt modelId="{F9D0A334-207D-FF4E-B77E-5C5A5B5E923E}" type="parTrans" cxnId="{D9D95B72-5288-AF42-83A2-97EEB107AEA6}">
      <dgm:prSet/>
      <dgm:spPr/>
      <dgm:t>
        <a:bodyPr/>
        <a:lstStyle/>
        <a:p>
          <a:endParaRPr lang="fr-FR"/>
        </a:p>
      </dgm:t>
    </dgm:pt>
    <dgm:pt modelId="{1406EB3A-D21E-4F44-9C91-1C75E699F85A}" type="sibTrans" cxnId="{D9D95B72-5288-AF42-83A2-97EEB107AEA6}">
      <dgm:prSet/>
      <dgm:spPr/>
      <dgm:t>
        <a:bodyPr/>
        <a:lstStyle/>
        <a:p>
          <a:endParaRPr lang="fr-FR"/>
        </a:p>
      </dgm:t>
    </dgm:pt>
    <dgm:pt modelId="{6BCF5A6F-15FB-0748-92D7-DCF9B566EE15}">
      <dgm:prSet phldrT="[Text]" custT="1"/>
      <dgm:spPr/>
      <dgm:t>
        <a:bodyPr/>
        <a:lstStyle/>
        <a:p>
          <a:r>
            <a:rPr lang="fr-FR" sz="1400" dirty="0" err="1" smtClean="0"/>
            <a:t>Formal</a:t>
          </a:r>
          <a:r>
            <a:rPr lang="fr-FR" sz="1400" dirty="0" smtClean="0"/>
            <a:t> </a:t>
          </a:r>
          <a:r>
            <a:rPr lang="fr-FR" sz="1400" dirty="0" err="1" smtClean="0"/>
            <a:t>Specification</a:t>
          </a:r>
          <a:endParaRPr lang="fr-FR" sz="1400" dirty="0"/>
        </a:p>
      </dgm:t>
    </dgm:pt>
    <dgm:pt modelId="{6110BCEC-4F4E-254D-9CFB-E63C27485348}" type="parTrans" cxnId="{764FBE3D-DF45-E948-AE45-80253AC6F4ED}">
      <dgm:prSet/>
      <dgm:spPr/>
      <dgm:t>
        <a:bodyPr/>
        <a:lstStyle/>
        <a:p>
          <a:endParaRPr lang="fr-FR"/>
        </a:p>
      </dgm:t>
    </dgm:pt>
    <dgm:pt modelId="{2A482664-2A3D-C446-A37E-C33A8A57B96E}" type="sibTrans" cxnId="{764FBE3D-DF45-E948-AE45-80253AC6F4ED}">
      <dgm:prSet/>
      <dgm:spPr/>
      <dgm:t>
        <a:bodyPr/>
        <a:lstStyle/>
        <a:p>
          <a:endParaRPr lang="fr-FR"/>
        </a:p>
      </dgm:t>
    </dgm:pt>
    <dgm:pt modelId="{34F2C58C-F408-7346-AB04-E431B360D93A}">
      <dgm:prSet phldrT="[Text]" custT="1"/>
      <dgm:spPr/>
      <dgm:t>
        <a:bodyPr/>
        <a:lstStyle/>
        <a:p>
          <a:r>
            <a:rPr lang="fr-FR" sz="1400" dirty="0" err="1" smtClean="0"/>
            <a:t>Validated</a:t>
          </a:r>
          <a:r>
            <a:rPr lang="fr-FR" sz="1400" dirty="0" smtClean="0"/>
            <a:t> HMI</a:t>
          </a:r>
          <a:endParaRPr lang="fr-FR" sz="1400" dirty="0"/>
        </a:p>
      </dgm:t>
    </dgm:pt>
    <dgm:pt modelId="{188F1629-625C-694A-8285-0D03850DEE17}" type="parTrans" cxnId="{25678AFB-680E-C442-9C14-3AE3E47C59AC}">
      <dgm:prSet/>
      <dgm:spPr/>
      <dgm:t>
        <a:bodyPr/>
        <a:lstStyle/>
        <a:p>
          <a:endParaRPr lang="fr-FR"/>
        </a:p>
      </dgm:t>
    </dgm:pt>
    <dgm:pt modelId="{183F42C9-C375-A446-B843-08E604F75F69}" type="sibTrans" cxnId="{25678AFB-680E-C442-9C14-3AE3E47C59AC}">
      <dgm:prSet/>
      <dgm:spPr/>
      <dgm:t>
        <a:bodyPr/>
        <a:lstStyle/>
        <a:p>
          <a:endParaRPr lang="fr-FR"/>
        </a:p>
      </dgm:t>
    </dgm:pt>
    <dgm:pt modelId="{C9291B62-298D-F041-A489-F5B8BE62CD32}" type="pres">
      <dgm:prSet presAssocID="{791B3434-BDBD-6846-95D3-F9F6A2DA5A57}" presName="Name0" presStyleCnt="0">
        <dgm:presLayoutVars>
          <dgm:dir/>
          <dgm:resizeHandles val="exact"/>
        </dgm:presLayoutVars>
      </dgm:prSet>
      <dgm:spPr/>
    </dgm:pt>
    <dgm:pt modelId="{D52C136F-B478-CC48-86FE-79628BCFB586}" type="pres">
      <dgm:prSet presAssocID="{C0E3A238-8042-854A-956D-99A66AF73F39}" presName="node" presStyleLbl="node1" presStyleIdx="0" presStyleCnt="3" custScaleY="55904" custLinFactX="47253" custLinFactY="-51715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AC6754-B29B-0241-ACA3-DEE00F8595CC}" type="pres">
      <dgm:prSet presAssocID="{1406EB3A-D21E-4F44-9C91-1C75E699F85A}" presName="sibTrans" presStyleLbl="sibTrans2D1" presStyleIdx="0" presStyleCnt="2"/>
      <dgm:spPr/>
      <dgm:t>
        <a:bodyPr/>
        <a:lstStyle/>
        <a:p>
          <a:endParaRPr lang="fr-FR"/>
        </a:p>
      </dgm:t>
    </dgm:pt>
    <dgm:pt modelId="{4A82313B-1F53-F14B-9ECD-3F8D85E22872}" type="pres">
      <dgm:prSet presAssocID="{1406EB3A-D21E-4F44-9C91-1C75E699F85A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7951A8EA-EE7F-834B-9DD0-63E2F040A300}" type="pres">
      <dgm:prSet presAssocID="{6BCF5A6F-15FB-0748-92D7-DCF9B566EE15}" presName="node" presStyleLbl="node1" presStyleIdx="1" presStyleCnt="3" custScaleY="55904" custLinFactX="-12747" custLinFactNeighborX="-100000" custLinFactNeighborY="-12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F4475F-6185-5146-8E24-55F5520ED795}" type="pres">
      <dgm:prSet presAssocID="{2A482664-2A3D-C446-A37E-C33A8A57B96E}" presName="sibTrans" presStyleLbl="sibTrans2D1" presStyleIdx="1" presStyleCnt="2"/>
      <dgm:spPr/>
      <dgm:t>
        <a:bodyPr/>
        <a:lstStyle/>
        <a:p>
          <a:endParaRPr lang="fr-FR"/>
        </a:p>
      </dgm:t>
    </dgm:pt>
    <dgm:pt modelId="{A52A24A9-1BE2-E845-AAB9-24250979DEA3}" type="pres">
      <dgm:prSet presAssocID="{2A482664-2A3D-C446-A37E-C33A8A57B96E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223AD419-10B2-1F49-A1C2-822DB9D9ED81}" type="pres">
      <dgm:prSet presAssocID="{34F2C58C-F408-7346-AB04-E431B360D93A}" presName="node" presStyleLbl="node1" presStyleIdx="2" presStyleCnt="3" custScaleY="55904" custLinFactX="-112747" custLinFactY="45858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E2199E5-1C3D-E847-82DA-B925964B6DD4}" type="presOf" srcId="{1406EB3A-D21E-4F44-9C91-1C75E699F85A}" destId="{78AC6754-B29B-0241-ACA3-DEE00F8595CC}" srcOrd="0" destOrd="0" presId="urn:microsoft.com/office/officeart/2005/8/layout/process1"/>
    <dgm:cxn modelId="{C0369F83-5CDB-1640-9359-0D8FE6117996}" type="presOf" srcId="{34F2C58C-F408-7346-AB04-E431B360D93A}" destId="{223AD419-10B2-1F49-A1C2-822DB9D9ED81}" srcOrd="0" destOrd="0" presId="urn:microsoft.com/office/officeart/2005/8/layout/process1"/>
    <dgm:cxn modelId="{725E4D32-01E2-FD42-8E00-76EA9070CF1A}" type="presOf" srcId="{6BCF5A6F-15FB-0748-92D7-DCF9B566EE15}" destId="{7951A8EA-EE7F-834B-9DD0-63E2F040A300}" srcOrd="0" destOrd="0" presId="urn:microsoft.com/office/officeart/2005/8/layout/process1"/>
    <dgm:cxn modelId="{B158C9E3-F4AC-2A48-A88A-37709FF79520}" type="presOf" srcId="{791B3434-BDBD-6846-95D3-F9F6A2DA5A57}" destId="{C9291B62-298D-F041-A489-F5B8BE62CD32}" srcOrd="0" destOrd="0" presId="urn:microsoft.com/office/officeart/2005/8/layout/process1"/>
    <dgm:cxn modelId="{25678AFB-680E-C442-9C14-3AE3E47C59AC}" srcId="{791B3434-BDBD-6846-95D3-F9F6A2DA5A57}" destId="{34F2C58C-F408-7346-AB04-E431B360D93A}" srcOrd="2" destOrd="0" parTransId="{188F1629-625C-694A-8285-0D03850DEE17}" sibTransId="{183F42C9-C375-A446-B843-08E604F75F69}"/>
    <dgm:cxn modelId="{9B2A1058-25F4-A744-B3E9-D638B801DD8D}" type="presOf" srcId="{2A482664-2A3D-C446-A37E-C33A8A57B96E}" destId="{D5F4475F-6185-5146-8E24-55F5520ED795}" srcOrd="0" destOrd="0" presId="urn:microsoft.com/office/officeart/2005/8/layout/process1"/>
    <dgm:cxn modelId="{AF30BB2F-7FFA-CF4E-81BC-50C4776C0C38}" type="presOf" srcId="{2A482664-2A3D-C446-A37E-C33A8A57B96E}" destId="{A52A24A9-1BE2-E845-AAB9-24250979DEA3}" srcOrd="1" destOrd="0" presId="urn:microsoft.com/office/officeart/2005/8/layout/process1"/>
    <dgm:cxn modelId="{5FDBC62F-F6A9-BD45-82A2-EFF61FB208E8}" type="presOf" srcId="{C0E3A238-8042-854A-956D-99A66AF73F39}" destId="{D52C136F-B478-CC48-86FE-79628BCFB586}" srcOrd="0" destOrd="0" presId="urn:microsoft.com/office/officeart/2005/8/layout/process1"/>
    <dgm:cxn modelId="{764FBE3D-DF45-E948-AE45-80253AC6F4ED}" srcId="{791B3434-BDBD-6846-95D3-F9F6A2DA5A57}" destId="{6BCF5A6F-15FB-0748-92D7-DCF9B566EE15}" srcOrd="1" destOrd="0" parTransId="{6110BCEC-4F4E-254D-9CFB-E63C27485348}" sibTransId="{2A482664-2A3D-C446-A37E-C33A8A57B96E}"/>
    <dgm:cxn modelId="{A932BB9E-76F6-E44C-B4F0-6160F0470E26}" type="presOf" srcId="{1406EB3A-D21E-4F44-9C91-1C75E699F85A}" destId="{4A82313B-1F53-F14B-9ECD-3F8D85E22872}" srcOrd="1" destOrd="0" presId="urn:microsoft.com/office/officeart/2005/8/layout/process1"/>
    <dgm:cxn modelId="{D9D95B72-5288-AF42-83A2-97EEB107AEA6}" srcId="{791B3434-BDBD-6846-95D3-F9F6A2DA5A57}" destId="{C0E3A238-8042-854A-956D-99A66AF73F39}" srcOrd="0" destOrd="0" parTransId="{F9D0A334-207D-FF4E-B77E-5C5A5B5E923E}" sibTransId="{1406EB3A-D21E-4F44-9C91-1C75E699F85A}"/>
    <dgm:cxn modelId="{E954B7C6-F7E3-0543-AC70-4689A0379647}" type="presParOf" srcId="{C9291B62-298D-F041-A489-F5B8BE62CD32}" destId="{D52C136F-B478-CC48-86FE-79628BCFB586}" srcOrd="0" destOrd="0" presId="urn:microsoft.com/office/officeart/2005/8/layout/process1"/>
    <dgm:cxn modelId="{FBE89C93-F4FF-0C4A-8432-201E740918B9}" type="presParOf" srcId="{C9291B62-298D-F041-A489-F5B8BE62CD32}" destId="{78AC6754-B29B-0241-ACA3-DEE00F8595CC}" srcOrd="1" destOrd="0" presId="urn:microsoft.com/office/officeart/2005/8/layout/process1"/>
    <dgm:cxn modelId="{1D912B6F-91C0-4041-91A2-3B43433DB977}" type="presParOf" srcId="{78AC6754-B29B-0241-ACA3-DEE00F8595CC}" destId="{4A82313B-1F53-F14B-9ECD-3F8D85E22872}" srcOrd="0" destOrd="0" presId="urn:microsoft.com/office/officeart/2005/8/layout/process1"/>
    <dgm:cxn modelId="{2DB6EAE8-E137-5349-B65A-B99A48340E94}" type="presParOf" srcId="{C9291B62-298D-F041-A489-F5B8BE62CD32}" destId="{7951A8EA-EE7F-834B-9DD0-63E2F040A300}" srcOrd="2" destOrd="0" presId="urn:microsoft.com/office/officeart/2005/8/layout/process1"/>
    <dgm:cxn modelId="{DCCFE7FF-3693-1F44-9398-ABB6D8EB532E}" type="presParOf" srcId="{C9291B62-298D-F041-A489-F5B8BE62CD32}" destId="{D5F4475F-6185-5146-8E24-55F5520ED795}" srcOrd="3" destOrd="0" presId="urn:microsoft.com/office/officeart/2005/8/layout/process1"/>
    <dgm:cxn modelId="{58F999D2-6C98-0349-96AA-A47601DB9828}" type="presParOf" srcId="{D5F4475F-6185-5146-8E24-55F5520ED795}" destId="{A52A24A9-1BE2-E845-AAB9-24250979DEA3}" srcOrd="0" destOrd="0" presId="urn:microsoft.com/office/officeart/2005/8/layout/process1"/>
    <dgm:cxn modelId="{0E6F3E7F-7B54-4845-867C-9A9A7B3AB9E4}" type="presParOf" srcId="{C9291B62-298D-F041-A489-F5B8BE62CD32}" destId="{223AD419-10B2-1F49-A1C2-822DB9D9ED8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C136F-B478-CC48-86FE-79628BCFB586}">
      <dsp:nvSpPr>
        <dsp:cNvPr id="0" name=""/>
        <dsp:cNvSpPr/>
      </dsp:nvSpPr>
      <dsp:spPr>
        <a:xfrm>
          <a:off x="1802416" y="0"/>
          <a:ext cx="1230457" cy="4803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HMI Concept</a:t>
          </a:r>
          <a:endParaRPr lang="fr-FR" sz="1400" kern="1200" dirty="0"/>
        </a:p>
      </dsp:txBody>
      <dsp:txXfrm>
        <a:off x="1816485" y="14069"/>
        <a:ext cx="1202319" cy="452218"/>
      </dsp:txXfrm>
    </dsp:sp>
    <dsp:sp modelId="{78AC6754-B29B-0241-ACA3-DEE00F8595CC}">
      <dsp:nvSpPr>
        <dsp:cNvPr id="0" name=""/>
        <dsp:cNvSpPr/>
      </dsp:nvSpPr>
      <dsp:spPr>
        <a:xfrm rot="5400000">
          <a:off x="2254183" y="645450"/>
          <a:ext cx="326923" cy="305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>
        <a:off x="2299956" y="660708"/>
        <a:ext cx="235377" cy="183091"/>
      </dsp:txXfrm>
    </dsp:sp>
    <dsp:sp modelId="{7951A8EA-EE7F-834B-9DD0-63E2F040A300}">
      <dsp:nvSpPr>
        <dsp:cNvPr id="0" name=""/>
        <dsp:cNvSpPr/>
      </dsp:nvSpPr>
      <dsp:spPr>
        <a:xfrm>
          <a:off x="1802416" y="1097192"/>
          <a:ext cx="1230457" cy="483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Textual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Specification</a:t>
          </a:r>
          <a:endParaRPr lang="fr-FR" sz="1400" kern="1200" dirty="0"/>
        </a:p>
      </dsp:txBody>
      <dsp:txXfrm>
        <a:off x="1816580" y="1111356"/>
        <a:ext cx="1202129" cy="455273"/>
      </dsp:txXfrm>
    </dsp:sp>
    <dsp:sp modelId="{D5F4475F-6185-5146-8E24-55F5520ED795}">
      <dsp:nvSpPr>
        <dsp:cNvPr id="0" name=""/>
        <dsp:cNvSpPr/>
      </dsp:nvSpPr>
      <dsp:spPr>
        <a:xfrm rot="5400000">
          <a:off x="2256104" y="1742155"/>
          <a:ext cx="323081" cy="305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>
        <a:off x="2301877" y="1757413"/>
        <a:ext cx="231535" cy="183091"/>
      </dsp:txXfrm>
    </dsp:sp>
    <dsp:sp modelId="{1298CE8E-2876-3540-95EA-521CDF15C782}">
      <dsp:nvSpPr>
        <dsp:cNvPr id="0" name=""/>
        <dsp:cNvSpPr/>
      </dsp:nvSpPr>
      <dsp:spPr>
        <a:xfrm>
          <a:off x="1802416" y="2190381"/>
          <a:ext cx="1230457" cy="4867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HMIs</a:t>
          </a:r>
          <a:r>
            <a:rPr lang="fr-FR" sz="1400" kern="1200" dirty="0" smtClean="0"/>
            <a:t> Prototypes</a:t>
          </a:r>
          <a:endParaRPr lang="fr-FR" sz="1400" kern="1200" dirty="0"/>
        </a:p>
      </dsp:txBody>
      <dsp:txXfrm>
        <a:off x="1816672" y="2204637"/>
        <a:ext cx="1201945" cy="458233"/>
      </dsp:txXfrm>
    </dsp:sp>
    <dsp:sp modelId="{13614155-B916-A343-86A6-A1AE74885F05}">
      <dsp:nvSpPr>
        <dsp:cNvPr id="0" name=""/>
        <dsp:cNvSpPr/>
      </dsp:nvSpPr>
      <dsp:spPr>
        <a:xfrm rot="5400000">
          <a:off x="2230576" y="2888098"/>
          <a:ext cx="374137" cy="305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>
        <a:off x="2276349" y="2903356"/>
        <a:ext cx="282591" cy="183091"/>
      </dsp:txXfrm>
    </dsp:sp>
    <dsp:sp modelId="{8DEF6803-472A-8845-ADF5-0C6B5F16F1F1}">
      <dsp:nvSpPr>
        <dsp:cNvPr id="0" name=""/>
        <dsp:cNvSpPr/>
      </dsp:nvSpPr>
      <dsp:spPr>
        <a:xfrm>
          <a:off x="1802416" y="3383046"/>
          <a:ext cx="1230457" cy="489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Implemented</a:t>
          </a:r>
          <a:r>
            <a:rPr lang="fr-FR" sz="1400" kern="1200" dirty="0" smtClean="0"/>
            <a:t> HMI</a:t>
          </a:r>
          <a:endParaRPr lang="fr-FR" sz="1400" kern="1200" dirty="0"/>
        </a:p>
      </dsp:txBody>
      <dsp:txXfrm>
        <a:off x="1816761" y="3397391"/>
        <a:ext cx="1201767" cy="461100"/>
      </dsp:txXfrm>
    </dsp:sp>
    <dsp:sp modelId="{F447C90E-8F9E-904F-BA55-A2D1D956E9E7}">
      <dsp:nvSpPr>
        <dsp:cNvPr id="0" name=""/>
        <dsp:cNvSpPr/>
      </dsp:nvSpPr>
      <dsp:spPr>
        <a:xfrm rot="5400000">
          <a:off x="2227544" y="4089701"/>
          <a:ext cx="380200" cy="305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>
        <a:off x="2273317" y="4104959"/>
        <a:ext cx="288654" cy="183091"/>
      </dsp:txXfrm>
    </dsp:sp>
    <dsp:sp modelId="{223AD419-10B2-1F49-A1C2-822DB9D9ED81}">
      <dsp:nvSpPr>
        <dsp:cNvPr id="0" name=""/>
        <dsp:cNvSpPr/>
      </dsp:nvSpPr>
      <dsp:spPr>
        <a:xfrm>
          <a:off x="1802416" y="4590197"/>
          <a:ext cx="1230457" cy="4927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Validated</a:t>
          </a:r>
          <a:r>
            <a:rPr lang="fr-FR" sz="1400" kern="1200" dirty="0" smtClean="0"/>
            <a:t> HMI</a:t>
          </a:r>
          <a:endParaRPr lang="fr-FR" sz="1400" kern="1200" dirty="0"/>
        </a:p>
      </dsp:txBody>
      <dsp:txXfrm>
        <a:off x="1816848" y="4604629"/>
        <a:ext cx="1201593" cy="4638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C136F-B478-CC48-86FE-79628BCFB586}">
      <dsp:nvSpPr>
        <dsp:cNvPr id="0" name=""/>
        <dsp:cNvSpPr/>
      </dsp:nvSpPr>
      <dsp:spPr>
        <a:xfrm>
          <a:off x="1872207" y="288030"/>
          <a:ext cx="2137526" cy="716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HMI Concept</a:t>
          </a:r>
          <a:endParaRPr lang="fr-FR" sz="1400" kern="1200" dirty="0"/>
        </a:p>
      </dsp:txBody>
      <dsp:txXfrm>
        <a:off x="1893207" y="309030"/>
        <a:ext cx="2095526" cy="674977"/>
      </dsp:txXfrm>
    </dsp:sp>
    <dsp:sp modelId="{78AC6754-B29B-0241-ACA3-DEE00F8595CC}">
      <dsp:nvSpPr>
        <dsp:cNvPr id="0" name=""/>
        <dsp:cNvSpPr/>
      </dsp:nvSpPr>
      <dsp:spPr>
        <a:xfrm rot="5400000">
          <a:off x="2615752" y="1371983"/>
          <a:ext cx="650436" cy="5301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/>
        </a:p>
      </dsp:txBody>
      <dsp:txXfrm>
        <a:off x="2695268" y="1398488"/>
        <a:ext cx="491404" cy="318064"/>
      </dsp:txXfrm>
    </dsp:sp>
    <dsp:sp modelId="{7951A8EA-EE7F-834B-9DD0-63E2F040A300}">
      <dsp:nvSpPr>
        <dsp:cNvPr id="0" name=""/>
        <dsp:cNvSpPr/>
      </dsp:nvSpPr>
      <dsp:spPr>
        <a:xfrm>
          <a:off x="1872207" y="2232247"/>
          <a:ext cx="2137526" cy="716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Formal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Specification</a:t>
          </a:r>
          <a:endParaRPr lang="fr-FR" sz="1400" kern="1200" dirty="0"/>
        </a:p>
      </dsp:txBody>
      <dsp:txXfrm>
        <a:off x="1893207" y="2253247"/>
        <a:ext cx="2095526" cy="674977"/>
      </dsp:txXfrm>
    </dsp:sp>
    <dsp:sp modelId="{D5F4475F-6185-5146-8E24-55F5520ED795}">
      <dsp:nvSpPr>
        <dsp:cNvPr id="0" name=""/>
        <dsp:cNvSpPr/>
      </dsp:nvSpPr>
      <dsp:spPr>
        <a:xfrm rot="5400000">
          <a:off x="2634835" y="3279113"/>
          <a:ext cx="612269" cy="5301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/>
        </a:p>
      </dsp:txBody>
      <dsp:txXfrm>
        <a:off x="2714351" y="3305618"/>
        <a:ext cx="453237" cy="318064"/>
      </dsp:txXfrm>
    </dsp:sp>
    <dsp:sp modelId="{223AD419-10B2-1F49-A1C2-822DB9D9ED81}">
      <dsp:nvSpPr>
        <dsp:cNvPr id="0" name=""/>
        <dsp:cNvSpPr/>
      </dsp:nvSpPr>
      <dsp:spPr>
        <a:xfrm>
          <a:off x="1872207" y="4104451"/>
          <a:ext cx="2137526" cy="716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Validated</a:t>
          </a:r>
          <a:r>
            <a:rPr lang="fr-FR" sz="1400" kern="1200" dirty="0" smtClean="0"/>
            <a:t> HMI</a:t>
          </a:r>
          <a:endParaRPr lang="fr-FR" sz="1400" kern="1200" dirty="0"/>
        </a:p>
      </dsp:txBody>
      <dsp:txXfrm>
        <a:off x="1893207" y="4125451"/>
        <a:ext cx="2095526" cy="674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6B1A6-823C-3948-9BDC-8D0A3097296D}" type="datetimeFigureOut">
              <a:rPr lang="en-US" smtClean="0"/>
              <a:t>21/05/13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AE230-867D-8248-B50B-48564D18C4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973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fr-FR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3163" y="685800"/>
            <a:ext cx="4510087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BB577DBD-60EF-1345-93CB-AC6DB97CE0CA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870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EB90B7-C7AF-164E-BB11-CDAA4974DF60}" type="slidenum">
              <a:rPr lang="fr-FR"/>
              <a:pPr/>
              <a:t>1</a:t>
            </a:fld>
            <a:endParaRPr lang="fr-FR"/>
          </a:p>
        </p:txBody>
      </p:sp>
      <p:sp>
        <p:nvSpPr>
          <p:cNvPr id="112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2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0AB0E4-32FE-B64C-9B76-E1B1BD2AF1D5}" type="slidenum">
              <a:rPr lang="fr-FR"/>
              <a:pPr/>
              <a:t>12</a:t>
            </a:fld>
            <a:endParaRPr lang="fr-FR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DD6403-9CF0-DB44-A062-9AC3FA4595B3}" type="slidenum">
              <a:rPr lang="fr-FR"/>
              <a:pPr/>
              <a:t>14</a:t>
            </a:fld>
            <a:endParaRPr lang="fr-FR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75CF58-88F0-E043-834C-D71DD9C4277F}" type="slidenum">
              <a:rPr lang="fr-FR"/>
              <a:pPr/>
              <a:t>15</a:t>
            </a:fld>
            <a:endParaRPr lang="fr-FR"/>
          </a:p>
        </p:txBody>
      </p:sp>
      <p:sp>
        <p:nvSpPr>
          <p:cNvPr id="174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7D8C5C-8D2B-0A4C-BACA-5037384A1B53}" type="slidenum">
              <a:rPr lang="fr-FR"/>
              <a:pPr/>
              <a:t>2</a:t>
            </a:fld>
            <a:endParaRPr lang="fr-FR"/>
          </a:p>
        </p:txBody>
      </p:sp>
      <p:sp>
        <p:nvSpPr>
          <p:cNvPr id="122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80E491-6581-ED4C-892E-219ADB31F6AB}" type="slidenum">
              <a:rPr lang="fr-FR"/>
              <a:pPr/>
              <a:t>4</a:t>
            </a:fld>
            <a:endParaRPr lang="fr-FR"/>
          </a:p>
        </p:txBody>
      </p:sp>
      <p:sp>
        <p:nvSpPr>
          <p:cNvPr id="133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80E491-6581-ED4C-892E-219ADB31F6AB}" type="slidenum">
              <a:rPr lang="fr-FR"/>
              <a:pPr/>
              <a:t>5</a:t>
            </a:fld>
            <a:endParaRPr lang="fr-FR"/>
          </a:p>
        </p:txBody>
      </p:sp>
      <p:sp>
        <p:nvSpPr>
          <p:cNvPr id="133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B08B4F-3C1C-6444-808C-81CEA7A61743}" type="slidenum">
              <a:rPr lang="fr-FR"/>
              <a:pPr/>
              <a:t>6</a:t>
            </a:fld>
            <a:endParaRPr lang="fr-FR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B08B4F-3C1C-6444-808C-81CEA7A61743}" type="slidenum">
              <a:rPr lang="fr-FR"/>
              <a:pPr/>
              <a:t>7</a:t>
            </a:fld>
            <a:endParaRPr lang="fr-FR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0AB0E4-32FE-B64C-9B76-E1B1BD2AF1D5}" type="slidenum">
              <a:rPr lang="fr-FR"/>
              <a:pPr/>
              <a:t>8</a:t>
            </a:fld>
            <a:endParaRPr lang="fr-FR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0AB0E4-32FE-B64C-9B76-E1B1BD2AF1D5}" type="slidenum">
              <a:rPr lang="fr-FR"/>
              <a:pPr/>
              <a:t>9</a:t>
            </a:fld>
            <a:endParaRPr lang="fr-FR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0AB0E4-32FE-B64C-9B76-E1B1BD2AF1D5}" type="slidenum">
              <a:rPr lang="fr-FR"/>
              <a:pPr/>
              <a:t>10</a:t>
            </a:fld>
            <a:endParaRPr lang="fr-FR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88" y="2125663"/>
            <a:ext cx="7646987" cy="1465262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375" y="3876675"/>
            <a:ext cx="6297613" cy="17478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CE1762D-C2FE-4848-924C-A4E262C6E147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39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B7E4A85-7662-8945-84DC-FD863D78B19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48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0"/>
            <a:ext cx="2247900" cy="6142038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6063" cy="6142038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BB625EB-54C7-6341-A971-0B38AA28049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78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6363" cy="900113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336675"/>
            <a:ext cx="4421188" cy="4805363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3588" y="1336675"/>
            <a:ext cx="4422775" cy="23256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3588" y="3814763"/>
            <a:ext cx="4422775" cy="2327275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>
          <a:xfrm>
            <a:off x="38100" y="6521450"/>
            <a:ext cx="1827213" cy="455613"/>
          </a:xfrm>
        </p:spPr>
        <p:txBody>
          <a:bodyPr/>
          <a:lstStyle>
            <a:lvl1pPr>
              <a:defRPr/>
            </a:lvl1pPr>
          </a:lstStyle>
          <a:p>
            <a:fld id="{2F688183-4F03-B74A-B75F-308C5DA19E3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58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6363" cy="900113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336675"/>
            <a:ext cx="4421188" cy="4805363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588" y="1336675"/>
            <a:ext cx="4422775" cy="4805363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38100" y="6521450"/>
            <a:ext cx="1827213" cy="455613"/>
          </a:xfrm>
        </p:spPr>
        <p:txBody>
          <a:bodyPr/>
          <a:lstStyle>
            <a:lvl1pPr>
              <a:defRPr/>
            </a:lvl1pPr>
          </a:lstStyle>
          <a:p>
            <a:fld id="{52C6CD6A-0546-BE40-BBC8-6F52CB1F6156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815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88" y="2125663"/>
            <a:ext cx="7646987" cy="1465262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375" y="3876675"/>
            <a:ext cx="6297613" cy="17478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25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00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4395788"/>
            <a:ext cx="7646988" cy="1358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2898775"/>
            <a:ext cx="7646988" cy="1497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9113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263" y="1600200"/>
            <a:ext cx="3970337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971925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41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274638"/>
            <a:ext cx="8097837" cy="113982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3" y="1531938"/>
            <a:ext cx="3975100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263" y="2170113"/>
            <a:ext cx="3975100" cy="3940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0413" y="1531938"/>
            <a:ext cx="3976687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0413" y="2170113"/>
            <a:ext cx="3976687" cy="3940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40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0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CBB972C-13B5-E049-B987-9CC726169F1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881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035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273050"/>
            <a:ext cx="2960687" cy="1158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7900" y="273050"/>
            <a:ext cx="5029200" cy="58372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263" y="1431925"/>
            <a:ext cx="2960687" cy="4678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1567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4787900"/>
            <a:ext cx="5397500" cy="565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3713" y="611188"/>
            <a:ext cx="5397500" cy="41036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713" y="5353050"/>
            <a:ext cx="5397500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536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277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600200"/>
            <a:ext cx="2022475" cy="451167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9263" y="1600200"/>
            <a:ext cx="5919787" cy="451167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938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33550"/>
            <a:ext cx="7618413" cy="1141413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4395788"/>
            <a:ext cx="7646988" cy="1358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2898775"/>
            <a:ext cx="7646988" cy="1497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A8E4F4-DE08-1B4F-BF52-E10A44F7EF1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96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36675"/>
            <a:ext cx="4421188" cy="480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588" y="1336675"/>
            <a:ext cx="4422775" cy="480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53CB5F6-86FF-A14B-8386-3ABE168DA8AA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30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274638"/>
            <a:ext cx="8097837" cy="113982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3" y="1531938"/>
            <a:ext cx="3975100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263" y="2170113"/>
            <a:ext cx="3975100" cy="3940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0413" y="1531938"/>
            <a:ext cx="3976687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0413" y="2170113"/>
            <a:ext cx="3976687" cy="3940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8E33B65-E7BD-6E4D-9FEC-A6BB2D62651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40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6605E23-DE9D-1343-B122-1CD5EA80466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89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8F6773A-AF85-DC48-B0E6-DA5092BE6C9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16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273050"/>
            <a:ext cx="2960687" cy="1158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7900" y="273050"/>
            <a:ext cx="5029200" cy="58372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263" y="1431925"/>
            <a:ext cx="2960687" cy="4678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7021D1-F342-7941-8A62-914C0FA3998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42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4787900"/>
            <a:ext cx="5397500" cy="565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3713" y="611188"/>
            <a:ext cx="5397500" cy="41036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713" y="5353050"/>
            <a:ext cx="5397500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B37CE32-09DD-9346-94A1-0EA40B6D3381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41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7950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996363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texte-titre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336675"/>
            <a:ext cx="8996363" cy="480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60000" tIns="45720" rIns="36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plan de texte</a:t>
            </a:r>
          </a:p>
          <a:p>
            <a:pPr lvl="1"/>
            <a:r>
              <a:rPr lang="en-GB"/>
              <a:t>Second niveau de plan</a:t>
            </a:r>
          </a:p>
          <a:p>
            <a:pPr lvl="2"/>
            <a:r>
              <a:rPr lang="en-GB"/>
              <a:t>Troisième niveau de plan</a:t>
            </a:r>
          </a:p>
          <a:p>
            <a:pPr lvl="3"/>
            <a:r>
              <a:rPr lang="en-GB"/>
              <a:t>Quatrième niveau de plan</a:t>
            </a:r>
          </a:p>
          <a:p>
            <a:pPr lvl="4"/>
            <a:r>
              <a:rPr lang="en-GB"/>
              <a:t>Cinquième niveau de plan</a:t>
            </a:r>
          </a:p>
          <a:p>
            <a:pPr lvl="4"/>
            <a:r>
              <a:rPr lang="en-GB"/>
              <a:t>Sixième niveau de plan</a:t>
            </a:r>
          </a:p>
          <a:p>
            <a:pPr lvl="4"/>
            <a:r>
              <a:rPr lang="en-GB"/>
              <a:t>Septième niveau de plan</a:t>
            </a:r>
          </a:p>
          <a:p>
            <a:pPr lvl="4"/>
            <a:r>
              <a:rPr lang="en-GB"/>
              <a:t>Huitième niveau de plan</a:t>
            </a:r>
          </a:p>
          <a:p>
            <a:pPr lvl="4"/>
            <a:r>
              <a:rPr lang="en-GB"/>
              <a:t>Neuvième niveau de plan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38100" y="6521450"/>
            <a:ext cx="1827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FFFFFF"/>
                </a:solidFill>
                <a:latin typeface="+mn-lt"/>
              </a:defRPr>
            </a:lvl1pPr>
          </a:lstStyle>
          <a:p>
            <a:fld id="{A78D65C5-F204-474D-95BA-D0C83C0DCCC7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 rot="16200000">
            <a:off x="-1599406" y="4571207"/>
            <a:ext cx="340042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9pPr>
          </a:lstStyle>
          <a:p>
            <a:pPr>
              <a:spcBef>
                <a:spcPts val="438"/>
              </a:spcBef>
            </a:pPr>
            <a:r>
              <a:rPr lang="fr-FR" sz="700">
                <a:latin typeface="Arial" charset="0"/>
                <a:cs typeface="Arial" charset="0"/>
              </a:rPr>
              <a:t>Nom « année de thèse» deptement  JDD ONERA «année»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3" r:id="rId12"/>
    <p:sldLayoutId id="2147483674" r:id="rId13"/>
  </p:sldLayoutIdLst>
  <p:hf hdr="0" ftr="0" dt="0"/>
  <p:txStyles>
    <p:titleStyle>
      <a:lvl1pPr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2pPr>
      <a:lvl3pPr marL="11430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3pPr>
      <a:lvl4pPr marL="16002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4pPr>
      <a:lvl5pPr marL="20574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5pPr>
      <a:lvl6pPr marL="25146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6pPr>
      <a:lvl7pPr marL="29718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7pPr>
      <a:lvl8pPr marL="34290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8pPr>
      <a:lvl9pPr marL="38862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300">
          <a:solidFill>
            <a:srgbClr val="000042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4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900">
          <a:solidFill>
            <a:srgbClr val="000042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700">
          <a:solidFill>
            <a:srgbClr val="000042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733550"/>
            <a:ext cx="76184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texte-titre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7950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9263" y="1600200"/>
            <a:ext cx="8094662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plan de texte</a:t>
            </a:r>
          </a:p>
          <a:p>
            <a:pPr lvl="1"/>
            <a:r>
              <a:rPr lang="en-GB"/>
              <a:t>Second niveau de plan</a:t>
            </a:r>
          </a:p>
          <a:p>
            <a:pPr lvl="2"/>
            <a:r>
              <a:rPr lang="en-GB"/>
              <a:t>Troisième niveau de plan</a:t>
            </a:r>
          </a:p>
          <a:p>
            <a:pPr lvl="3"/>
            <a:r>
              <a:rPr lang="en-GB"/>
              <a:t>Quatrième niveau de plan</a:t>
            </a:r>
          </a:p>
          <a:p>
            <a:pPr lvl="4"/>
            <a:r>
              <a:rPr lang="en-GB"/>
              <a:t>Cinquième niveau de plan</a:t>
            </a:r>
          </a:p>
          <a:p>
            <a:pPr lvl="4"/>
            <a:r>
              <a:rPr lang="en-GB"/>
              <a:t>Sixième niveau de plan</a:t>
            </a:r>
          </a:p>
          <a:p>
            <a:pPr lvl="4"/>
            <a:r>
              <a:rPr lang="en-GB"/>
              <a:t>Septième niveau de plan</a:t>
            </a:r>
          </a:p>
          <a:p>
            <a:pPr lvl="4"/>
            <a:r>
              <a:rPr lang="en-GB"/>
              <a:t>Huitième niveau de plan</a:t>
            </a:r>
          </a:p>
          <a:p>
            <a:pPr lvl="4"/>
            <a:r>
              <a:rPr lang="en-GB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2pPr>
      <a:lvl3pPr marL="11430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3pPr>
      <a:lvl4pPr marL="16002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4pPr>
      <a:lvl5pPr marL="20574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5pPr>
      <a:lvl6pPr marL="25146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6pPr>
      <a:lvl7pPr marL="29718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7pPr>
      <a:lvl8pPr marL="34290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8pPr>
      <a:lvl9pPr marL="38862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300">
          <a:solidFill>
            <a:srgbClr val="000042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4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900">
          <a:solidFill>
            <a:srgbClr val="000042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700">
          <a:solidFill>
            <a:srgbClr val="000042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733550"/>
            <a:ext cx="8686800" cy="1143000"/>
          </a:xfrm>
          <a:ln/>
        </p:spPr>
        <p:txBody>
          <a:bodyPr/>
          <a:lstStyle/>
          <a:p>
            <a:pPr algn="ctr"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sz="2800" dirty="0" smtClean="0"/>
              <a:t>A </a:t>
            </a:r>
            <a:r>
              <a:rPr lang="fr-FR" sz="2800" dirty="0" err="1"/>
              <a:t>F</a:t>
            </a:r>
            <a:r>
              <a:rPr lang="fr-FR" sz="2800" dirty="0" err="1" smtClean="0"/>
              <a:t>ormal</a:t>
            </a:r>
            <a:r>
              <a:rPr lang="fr-FR" sz="2800" dirty="0" smtClean="0"/>
              <a:t> </a:t>
            </a:r>
            <a:r>
              <a:rPr lang="fr-FR" sz="2800" dirty="0" err="1" smtClean="0"/>
              <a:t>language</a:t>
            </a:r>
            <a:r>
              <a:rPr lang="fr-FR" sz="2800" dirty="0" smtClean="0"/>
              <a:t> for </a:t>
            </a:r>
            <a:r>
              <a:rPr lang="fr-FR" sz="2800" dirty="0" err="1" smtClean="0"/>
              <a:t>Critical</a:t>
            </a:r>
            <a:r>
              <a:rPr lang="fr-FR" sz="2800" dirty="0" smtClean="0"/>
              <a:t> </a:t>
            </a:r>
            <a:r>
              <a:rPr lang="fr-FR" sz="2800" dirty="0" err="1" smtClean="0"/>
              <a:t>Human</a:t>
            </a:r>
            <a:r>
              <a:rPr lang="fr-FR" sz="2800" dirty="0" smtClean="0"/>
              <a:t>-Machine Interfaces </a:t>
            </a:r>
            <a:r>
              <a:rPr lang="fr-FR" sz="2800" dirty="0" err="1" smtClean="0"/>
              <a:t>Specification</a:t>
            </a:r>
            <a:r>
              <a:rPr lang="fr-FR" sz="2800" dirty="0" smtClean="0"/>
              <a:t> and Validation</a:t>
            </a:r>
            <a:endParaRPr lang="fr-FR" sz="28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00050" y="2740025"/>
            <a:ext cx="8248650" cy="18415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tabLst>
                <a:tab pos="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2400" algn="l"/>
                <a:tab pos="8634413" algn="l"/>
                <a:tab pos="9498013" algn="l"/>
                <a:tab pos="10361613" algn="l"/>
              </a:tabLst>
            </a:pPr>
            <a:r>
              <a:rPr lang="fr-FR" sz="2400" dirty="0" smtClean="0">
                <a:solidFill>
                  <a:srgbClr val="FFFFFF"/>
                </a:solidFill>
              </a:rPr>
              <a:t>Vincent LECRUBIER</a:t>
            </a:r>
            <a:endParaRPr lang="fr-FR" sz="2400" dirty="0">
              <a:solidFill>
                <a:srgbClr val="FFFFFF"/>
              </a:solidFill>
            </a:endParaRPr>
          </a:p>
          <a:p>
            <a:pPr marL="0" indent="0" algn="ctr">
              <a:lnSpc>
                <a:spcPct val="90000"/>
              </a:lnSpc>
              <a:spcBef>
                <a:spcPts val="350"/>
              </a:spcBef>
              <a:tabLst>
                <a:tab pos="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2400" algn="l"/>
                <a:tab pos="8634413" algn="l"/>
                <a:tab pos="9498013" algn="l"/>
                <a:tab pos="10361613" algn="l"/>
              </a:tabLst>
            </a:pPr>
            <a:r>
              <a:rPr lang="fr-FR" sz="1400" i="1" dirty="0" err="1" smtClean="0">
                <a:solidFill>
                  <a:srgbClr val="FFFFFF"/>
                </a:solidFill>
              </a:rPr>
              <a:t>PhD</a:t>
            </a:r>
            <a:r>
              <a:rPr lang="fr-FR" sz="1400" i="1" dirty="0" smtClean="0">
                <a:solidFill>
                  <a:srgbClr val="FFFFFF"/>
                </a:solidFill>
              </a:rPr>
              <a:t> </a:t>
            </a:r>
            <a:r>
              <a:rPr lang="fr-FR" sz="1400" i="1" dirty="0" err="1" smtClean="0">
                <a:solidFill>
                  <a:srgbClr val="FFFFFF"/>
                </a:solidFill>
              </a:rPr>
              <a:t>Student</a:t>
            </a:r>
            <a:r>
              <a:rPr lang="fr-FR" sz="1400" i="1" dirty="0" smtClean="0">
                <a:solidFill>
                  <a:srgbClr val="FFFFFF"/>
                </a:solidFill>
              </a:rPr>
              <a:t> 2</a:t>
            </a:r>
            <a:r>
              <a:rPr lang="fr-FR" sz="1400" i="1" baseline="30000" dirty="0" smtClean="0">
                <a:solidFill>
                  <a:srgbClr val="FFFFFF"/>
                </a:solidFill>
              </a:rPr>
              <a:t>nd</a:t>
            </a:r>
            <a:r>
              <a:rPr lang="fr-FR" sz="1400" i="1" dirty="0" smtClean="0">
                <a:solidFill>
                  <a:srgbClr val="FFFFFF"/>
                </a:solidFill>
              </a:rPr>
              <a:t> </a:t>
            </a:r>
            <a:r>
              <a:rPr lang="fr-FR" sz="1400" i="1" dirty="0" err="1" smtClean="0">
                <a:solidFill>
                  <a:srgbClr val="FFFFFF"/>
                </a:solidFill>
              </a:rPr>
              <a:t>year</a:t>
            </a:r>
            <a:endParaRPr lang="fr-FR" sz="1400" i="1" dirty="0" smtClean="0">
              <a:solidFill>
                <a:srgbClr val="FFFFFF"/>
              </a:solidFill>
            </a:endParaRPr>
          </a:p>
          <a:p>
            <a:pPr marL="0" indent="0" algn="ctr">
              <a:lnSpc>
                <a:spcPct val="90000"/>
              </a:lnSpc>
              <a:spcBef>
                <a:spcPts val="350"/>
              </a:spcBef>
              <a:tabLst>
                <a:tab pos="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2400" algn="l"/>
                <a:tab pos="8634413" algn="l"/>
                <a:tab pos="9498013" algn="l"/>
                <a:tab pos="10361613" algn="l"/>
              </a:tabLst>
            </a:pPr>
            <a:r>
              <a:rPr lang="fr-FR" sz="1200" i="1" dirty="0" smtClean="0">
                <a:solidFill>
                  <a:srgbClr val="FFFFFF"/>
                </a:solidFill>
              </a:rPr>
              <a:t>ONERA</a:t>
            </a:r>
            <a:r>
              <a:rPr lang="fr-FR" sz="1200" i="1" dirty="0">
                <a:solidFill>
                  <a:srgbClr val="FFFFFF"/>
                </a:solidFill>
              </a:rPr>
              <a:t>, </a:t>
            </a:r>
            <a:r>
              <a:rPr lang="fr-FR" sz="1200" i="1" dirty="0" smtClean="0">
                <a:solidFill>
                  <a:srgbClr val="FFFFFF"/>
                </a:solidFill>
              </a:rPr>
              <a:t>DTIM</a:t>
            </a:r>
            <a:endParaRPr lang="fr-FR" sz="1200" i="1" dirty="0">
              <a:solidFill>
                <a:srgbClr val="FFFFFF"/>
              </a:solidFill>
            </a:endParaRPr>
          </a:p>
          <a:p>
            <a:pPr marL="0" indent="0" algn="ctr">
              <a:lnSpc>
                <a:spcPct val="90000"/>
              </a:lnSpc>
              <a:spcBef>
                <a:spcPts val="300"/>
              </a:spcBef>
              <a:tabLst>
                <a:tab pos="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2400" algn="l"/>
                <a:tab pos="8634413" algn="l"/>
                <a:tab pos="9498013" algn="l"/>
                <a:tab pos="10361613" algn="l"/>
              </a:tabLst>
            </a:pPr>
            <a:endParaRPr lang="fr-FR" sz="1200" i="1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spcBef>
                <a:spcPts val="525"/>
              </a:spcBef>
              <a:tabLst>
                <a:tab pos="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2400" algn="l"/>
                <a:tab pos="8634413" algn="l"/>
                <a:tab pos="9498013" algn="l"/>
                <a:tab pos="10361613" algn="l"/>
              </a:tabLst>
            </a:pPr>
            <a:r>
              <a:rPr lang="fr-FR" sz="2100" u="sng" dirty="0" err="1" smtClean="0">
                <a:solidFill>
                  <a:srgbClr val="FFFFFF"/>
                </a:solidFill>
              </a:rPr>
              <a:t>Tutors</a:t>
            </a:r>
            <a:r>
              <a:rPr lang="fr-FR" sz="2100" u="sng" dirty="0" smtClean="0">
                <a:solidFill>
                  <a:srgbClr val="FFFFFF"/>
                </a:solidFill>
              </a:rPr>
              <a:t>:</a:t>
            </a:r>
            <a:r>
              <a:rPr lang="fr-FR" sz="2100" dirty="0" smtClean="0">
                <a:solidFill>
                  <a:srgbClr val="FFFFFF"/>
                </a:solidFill>
              </a:rPr>
              <a:t> </a:t>
            </a:r>
            <a:r>
              <a:rPr lang="fr-FR" sz="2100" dirty="0" smtClean="0">
                <a:solidFill>
                  <a:srgbClr val="FFFFFF"/>
                </a:solidFill>
              </a:rPr>
              <a:t>Bruno d’</a:t>
            </a:r>
            <a:r>
              <a:rPr lang="fr-FR" sz="2100" dirty="0" err="1" smtClean="0">
                <a:solidFill>
                  <a:srgbClr val="FFFFFF"/>
                </a:solidFill>
              </a:rPr>
              <a:t>Ausbourg</a:t>
            </a:r>
            <a:r>
              <a:rPr lang="fr-FR" sz="2100" dirty="0" smtClean="0">
                <a:solidFill>
                  <a:srgbClr val="FFFFFF"/>
                </a:solidFill>
              </a:rPr>
              <a:t>, Yamine Aït-</a:t>
            </a:r>
            <a:r>
              <a:rPr lang="fr-FR" sz="2100" dirty="0" err="1" smtClean="0">
                <a:solidFill>
                  <a:srgbClr val="FFFFFF"/>
                </a:solidFill>
              </a:rPr>
              <a:t>Ameur</a:t>
            </a:r>
            <a:endParaRPr lang="fr-FR" sz="21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err="1" smtClean="0"/>
              <a:t>Result</a:t>
            </a:r>
            <a:r>
              <a:rPr lang="fr-FR" dirty="0" smtClean="0"/>
              <a:t>: The </a:t>
            </a:r>
            <a:r>
              <a:rPr lang="fr-FR" dirty="0" err="1" smtClean="0"/>
              <a:t>language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1997"/>
            <a:ext cx="4714205" cy="5256584"/>
          </a:xfrm>
        </p:spPr>
        <p:txBody>
          <a:bodyPr/>
          <a:lstStyle/>
          <a:p>
            <a:r>
              <a:rPr lang="nl-NL" sz="1000" b="1" i="0" u="none" strike="noStrike" baseline="0" dirty="0" err="1" smtClean="0">
                <a:solidFill>
                  <a:srgbClr val="7F0055"/>
                </a:solidFill>
                <a:ea typeface="Monospace"/>
                <a:cs typeface="Monotype Sorts" charset="2"/>
              </a:rPr>
              <a:t>Interactor</a:t>
            </a:r>
            <a:r>
              <a:rPr lang="nl-NL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  <a:r>
              <a:rPr lang="nl-NL" sz="1000" b="0" i="0" u="none" strike="noStrike" baseline="0" dirty="0" err="1" smtClean="0">
                <a:solidFill>
                  <a:srgbClr val="000000"/>
                </a:solidFill>
                <a:ea typeface="DejaVu Sans"/>
                <a:cs typeface="Monotype Sorts" charset="2"/>
              </a:rPr>
              <a:t>WXRScreen</a:t>
            </a:r>
            <a:r>
              <a:rPr lang="nl-NL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: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</a:t>
            </a:r>
            <a:r>
              <a:rPr lang="en-US" sz="1000" b="1" i="0" u="none" strike="noStrike" baseline="0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State Variables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: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i="0" u="none" strike="noStrike" baseline="0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String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mode_selection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  <a:r>
              <a:rPr lang="en-US" sz="1000" b="1" i="0" u="none" strike="noStrike" baseline="0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in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{</a:t>
            </a:r>
            <a:r>
              <a:rPr lang="en-US" sz="1000" b="0" i="0" u="none" strike="noStrike" baseline="0" dirty="0" smtClean="0">
                <a:solidFill>
                  <a:srgbClr val="2A00FF"/>
                </a:solidFill>
                <a:ea typeface="Monospace"/>
                <a:cs typeface="Monotype Sorts" charset="2"/>
              </a:rPr>
              <a:t>"OFF"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,</a:t>
            </a:r>
            <a:r>
              <a:rPr lang="en-US" sz="1000" b="0" i="0" u="none" strike="noStrike" baseline="0" dirty="0" smtClean="0">
                <a:solidFill>
                  <a:srgbClr val="2A00FF"/>
                </a:solidFill>
                <a:ea typeface="Monospace"/>
                <a:cs typeface="Monotype Sorts" charset="2"/>
              </a:rPr>
              <a:t>"STDBY"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,</a:t>
            </a:r>
            <a:r>
              <a:rPr lang="en-US" sz="1000" b="0" i="0" u="none" strike="noStrike" baseline="0" dirty="0" smtClean="0">
                <a:solidFill>
                  <a:srgbClr val="2A00FF"/>
                </a:solidFill>
                <a:ea typeface="Monospace"/>
                <a:cs typeface="Monotype Sorts" charset="2"/>
              </a:rPr>
              <a:t>"TST"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,</a:t>
            </a:r>
            <a:r>
              <a:rPr lang="en-US" sz="1000" b="0" i="0" u="none" strike="noStrike" baseline="0" dirty="0" smtClean="0">
                <a:solidFill>
                  <a:srgbClr val="2A00FF"/>
                </a:solidFill>
                <a:ea typeface="Monospace"/>
                <a:cs typeface="Monotype Sorts" charset="2"/>
              </a:rPr>
              <a:t>"WXON"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,</a:t>
            </a:r>
            <a:r>
              <a:rPr lang="en-US" sz="1000" b="0" i="0" u="none" strike="noStrike" baseline="0" dirty="0" smtClean="0">
                <a:solidFill>
                  <a:srgbClr val="2A00FF"/>
                </a:solidFill>
                <a:ea typeface="Monospace"/>
                <a:cs typeface="Monotype Sorts" charset="2"/>
              </a:rPr>
              <a:t>"WXA"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}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i="0" u="none" strike="noStrike" baseline="0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String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tilt_selection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  <a:r>
              <a:rPr lang="en-US" sz="1000" b="1" i="0" u="none" strike="noStrike" baseline="0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in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{</a:t>
            </a:r>
            <a:r>
              <a:rPr lang="en-US" sz="1000" b="0" i="0" u="none" strike="noStrike" baseline="0" dirty="0" smtClean="0">
                <a:solidFill>
                  <a:srgbClr val="2A00FF"/>
                </a:solidFill>
                <a:ea typeface="Monospace"/>
                <a:cs typeface="Monotype Sorts" charset="2"/>
              </a:rPr>
              <a:t>"AUTO"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,</a:t>
            </a:r>
            <a:r>
              <a:rPr lang="en-US" sz="1000" b="0" i="0" u="none" strike="noStrike" baseline="0" dirty="0" smtClean="0">
                <a:solidFill>
                  <a:srgbClr val="2A00FF"/>
                </a:solidFill>
                <a:ea typeface="Monospace"/>
                <a:cs typeface="Monotype Sorts" charset="2"/>
              </a:rPr>
              <a:t>"MANUAL"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}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i="0" u="none" strike="noStrike" baseline="0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String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tilt_stabilization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  <a:r>
              <a:rPr lang="en-US" sz="1000" b="1" i="0" u="none" strike="noStrike" baseline="0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in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{</a:t>
            </a:r>
            <a:r>
              <a:rPr lang="en-US" sz="1000" b="0" i="0" u="none" strike="noStrike" baseline="0" dirty="0" smtClean="0">
                <a:solidFill>
                  <a:srgbClr val="2A00FF"/>
                </a:solidFill>
                <a:ea typeface="Monospace"/>
                <a:cs typeface="Monotype Sorts" charset="2"/>
              </a:rPr>
              <a:t>"ON"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,</a:t>
            </a:r>
            <a:r>
              <a:rPr lang="en-US" sz="1000" b="0" i="0" u="none" strike="noStrike" baseline="0" dirty="0" smtClean="0">
                <a:solidFill>
                  <a:srgbClr val="2A00FF"/>
                </a:solidFill>
                <a:ea typeface="Monospace"/>
                <a:cs typeface="Monotype Sorts" charset="2"/>
              </a:rPr>
              <a:t>"OFF"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}</a:t>
            </a:r>
          </a:p>
          <a:p>
            <a:r>
              <a:rPr lang="da-DK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da-DK" sz="1000" b="1" i="0" u="none" strike="noStrike" baseline="0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Real</a:t>
            </a:r>
            <a:r>
              <a:rPr lang="da-DK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  <a:r>
              <a:rPr lang="da-DK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tilt_angle</a:t>
            </a:r>
            <a:r>
              <a:rPr lang="da-DK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  <a:r>
              <a:rPr lang="da-DK" sz="1000" b="1" i="0" u="none" strike="noStrike" baseline="0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in</a:t>
            </a:r>
            <a:r>
              <a:rPr lang="da-DK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[</a:t>
            </a:r>
            <a:r>
              <a:rPr lang="da-DK" sz="1000" b="0" i="0" u="none" strike="noStrike" baseline="0" dirty="0" smtClean="0">
                <a:solidFill>
                  <a:srgbClr val="0000FF"/>
                </a:solidFill>
                <a:ea typeface="Monospace"/>
                <a:cs typeface="Monotype Sorts" charset="2"/>
              </a:rPr>
              <a:t>-15</a:t>
            </a:r>
            <a:r>
              <a:rPr lang="da-DK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, </a:t>
            </a:r>
            <a:r>
              <a:rPr lang="da-DK" sz="1000" b="0" i="0" u="none" strike="noStrike" baseline="0" dirty="0" smtClean="0">
                <a:solidFill>
                  <a:srgbClr val="0000FF"/>
                </a:solidFill>
                <a:ea typeface="Monospace"/>
                <a:cs typeface="Monotype Sorts" charset="2"/>
              </a:rPr>
              <a:t>15</a:t>
            </a:r>
            <a:r>
              <a:rPr lang="da-DK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]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</a:t>
            </a:r>
            <a:r>
              <a:rPr lang="en-US" sz="1000" b="1" i="0" u="none" strike="noStrike" baseline="0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Events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: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modeChanged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(</a:t>
            </a:r>
            <a:r>
              <a:rPr lang="en-US" sz="1000" b="1" i="0" u="none" strike="noStrike" baseline="0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String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newModeSelection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)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tiltAngleChanged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(</a:t>
            </a:r>
            <a:r>
              <a:rPr lang="en-US" sz="1000" b="1" i="0" u="none" strike="noStrike" baseline="0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Real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newTiltAngle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)</a:t>
            </a:r>
          </a:p>
          <a:p>
            <a:r>
              <a:rPr lang="en-US" sz="1000" b="1" i="0" u="none" strike="noStrike" baseline="0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	Components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: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i="0" u="none" strike="noStrike" baseline="0" dirty="0" err="1" smtClean="0">
                <a:solidFill>
                  <a:srgbClr val="000080"/>
                </a:solidFill>
                <a:ea typeface="Monospace"/>
                <a:cs typeface="Monotype Sorts" charset="2"/>
              </a:rPr>
              <a:t>TextOutput</a:t>
            </a:r>
            <a:r>
              <a:rPr lang="en-US" sz="1000" b="1" i="0" u="none" strike="noStrike" dirty="0" smtClean="0">
                <a:solidFill>
                  <a:srgbClr val="000080"/>
                </a:solidFill>
                <a:ea typeface="Monospace"/>
                <a:cs typeface="Monotype Sorts" charset="2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modeSelectionLabel</a:t>
            </a:r>
            <a:endParaRPr lang="en-US" sz="1000" b="0" i="0" u="none" strike="noStrike" baseline="0" dirty="0" smtClean="0">
              <a:solidFill>
                <a:srgbClr val="000000"/>
              </a:solidFill>
              <a:ea typeface="Monospace"/>
              <a:cs typeface="Monotype Sorts" charset="2"/>
            </a:endParaRP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i="0" u="none" strike="noStrike" baseline="0" dirty="0" err="1" smtClean="0">
                <a:solidFill>
                  <a:srgbClr val="000080"/>
                </a:solidFill>
                <a:ea typeface="Monospace"/>
                <a:cs typeface="Monotype Sorts" charset="2"/>
              </a:rPr>
              <a:t>TextInput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modeSelectionInput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 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i="0" u="none" strike="noStrike" baseline="0" dirty="0" err="1" smtClean="0">
                <a:solidFill>
                  <a:srgbClr val="000080"/>
                </a:solidFill>
                <a:ea typeface="Monospace"/>
                <a:cs typeface="Monotype Sorts" charset="2"/>
              </a:rPr>
              <a:t>TextOutput</a:t>
            </a:r>
            <a:r>
              <a:rPr lang="en-US" sz="1000" b="1" i="0" u="none" strike="noStrike" dirty="0" smtClean="0">
                <a:solidFill>
                  <a:srgbClr val="000080"/>
                </a:solidFill>
                <a:ea typeface="Monospace"/>
                <a:cs typeface="Monotype Sorts" charset="2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tiltSelectionLabel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i="0" u="none" strike="noStrike" baseline="0" dirty="0" err="1" smtClean="0">
                <a:solidFill>
                  <a:srgbClr val="000080"/>
                </a:solidFill>
                <a:ea typeface="Monospace"/>
                <a:cs typeface="Monotype Sorts" charset="2"/>
              </a:rPr>
              <a:t>TriggerInput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tiltSelectionButton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i="0" u="none" strike="noStrike" baseline="0" dirty="0" err="1" smtClean="0">
                <a:solidFill>
                  <a:srgbClr val="000080"/>
                </a:solidFill>
                <a:ea typeface="Monospace"/>
                <a:cs typeface="Monotype Sorts" charset="2"/>
              </a:rPr>
              <a:t>TextOutput</a:t>
            </a:r>
            <a:r>
              <a:rPr lang="en-US" sz="1000" b="1" i="0" u="none" strike="noStrike" dirty="0" smtClean="0">
                <a:solidFill>
                  <a:srgbClr val="000080"/>
                </a:solidFill>
                <a:ea typeface="Monospace"/>
                <a:cs typeface="Monotype Sorts" charset="2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tiltSelectionValueLabel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 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i="0" u="none" strike="noStrike" baseline="0" dirty="0" err="1" smtClean="0">
                <a:solidFill>
                  <a:srgbClr val="000080"/>
                </a:solidFill>
                <a:ea typeface="Monospace"/>
                <a:cs typeface="Monotype Sorts" charset="2"/>
              </a:rPr>
              <a:t>TextOutput</a:t>
            </a:r>
            <a:r>
              <a:rPr lang="en-US" sz="1000" b="1" i="0" u="none" strike="noStrike" dirty="0" smtClean="0">
                <a:solidFill>
                  <a:srgbClr val="000080"/>
                </a:solidFill>
                <a:ea typeface="Monospace"/>
                <a:cs typeface="Monotype Sorts" charset="2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stabilizationLabel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i="0" u="none" strike="noStrike" baseline="0" dirty="0" err="1" smtClean="0">
                <a:solidFill>
                  <a:srgbClr val="000080"/>
                </a:solidFill>
                <a:ea typeface="Monospace"/>
                <a:cs typeface="Monotype Sorts" charset="2"/>
              </a:rPr>
              <a:t>TriggerInput</a:t>
            </a:r>
            <a:r>
              <a:rPr lang="en-US" sz="1000" b="1" i="0" u="none" strike="noStrike" baseline="0" dirty="0" smtClean="0">
                <a:solidFill>
                  <a:srgbClr val="000080"/>
                </a:solidFill>
                <a:ea typeface="Monospace"/>
                <a:cs typeface="Monotype Sorts" charset="2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stabilizationButton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i="0" u="none" strike="noStrike" baseline="0" dirty="0" err="1" smtClean="0">
                <a:solidFill>
                  <a:srgbClr val="000080"/>
                </a:solidFill>
                <a:ea typeface="Monospace"/>
                <a:cs typeface="Monotype Sorts" charset="2"/>
              </a:rPr>
              <a:t>TextOutput</a:t>
            </a:r>
            <a:r>
              <a:rPr lang="en-US" sz="1000" b="1" i="0" u="none" strike="noStrike" dirty="0" smtClean="0">
                <a:solidFill>
                  <a:srgbClr val="000080"/>
                </a:solidFill>
                <a:ea typeface="Monospace"/>
                <a:cs typeface="Monotype Sorts" charset="2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stabilizationValueLabel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</a:p>
          <a:p>
            <a:endParaRPr lang="en-US" sz="1000" b="0" i="0" u="none" strike="noStrike" baseline="0" dirty="0" smtClean="0">
              <a:ea typeface="Monospace"/>
              <a:cs typeface="Monotype Sorts" charset="2"/>
            </a:endParaRPr>
          </a:p>
          <a:p>
            <a:r>
              <a:rPr lang="da-DK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i="0" u="none" strike="noStrike" baseline="0" dirty="0" err="1" smtClean="0">
                <a:solidFill>
                  <a:srgbClr val="000080"/>
                </a:solidFill>
                <a:ea typeface="Monospace"/>
                <a:cs typeface="Monotype Sorts" charset="2"/>
              </a:rPr>
              <a:t>TextOutput</a:t>
            </a:r>
            <a:r>
              <a:rPr lang="en-US" sz="1000" b="1" i="0" u="none" strike="noStrike" dirty="0" smtClean="0">
                <a:solidFill>
                  <a:srgbClr val="000080"/>
                </a:solidFill>
                <a:ea typeface="Monospace"/>
                <a:cs typeface="Monotype Sorts" charset="2"/>
              </a:rPr>
              <a:t> </a:t>
            </a:r>
            <a:r>
              <a:rPr lang="da-DK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tiltAngleLabel</a:t>
            </a:r>
            <a:r>
              <a:rPr lang="da-DK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</a:p>
          <a:p>
            <a:r>
              <a:rPr lang="fi-FI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fi-FI" sz="1000" b="1" i="0" u="none" strike="noStrike" baseline="0" dirty="0" err="1" smtClean="0">
                <a:solidFill>
                  <a:srgbClr val="000080"/>
                </a:solidFill>
                <a:ea typeface="Monospace"/>
                <a:cs typeface="Monotype Sorts" charset="2"/>
              </a:rPr>
              <a:t>RealInput</a:t>
            </a:r>
            <a:r>
              <a:rPr lang="fi-FI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  <a:r>
              <a:rPr lang="fi-FI" sz="1000" b="0" i="0" u="none" strike="noStrike" baseline="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tiltAngleInput</a:t>
            </a:r>
            <a:r>
              <a:rPr lang="fi-FI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</a:t>
            </a:r>
          </a:p>
          <a:p>
            <a:r>
              <a:rPr lang="de-DE" sz="1000" b="0" i="0" u="none" strike="noStrike" baseline="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</a:t>
            </a:r>
            <a:endParaRPr lang="en-US" sz="1000" dirty="0">
              <a:cs typeface="Monotype Sorts" charset="2"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A539419-CA45-4A42-889A-4A4635B7D8B0}" type="slidenum">
              <a:rPr lang="fr-FR"/>
              <a:pPr/>
              <a:t>10</a:t>
            </a:fld>
            <a:endParaRPr lang="fr-FR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210149" y="971997"/>
            <a:ext cx="4714205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60000" tIns="45720" rIns="36000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fontAlgn="base"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4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>
              <a:spcBef>
                <a:spcPts val="4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4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700">
                <a:solidFill>
                  <a:srgbClr val="00004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500">
                <a:solidFill>
                  <a:srgbClr val="00004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500">
                <a:solidFill>
                  <a:srgbClr val="00004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500">
                <a:solidFill>
                  <a:srgbClr val="00004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500">
                <a:solidFill>
                  <a:srgbClr val="00004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500">
                <a:solidFill>
                  <a:srgbClr val="00004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500">
                <a:solidFill>
                  <a:srgbClr val="00004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</a:t>
            </a:r>
            <a:r>
              <a:rPr lang="de-DE" sz="1000" b="1" dirty="0" err="1" smtClean="0">
                <a:solidFill>
                  <a:srgbClr val="7F0055"/>
                </a:solidFill>
                <a:ea typeface="Monospace"/>
                <a:cs typeface="Monotype Sorts" charset="2"/>
              </a:rPr>
              <a:t>Bindings</a:t>
            </a:r>
            <a:r>
              <a:rPr lang="de-DE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:</a:t>
            </a:r>
          </a:p>
          <a:p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modeSelectionLabel.text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= </a:t>
            </a:r>
            <a:r>
              <a:rPr lang="en-US" sz="1000" dirty="0" smtClean="0">
                <a:solidFill>
                  <a:srgbClr val="2A00FF"/>
                </a:solidFill>
                <a:ea typeface="Monospace"/>
                <a:cs typeface="Monotype Sorts" charset="2"/>
              </a:rPr>
              <a:t>"Mode selection:"</a:t>
            </a:r>
          </a:p>
          <a:p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modeSelectionInput.text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mode_selection</a:t>
            </a:r>
            <a:endParaRPr lang="en-US" sz="1000" dirty="0" smtClean="0">
              <a:solidFill>
                <a:srgbClr val="000000"/>
              </a:solidFill>
              <a:ea typeface="Monospace"/>
              <a:cs typeface="Monotype Sorts" charset="2"/>
            </a:endParaRPr>
          </a:p>
          <a:p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stabilizationValueLabel.text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tilt_stabilization</a:t>
            </a:r>
            <a:endParaRPr lang="en-US" sz="1000" dirty="0" smtClean="0">
              <a:solidFill>
                <a:srgbClr val="000000"/>
              </a:solidFill>
              <a:ea typeface="Monospace"/>
              <a:cs typeface="Monotype Sorts" charset="2"/>
            </a:endParaRPr>
          </a:p>
          <a:p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stabilizationButton.visible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= (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tilt_selection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!= </a:t>
            </a:r>
            <a:r>
              <a:rPr lang="en-US" sz="1000" dirty="0" smtClean="0">
                <a:solidFill>
                  <a:srgbClr val="2A00FF"/>
                </a:solidFill>
                <a:ea typeface="Monospace"/>
                <a:cs typeface="Monotype Sorts" charset="2"/>
              </a:rPr>
              <a:t>"AUTO"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)</a:t>
            </a:r>
          </a:p>
          <a:p>
            <a:r>
              <a:rPr lang="fi-FI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fi-FI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tiltAngleLabel.value</a:t>
            </a:r>
            <a:r>
              <a:rPr lang="fi-FI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= </a:t>
            </a:r>
            <a:r>
              <a:rPr lang="fi-FI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tilt_angle</a:t>
            </a:r>
            <a:endParaRPr lang="fi-FI" sz="1000" dirty="0" smtClean="0">
              <a:solidFill>
                <a:srgbClr val="000000"/>
              </a:solidFill>
              <a:ea typeface="Monospace"/>
              <a:cs typeface="Monotype Sorts" charset="2"/>
            </a:endParaRPr>
          </a:p>
          <a:p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</a:t>
            </a:r>
            <a:r>
              <a:rPr lang="en-US" sz="1000" b="1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Behaviors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:</a:t>
            </a:r>
          </a:p>
          <a:p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dirty="0" smtClean="0">
                <a:solidFill>
                  <a:srgbClr val="666666"/>
                </a:solidFill>
                <a:ea typeface="Monospace"/>
                <a:cs typeface="Monotype Sorts" charset="2"/>
              </a:rPr>
              <a:t>Mode Change</a:t>
            </a:r>
          </a:p>
          <a:p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Trigger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:	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modeSelectionInput.inputChanged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newInput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)</a:t>
            </a:r>
          </a:p>
          <a:p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Guard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:	</a:t>
            </a:r>
            <a:r>
              <a:rPr lang="en-US" sz="1000" b="1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none</a:t>
            </a:r>
          </a:p>
          <a:p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Effect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:	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mode_selection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= </a:t>
            </a:r>
            <a:r>
              <a:rPr lang="en-US" sz="1000" dirty="0" smtClean="0">
                <a:solidFill>
                  <a:srgbClr val="2A00FF"/>
                </a:solidFill>
                <a:ea typeface="Monospace"/>
                <a:cs typeface="Monotype Sorts" charset="2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newInput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; 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modeChanged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mode_selection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)</a:t>
            </a:r>
          </a:p>
          <a:p>
            <a:endParaRPr lang="en-US" sz="1000" dirty="0" smtClean="0">
              <a:solidFill>
                <a:srgbClr val="000000"/>
              </a:solidFill>
              <a:ea typeface="Monospace"/>
              <a:cs typeface="Monotype Sorts" charset="2"/>
            </a:endParaRPr>
          </a:p>
          <a:p>
            <a:r>
              <a:rPr lang="en-US" sz="1000" dirty="0" smtClean="0">
                <a:solidFill>
                  <a:srgbClr val="B3B3B3"/>
                </a:solidFill>
                <a:ea typeface="Monospace"/>
                <a:cs typeface="Monotype Sorts" charset="2"/>
              </a:rPr>
              <a:t>		</a:t>
            </a:r>
            <a:r>
              <a:rPr lang="en-US" sz="1000" dirty="0" smtClean="0">
                <a:solidFill>
                  <a:srgbClr val="666666"/>
                </a:solidFill>
                <a:ea typeface="Monospace"/>
                <a:cs typeface="Monotype Sorts" charset="2"/>
              </a:rPr>
              <a:t>Tilt angle input by user in manual mode</a:t>
            </a:r>
          </a:p>
          <a:p>
            <a:r>
              <a:rPr lang="pl-PL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pl-PL" sz="1000" b="1" dirty="0" err="1" smtClean="0">
                <a:solidFill>
                  <a:srgbClr val="7F0055"/>
                </a:solidFill>
                <a:ea typeface="Monospace"/>
                <a:cs typeface="Monotype Sorts" charset="2"/>
              </a:rPr>
              <a:t>Trigger</a:t>
            </a:r>
            <a:r>
              <a:rPr lang="pl-PL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:	</a:t>
            </a:r>
            <a:r>
              <a:rPr lang="pl-PL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tiltAngleInput.inputChanged</a:t>
            </a:r>
            <a:r>
              <a:rPr lang="pl-PL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(</a:t>
            </a:r>
            <a:r>
              <a:rPr lang="pl-PL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newInput</a:t>
            </a:r>
            <a:r>
              <a:rPr lang="pl-PL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)</a:t>
            </a:r>
          </a:p>
          <a:p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Guard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:	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tilt_selection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== </a:t>
            </a:r>
            <a:r>
              <a:rPr lang="en-US" sz="1000" dirty="0" smtClean="0">
                <a:solidFill>
                  <a:srgbClr val="2A00FF"/>
                </a:solidFill>
                <a:ea typeface="Monospace"/>
                <a:cs typeface="Monotype Sorts" charset="2"/>
              </a:rPr>
              <a:t>"MANUAL”</a:t>
            </a:r>
            <a:r>
              <a:rPr lang="en-US" sz="1000" dirty="0">
                <a:solidFill>
                  <a:srgbClr val="2A00FF"/>
                </a:solidFill>
                <a:ea typeface="Monospace"/>
                <a:cs typeface="Monotype Sorts" charset="2"/>
              </a:rPr>
              <a:t> </a:t>
            </a:r>
            <a:r>
              <a:rPr lang="en-US" sz="1000" dirty="0" smtClean="0">
                <a:solidFill>
                  <a:srgbClr val="2A00FF"/>
                </a:solidFill>
                <a:ea typeface="Monospace"/>
                <a:cs typeface="Monotype Sorts" charset="2"/>
              </a:rPr>
              <a:t>&amp;&amp; 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tilt_stabilization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== </a:t>
            </a:r>
            <a:r>
              <a:rPr lang="en-US" sz="1000" dirty="0" smtClean="0">
                <a:solidFill>
                  <a:srgbClr val="2A00FF"/>
                </a:solidFill>
                <a:ea typeface="Monospace"/>
                <a:cs typeface="Monotype Sorts" charset="2"/>
              </a:rPr>
              <a:t>"OFF"</a:t>
            </a:r>
          </a:p>
          <a:p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		</a:t>
            </a:r>
            <a:r>
              <a:rPr lang="en-US" sz="1000" b="1" dirty="0" smtClean="0">
                <a:solidFill>
                  <a:srgbClr val="7F0055"/>
                </a:solidFill>
                <a:ea typeface="Monospace"/>
                <a:cs typeface="Monotype Sorts" charset="2"/>
              </a:rPr>
              <a:t>Effect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:	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tilt_angle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 = </a:t>
            </a:r>
            <a:r>
              <a:rPr lang="en-US" sz="1000" dirty="0" smtClean="0">
                <a:solidFill>
                  <a:srgbClr val="2A00FF"/>
                </a:solidFill>
                <a:ea typeface="Monospace"/>
                <a:cs typeface="Monotype Sorts" charset="2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newInput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; 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tiltAngleChanged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ea typeface="Monospace"/>
                <a:cs typeface="Monotype Sorts" charset="2"/>
              </a:rPr>
              <a:t>tilt_angle</a:t>
            </a:r>
            <a:r>
              <a:rPr lang="en-US" sz="1000" dirty="0" smtClean="0">
                <a:solidFill>
                  <a:srgbClr val="000000"/>
                </a:solidFill>
                <a:ea typeface="Monospace"/>
                <a:cs typeface="Monotype Sorts" charset="2"/>
              </a:rPr>
              <a:t>)</a:t>
            </a:r>
          </a:p>
          <a:p>
            <a:endParaRPr lang="en-US" sz="1000" dirty="0" smtClean="0">
              <a:solidFill>
                <a:srgbClr val="000000"/>
              </a:solidFill>
              <a:ea typeface="Monospace"/>
              <a:cs typeface="Monotype Sorts" charset="2"/>
            </a:endParaRPr>
          </a:p>
          <a:p>
            <a:r>
              <a:rPr lang="en-US" sz="1000" dirty="0" smtClean="0">
                <a:solidFill>
                  <a:srgbClr val="666666"/>
                </a:solidFill>
                <a:ea typeface="Monospace"/>
                <a:cs typeface="Monotype Sorts" charset="2"/>
              </a:rPr>
              <a:t>		</a:t>
            </a:r>
            <a:endParaRPr lang="en-US" sz="1000" dirty="0">
              <a:cs typeface="Monotype Sorts" charset="2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Results</a:t>
            </a:r>
            <a:r>
              <a:rPr lang="fr-FR" dirty="0"/>
              <a:t>: The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977901" y="1260029"/>
            <a:ext cx="4464496" cy="3096344"/>
          </a:xfrm>
          <a:prstGeom prst="roundRect">
            <a:avLst>
              <a:gd name="adj" fmla="val 12293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ea typeface="ＭＳ Ｐゴシック" charset="0"/>
                <a:cs typeface="DejaVu Sans" charset="0"/>
              </a:rPr>
              <a:t>Interactor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ea typeface="ＭＳ Ｐゴシック" charset="0"/>
              <a:cs typeface="DejaVu Sans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274045" y="2916213"/>
            <a:ext cx="1719808" cy="999728"/>
            <a:chOff x="2697981" y="2268141"/>
            <a:chExt cx="1719808" cy="999728"/>
          </a:xfrm>
        </p:grpSpPr>
        <p:sp>
          <p:nvSpPr>
            <p:cNvPr id="9" name="32-Point Star 8"/>
            <p:cNvSpPr/>
            <p:nvPr/>
          </p:nvSpPr>
          <p:spPr bwMode="auto">
            <a:xfrm>
              <a:off x="2697981" y="2268141"/>
              <a:ext cx="936104" cy="936104"/>
            </a:xfrm>
            <a:prstGeom prst="star32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10" name="32-Point Star 9"/>
            <p:cNvSpPr/>
            <p:nvPr/>
          </p:nvSpPr>
          <p:spPr bwMode="auto">
            <a:xfrm>
              <a:off x="3562077" y="2340149"/>
              <a:ext cx="360040" cy="360040"/>
            </a:xfrm>
            <a:prstGeom prst="star32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11" name="32-Point Star 10"/>
            <p:cNvSpPr/>
            <p:nvPr/>
          </p:nvSpPr>
          <p:spPr bwMode="auto">
            <a:xfrm>
              <a:off x="3346053" y="2628181"/>
              <a:ext cx="639688" cy="639688"/>
            </a:xfrm>
            <a:prstGeom prst="star32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12" name="32-Point Star 11"/>
            <p:cNvSpPr/>
            <p:nvPr/>
          </p:nvSpPr>
          <p:spPr bwMode="auto">
            <a:xfrm>
              <a:off x="3778101" y="2412157"/>
              <a:ext cx="639688" cy="639688"/>
            </a:xfrm>
            <a:prstGeom prst="star32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</p:grpSp>
      <p:sp>
        <p:nvSpPr>
          <p:cNvPr id="14" name="Rounded Rectangle 13"/>
          <p:cNvSpPr/>
          <p:nvPr/>
        </p:nvSpPr>
        <p:spPr bwMode="auto">
          <a:xfrm>
            <a:off x="753765" y="5076453"/>
            <a:ext cx="2952328" cy="1080120"/>
          </a:xfrm>
          <a:prstGeom prst="roundRect">
            <a:avLst>
              <a:gd name="adj" fmla="val 12293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ea typeface="ＭＳ Ｐゴシック" charset="0"/>
                <a:cs typeface="DejaVu Sans" charset="0"/>
              </a:rPr>
              <a:t>Sub-interactor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642197" y="5076453"/>
            <a:ext cx="2952328" cy="1080120"/>
          </a:xfrm>
          <a:prstGeom prst="roundRect">
            <a:avLst>
              <a:gd name="adj" fmla="val 12293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err="1">
                <a:solidFill>
                  <a:schemeClr val="accent2"/>
                </a:solidFill>
                <a:ea typeface="ＭＳ Ｐゴシック" charset="0"/>
                <a:cs typeface="DejaVu Sans" charset="0"/>
              </a:rPr>
              <a:t>Sub-interactor</a:t>
            </a:r>
            <a:endParaRPr lang="fr-FR" dirty="0">
              <a:solidFill>
                <a:schemeClr val="accent2"/>
              </a:solidFill>
              <a:ea typeface="ＭＳ Ｐゴシック" charset="0"/>
              <a:cs typeface="DejaVu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 rot="1535983">
            <a:off x="2679557" y="4312899"/>
            <a:ext cx="237626" cy="786816"/>
            <a:chOff x="6965888" y="2052117"/>
            <a:chExt cx="237626" cy="786816"/>
          </a:xfrm>
        </p:grpSpPr>
        <p:sp>
          <p:nvSpPr>
            <p:cNvPr id="16" name="Diamond 15"/>
            <p:cNvSpPr/>
            <p:nvPr/>
          </p:nvSpPr>
          <p:spPr bwMode="auto">
            <a:xfrm>
              <a:off x="6965888" y="2052117"/>
              <a:ext cx="237626" cy="504056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 rot="20064017" flipH="1">
              <a:off x="7024920" y="2571065"/>
              <a:ext cx="129790" cy="26786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rot="20064017" flipH="1">
            <a:off x="5088549" y="4297083"/>
            <a:ext cx="237626" cy="786816"/>
            <a:chOff x="6965888" y="2052117"/>
            <a:chExt cx="237626" cy="786816"/>
          </a:xfrm>
        </p:grpSpPr>
        <p:sp>
          <p:nvSpPr>
            <p:cNvPr id="24" name="Diamond 23"/>
            <p:cNvSpPr/>
            <p:nvPr/>
          </p:nvSpPr>
          <p:spPr bwMode="auto">
            <a:xfrm>
              <a:off x="6965888" y="2052117"/>
              <a:ext cx="237626" cy="504056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 rot="20064017" flipH="1">
              <a:off x="7024920" y="2571065"/>
              <a:ext cx="129790" cy="26786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8" name="Curved Connector 27"/>
          <p:cNvCxnSpPr/>
          <p:nvPr/>
        </p:nvCxnSpPr>
        <p:spPr bwMode="auto">
          <a:xfrm rot="5400000" flipH="1" flipV="1">
            <a:off x="1797881" y="3744305"/>
            <a:ext cx="2088232" cy="1872208"/>
          </a:xfrm>
          <a:prstGeom prst="curvedConnector3">
            <a:avLst>
              <a:gd name="adj1" fmla="val 72445"/>
            </a:avLst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 bwMode="auto">
          <a:xfrm rot="16200000" flipV="1">
            <a:off x="3598081" y="4464385"/>
            <a:ext cx="2376264" cy="14401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37941" y="205211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CC"/>
                </a:solidFill>
              </a:rPr>
              <a:t>v</a:t>
            </a:r>
            <a:r>
              <a:rPr lang="fr-FR" dirty="0" smtClean="0">
                <a:solidFill>
                  <a:srgbClr val="3333CC"/>
                </a:solidFill>
              </a:rPr>
              <a:t>1, v2, v3, v4 </a:t>
            </a:r>
            <a:r>
              <a:rPr lang="en-US" dirty="0" smtClean="0">
                <a:solidFill>
                  <a:srgbClr val="3333CC"/>
                </a:solidFill>
              </a:rPr>
              <a:t>… </a:t>
            </a:r>
            <a:r>
              <a:rPr lang="en-US" dirty="0" err="1" smtClean="0">
                <a:solidFill>
                  <a:srgbClr val="3333CC"/>
                </a:solidFill>
              </a:rPr>
              <a:t>vn</a:t>
            </a:r>
            <a:endParaRPr lang="fr-FR" dirty="0">
              <a:solidFill>
                <a:srgbClr val="3333CC"/>
              </a:solidFill>
            </a:endParaRPr>
          </a:p>
        </p:txBody>
      </p:sp>
      <p:cxnSp>
        <p:nvCxnSpPr>
          <p:cNvPr id="36" name="Curved Connector 35"/>
          <p:cNvCxnSpPr/>
          <p:nvPr/>
        </p:nvCxnSpPr>
        <p:spPr bwMode="auto">
          <a:xfrm rot="16200000" flipH="1">
            <a:off x="3562077" y="3492277"/>
            <a:ext cx="3456384" cy="1152128"/>
          </a:xfrm>
          <a:prstGeom prst="curvedConnector3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CBB972C-13B5-E049-B987-9CC726169F1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550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err="1" smtClean="0"/>
              <a:t>Results</a:t>
            </a:r>
            <a:r>
              <a:rPr lang="fr-FR" dirty="0" smtClean="0"/>
              <a:t>: A test case</a:t>
            </a:r>
            <a:endParaRPr lang="fr-FR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A539419-CA45-4A42-889A-4A4635B7D8B0}" type="slidenum">
              <a:rPr lang="fr-FR"/>
              <a:pPr/>
              <a:t>12</a:t>
            </a:fld>
            <a:endParaRPr lang="fr-FR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73" y="2052117"/>
            <a:ext cx="3457575" cy="3425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237" y="2052117"/>
            <a:ext cx="3606800" cy="35988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4299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Perspectives: </a:t>
            </a:r>
            <a:r>
              <a:rPr lang="fr-FR" dirty="0" err="1" smtClean="0"/>
              <a:t>Properties</a:t>
            </a:r>
            <a:r>
              <a:rPr lang="fr-FR" dirty="0" smtClean="0"/>
              <a:t> to check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/>
              <a:buChar char="•"/>
            </a:pPr>
            <a:r>
              <a:rPr lang="fr-FR" dirty="0" smtClean="0"/>
              <a:t>Performance</a:t>
            </a:r>
          </a:p>
          <a:p>
            <a:pPr>
              <a:buFont typeface="Arial"/>
              <a:buChar char="•"/>
            </a:pPr>
            <a:r>
              <a:rPr lang="fr-FR" dirty="0" smtClean="0"/>
              <a:t>Communication</a:t>
            </a:r>
          </a:p>
          <a:p>
            <a:pPr>
              <a:buFont typeface="Arial"/>
              <a:buChar char="•"/>
            </a:pPr>
            <a:r>
              <a:rPr lang="fr-FR" dirty="0" smtClean="0"/>
              <a:t>T</a:t>
            </a:r>
            <a:r>
              <a:rPr lang="fr-FR" dirty="0" smtClean="0"/>
              <a:t>emporal </a:t>
            </a:r>
            <a:r>
              <a:rPr lang="fr-FR" dirty="0" err="1" smtClean="0"/>
              <a:t>properties</a:t>
            </a: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err="1" smtClean="0"/>
              <a:t>Usability</a:t>
            </a: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err="1" smtClean="0"/>
              <a:t>Functionality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CBB972C-13B5-E049-B987-9CC726169F1E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40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/>
              <a:buChar char="•"/>
            </a:pPr>
            <a:r>
              <a:rPr lang="en-US" dirty="0" smtClean="0"/>
              <a:t>Enhance the language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Extend the language</a:t>
            </a:r>
          </a:p>
          <a:p>
            <a:pPr>
              <a:buFont typeface="Arial"/>
              <a:buChar char="•"/>
            </a:pPr>
            <a:r>
              <a:rPr lang="en-US" dirty="0" smtClean="0"/>
              <a:t>Tooling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Certification</a:t>
            </a: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51E2D28-97FC-9743-8371-3C2B782197EB}" type="slidenum">
              <a:rPr lang="fr-FR"/>
              <a:pPr/>
              <a:t>14</a:t>
            </a:fld>
            <a:endParaRPr lang="fr-FR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B84C948-28BF-E344-B776-BB2C90D439A0}" type="slidenum">
              <a:rPr lang="fr-FR"/>
              <a:pPr/>
              <a:t>15</a:t>
            </a:fld>
            <a:endParaRPr lang="fr-FR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97950" cy="901700"/>
          </a:xfrm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err="1" smtClean="0"/>
              <a:t>Scientific</a:t>
            </a:r>
            <a:r>
              <a:rPr lang="fr-FR" dirty="0" smtClean="0"/>
              <a:t> production</a:t>
            </a:r>
            <a:endParaRPr lang="fr-FR" dirty="0"/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68300" y="1327150"/>
            <a:ext cx="7061200" cy="2741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9pPr>
          </a:lstStyle>
          <a:p>
            <a:r>
              <a:rPr lang="fr-FR" sz="1600" b="1" dirty="0" err="1" smtClean="0">
                <a:latin typeface="Arial" charset="0"/>
              </a:rPr>
              <a:t>Formal</a:t>
            </a:r>
            <a:r>
              <a:rPr lang="fr-FR" sz="1600" b="1" dirty="0" smtClean="0">
                <a:latin typeface="Arial" charset="0"/>
              </a:rPr>
              <a:t> </a:t>
            </a:r>
            <a:r>
              <a:rPr lang="fr-FR" sz="1600" b="1" dirty="0" smtClean="0">
                <a:latin typeface="Arial" charset="0"/>
              </a:rPr>
              <a:t>H 2012 Workshop, London, UK </a:t>
            </a:r>
          </a:p>
          <a:p>
            <a:r>
              <a:rPr lang="en-US" sz="1600" i="1" dirty="0" smtClean="0">
                <a:latin typeface="Arial" charset="0"/>
              </a:rPr>
              <a:t>http://</a:t>
            </a:r>
            <a:r>
              <a:rPr lang="en-US" sz="1600" i="1" dirty="0" err="1" smtClean="0">
                <a:latin typeface="Arial" charset="0"/>
              </a:rPr>
              <a:t>www.fmhfe.com</a:t>
            </a:r>
            <a:r>
              <a:rPr lang="en-US" sz="1600" i="1" dirty="0" smtClean="0">
                <a:latin typeface="Arial" charset="0"/>
              </a:rPr>
              <a:t>/</a:t>
            </a:r>
            <a:r>
              <a:rPr lang="en-US" sz="1600" i="1" dirty="0" err="1" smtClean="0">
                <a:latin typeface="Arial" charset="0"/>
              </a:rPr>
              <a:t>FormalH</a:t>
            </a:r>
            <a:r>
              <a:rPr lang="en-US" sz="1600" i="1" dirty="0" smtClean="0">
                <a:latin typeface="Arial" charset="0"/>
              </a:rPr>
              <a:t>/FormalH.2012.</a:t>
            </a:r>
            <a:r>
              <a:rPr lang="en-US" sz="1600" i="1" dirty="0" smtClean="0">
                <a:latin typeface="Arial" charset="0"/>
              </a:rPr>
              <a:t>Proceedings.pdf</a:t>
            </a:r>
          </a:p>
          <a:p>
            <a:endParaRPr lang="fr-FR" sz="1600" i="1" dirty="0">
              <a:latin typeface="Arial" charset="0"/>
            </a:endParaRPr>
          </a:p>
          <a:p>
            <a:r>
              <a:rPr lang="fr-FR" sz="1600" b="1" dirty="0" smtClean="0">
                <a:latin typeface="Arial" charset="0"/>
              </a:rPr>
              <a:t>Appel à projets ANR Blanc 2013</a:t>
            </a:r>
          </a:p>
          <a:p>
            <a:r>
              <a:rPr lang="fr-FR" sz="1600" i="1" dirty="0" smtClean="0">
                <a:latin typeface="Arial" charset="0"/>
              </a:rPr>
              <a:t>Projet DOLCIA</a:t>
            </a:r>
          </a:p>
          <a:p>
            <a:endParaRPr lang="fr-FR" sz="1600" i="1" dirty="0">
              <a:latin typeface="Arial" charset="0"/>
            </a:endParaRPr>
          </a:p>
          <a:p>
            <a:r>
              <a:rPr lang="fr-FR" sz="1600" b="1" dirty="0" smtClean="0">
                <a:latin typeface="Arial" charset="0"/>
              </a:rPr>
              <a:t>IHM 2013 </a:t>
            </a:r>
            <a:r>
              <a:rPr lang="fr-FR" sz="1600" b="1" dirty="0" err="1" smtClean="0">
                <a:latin typeface="Arial" charset="0"/>
              </a:rPr>
              <a:t>Conference</a:t>
            </a:r>
            <a:r>
              <a:rPr lang="fr-FR" sz="1600" b="1" dirty="0" smtClean="0">
                <a:latin typeface="Arial" charset="0"/>
              </a:rPr>
              <a:t>, Bordeaux, FR</a:t>
            </a:r>
          </a:p>
          <a:p>
            <a:endParaRPr lang="fr-FR" sz="1600" b="1" dirty="0" smtClean="0">
              <a:latin typeface="Arial" charset="0"/>
            </a:endParaRPr>
          </a:p>
          <a:p>
            <a:endParaRPr lang="fr-FR" sz="1600" b="1" dirty="0">
              <a:latin typeface="Arial" charset="0"/>
            </a:endParaRPr>
          </a:p>
          <a:p>
            <a:endParaRPr lang="fr-FR" sz="1400" dirty="0">
              <a:latin typeface="Arial" charset="0"/>
            </a:endParaRPr>
          </a:p>
          <a:p>
            <a:endParaRPr lang="fr-FR" sz="1400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/>
              <a:buChar char="•"/>
            </a:pPr>
            <a:r>
              <a:rPr lang="en-US" dirty="0" smtClean="0"/>
              <a:t>Context</a:t>
            </a: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err="1" smtClean="0"/>
              <a:t>Need</a:t>
            </a: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Objectives</a:t>
            </a: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err="1" smtClean="0"/>
              <a:t>Approach</a:t>
            </a: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err="1" smtClean="0"/>
              <a:t>Results</a:t>
            </a: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4B80DCF-9B3D-B143-AD72-2BB8DA622826}" type="slidenum">
              <a:rPr lang="fr-FR"/>
              <a:pPr/>
              <a:t>2</a:t>
            </a:fld>
            <a:endParaRPr lang="fr-FR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Context: Critical Human Machine Interfaces</a:t>
            </a:r>
            <a:endParaRPr lang="en-US" dirty="0"/>
          </a:p>
        </p:txBody>
      </p:sp>
      <p:pic>
        <p:nvPicPr>
          <p:cNvPr id="4" name="Picture 3" descr="A350XWB_cockpit_Apr09_h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61" y="1476053"/>
            <a:ext cx="5544616" cy="4248472"/>
          </a:xfrm>
          <a:prstGeom prst="rect">
            <a:avLst/>
          </a:prstGeom>
        </p:spPr>
      </p:pic>
      <p:pic>
        <p:nvPicPr>
          <p:cNvPr id="5" name="Picture 4" descr="Predator-cockpit_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13" y="1476053"/>
            <a:ext cx="6372707" cy="4248472"/>
          </a:xfrm>
          <a:prstGeom prst="rect">
            <a:avLst/>
          </a:prstGeom>
        </p:spPr>
      </p:pic>
      <p:pic>
        <p:nvPicPr>
          <p:cNvPr id="6" name="Picture 5" descr="article-1277581-0993487E000005DC-483_634x33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33" y="1476053"/>
            <a:ext cx="7992674" cy="4248472"/>
          </a:xfrm>
          <a:prstGeom prst="rect">
            <a:avLst/>
          </a:prstGeom>
        </p:spPr>
      </p:pic>
      <p:pic>
        <p:nvPicPr>
          <p:cNvPr id="7" name="Picture 6" descr="irsn_epr_controle-commande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1" y="1476053"/>
            <a:ext cx="6404731" cy="4248472"/>
          </a:xfrm>
          <a:prstGeom prst="rect">
            <a:avLst/>
          </a:prstGeom>
        </p:spPr>
      </p:pic>
      <p:pic>
        <p:nvPicPr>
          <p:cNvPr id="8" name="Picture 7" descr="spacex-launch-control-center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8" y="1476053"/>
            <a:ext cx="7768635" cy="4248472"/>
          </a:xfrm>
          <a:prstGeom prst="rect">
            <a:avLst/>
          </a:prstGeom>
        </p:spPr>
      </p:pic>
      <p:pic>
        <p:nvPicPr>
          <p:cNvPr id="9" name="Picture 8" descr="nasdaq_studio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61" y="1476053"/>
            <a:ext cx="5640627" cy="4230470"/>
          </a:xfrm>
          <a:prstGeom prst="rect">
            <a:avLst/>
          </a:prstGeom>
        </p:spPr>
      </p:pic>
      <p:pic>
        <p:nvPicPr>
          <p:cNvPr id="10" name="Picture 9" descr="chirurgiens-ecrans2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1" y="1500131"/>
            <a:ext cx="6355161" cy="423015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CBB972C-13B5-E049-B987-9CC726169F1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777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err="1" smtClean="0"/>
              <a:t>Context</a:t>
            </a:r>
            <a:r>
              <a:rPr lang="fr-FR" dirty="0" smtClean="0"/>
              <a:t>: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clashing</a:t>
            </a:r>
            <a:r>
              <a:rPr lang="fr-FR" dirty="0" smtClean="0"/>
              <a:t> </a:t>
            </a:r>
            <a:r>
              <a:rPr lang="fr-FR" dirty="0" err="1" smtClean="0"/>
              <a:t>domains</a:t>
            </a:r>
            <a:endParaRPr lang="fr-FR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F037C96-2C62-DB48-9C3A-7954C56F070C}" type="slidenum">
              <a:rPr lang="fr-FR"/>
              <a:pPr/>
              <a:t>4</a:t>
            </a:fld>
            <a:endParaRPr lang="fr-FR" dirty="0"/>
          </a:p>
        </p:txBody>
      </p:sp>
      <p:sp>
        <p:nvSpPr>
          <p:cNvPr id="8" name="Oval 7"/>
          <p:cNvSpPr/>
          <p:nvPr/>
        </p:nvSpPr>
        <p:spPr bwMode="auto">
          <a:xfrm>
            <a:off x="866393" y="1332037"/>
            <a:ext cx="4135844" cy="4151295"/>
          </a:xfrm>
          <a:prstGeom prst="ellipse">
            <a:avLst/>
          </a:prstGeom>
          <a:solidFill>
            <a:schemeClr val="accent2">
              <a:alpha val="16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4127" y="5548196"/>
            <a:ext cx="3166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 smtClean="0">
                <a:solidFill>
                  <a:schemeClr val="tx1"/>
                </a:solidFill>
                <a:latin typeface="+mn-lt"/>
                <a:cs typeface="Helvetica Neue"/>
              </a:rPr>
              <a:t>Critical</a:t>
            </a:r>
            <a:r>
              <a:rPr lang="fr-FR" sz="2000" b="1" dirty="0" smtClean="0">
                <a:solidFill>
                  <a:schemeClr val="tx1"/>
                </a:solidFill>
                <a:latin typeface="+mn-lt"/>
                <a:cs typeface="Helvetica Neue"/>
              </a:rPr>
              <a:t> </a:t>
            </a:r>
            <a:r>
              <a:rPr lang="fr-FR" sz="2000" b="1" dirty="0" err="1" smtClean="0">
                <a:solidFill>
                  <a:schemeClr val="tx1"/>
                </a:solidFill>
                <a:latin typeface="+mn-lt"/>
                <a:cs typeface="Helvetica Neue"/>
              </a:rPr>
              <a:t>Systems</a:t>
            </a:r>
            <a:endParaRPr lang="en-US" sz="2000" b="1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798411" y="1332037"/>
            <a:ext cx="4135844" cy="4151295"/>
          </a:xfrm>
          <a:prstGeom prst="ellipse">
            <a:avLst/>
          </a:prstGeom>
          <a:solidFill>
            <a:schemeClr val="accent1">
              <a:alpha val="24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4977" y="1786085"/>
            <a:ext cx="232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Formal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Proof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62767" y="4380645"/>
            <a:ext cx="3037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Model </a:t>
            </a:r>
            <a:r>
              <a:rPr lang="fr-FR" sz="200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Checking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996" y="2304997"/>
            <a:ext cx="232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Static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A</a:t>
            </a:r>
            <a:r>
              <a:rPr lang="fr-FR" sz="200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nalysis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4129" y="2823909"/>
            <a:ext cx="2778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Formal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fr-FR" sz="200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Methods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8751" y="3861733"/>
            <a:ext cx="3037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State Machines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4884" y="3342821"/>
            <a:ext cx="3037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Petri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Nets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50769" y="5548196"/>
            <a:ext cx="4135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 smtClean="0">
                <a:solidFill>
                  <a:schemeClr val="tx1"/>
                </a:solidFill>
                <a:latin typeface="+mn-lt"/>
                <a:cs typeface="Helvetica Neue"/>
              </a:rPr>
              <a:t>Human</a:t>
            </a:r>
            <a:r>
              <a:rPr lang="fr-FR" sz="2000" b="1" dirty="0" smtClean="0">
                <a:solidFill>
                  <a:schemeClr val="tx1"/>
                </a:solidFill>
                <a:latin typeface="+mn-lt"/>
                <a:cs typeface="Helvetica Neue"/>
              </a:rPr>
              <a:t>-machine Interfaces</a:t>
            </a:r>
            <a:endParaRPr lang="en-US" sz="2000" b="1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61617" y="1786085"/>
            <a:ext cx="232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Extensive </a:t>
            </a:r>
            <a:r>
              <a:rPr lang="fr-FR" sz="2000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Testing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90862" y="2317970"/>
            <a:ext cx="2778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Usability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fr-FR" sz="2000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Analysis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26240" y="4445509"/>
            <a:ext cx="2778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Prototyping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0107" y="3913625"/>
            <a:ext cx="2778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Human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fr-FR" sz="2000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Factors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84730" y="3381740"/>
            <a:ext cx="277877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Design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84730" y="2849855"/>
            <a:ext cx="2778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User Feedback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789" y="2953637"/>
            <a:ext cx="1357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 smtClean="0">
                <a:solidFill>
                  <a:schemeClr val="tx1"/>
                </a:solidFill>
                <a:latin typeface="+mn-lt"/>
              </a:rPr>
              <a:t>Critical</a:t>
            </a:r>
            <a:r>
              <a:rPr lang="fr-FR" sz="20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fr-FR" sz="2000" b="1" dirty="0" err="1" smtClean="0">
                <a:solidFill>
                  <a:schemeClr val="tx1"/>
                </a:solidFill>
                <a:latin typeface="+mn-lt"/>
              </a:rPr>
              <a:t>HMIs</a:t>
            </a:r>
            <a:endParaRPr lang="fr-FR" sz="2000" b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err="1" smtClean="0"/>
              <a:t>Context</a:t>
            </a:r>
            <a:r>
              <a:rPr lang="fr-FR" dirty="0" smtClean="0"/>
              <a:t>: Focus on cockpit </a:t>
            </a:r>
            <a:r>
              <a:rPr lang="fr-FR" dirty="0" err="1" smtClean="0"/>
              <a:t>HMIs</a:t>
            </a:r>
            <a:endParaRPr lang="fr-FR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F037C96-2C62-DB48-9C3A-7954C56F070C}" type="slidenum">
              <a:rPr lang="fr-FR"/>
              <a:pPr/>
              <a:t>5</a:t>
            </a:fld>
            <a:endParaRPr lang="fr-FR" dirty="0"/>
          </a:p>
        </p:txBody>
      </p:sp>
      <p:sp>
        <p:nvSpPr>
          <p:cNvPr id="26" name="Rounded Rectangle 25"/>
          <p:cNvSpPr/>
          <p:nvPr/>
        </p:nvSpPr>
        <p:spPr>
          <a:xfrm>
            <a:off x="4876800" y="2438400"/>
            <a:ext cx="1752600" cy="2362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000" dirty="0" smtClean="0"/>
              <a:t>Thesis</a:t>
            </a:r>
            <a:endParaRPr lang="en-US" sz="2000" dirty="0"/>
          </a:p>
        </p:txBody>
      </p:sp>
      <p:sp>
        <p:nvSpPr>
          <p:cNvPr id="27" name="Rounded Rectangle 26"/>
          <p:cNvSpPr/>
          <p:nvPr/>
        </p:nvSpPr>
        <p:spPr>
          <a:xfrm>
            <a:off x="3733800" y="2438400"/>
            <a:ext cx="1752600" cy="2362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dirty="0" smtClean="0"/>
              <a:t>ARINC 661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493364" y="3278832"/>
            <a:ext cx="1411636" cy="1091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Man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79364" y="3278832"/>
            <a:ext cx="1411636" cy="1091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Cockpit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Display System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65364" y="3278832"/>
            <a:ext cx="1411636" cy="1091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User Applicatio</a:t>
            </a:r>
            <a:r>
              <a:rPr lang="en-US" sz="1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351364" y="3278832"/>
            <a:ext cx="1411636" cy="1091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Machine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64964" y="3507432"/>
            <a:ext cx="94272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150964" y="3507432"/>
            <a:ext cx="94272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36964" y="3507432"/>
            <a:ext cx="94272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1864964" y="411703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4150964" y="411703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0800000">
            <a:off x="6436964" y="411703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88764" y="3202632"/>
            <a:ext cx="1073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n-lt"/>
              </a:rPr>
              <a:t>Actions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74764" y="3050232"/>
            <a:ext cx="107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n-lt"/>
              </a:rPr>
              <a:t>Widget </a:t>
            </a:r>
            <a:br>
              <a:rPr lang="en-US" sz="1200" dirty="0" smtClean="0">
                <a:solidFill>
                  <a:schemeClr val="tx1"/>
                </a:solidFill>
                <a:latin typeface="+mn-lt"/>
              </a:rPr>
            </a:br>
            <a:r>
              <a:rPr lang="en-US" sz="1200" dirty="0" smtClean="0">
                <a:solidFill>
                  <a:schemeClr val="tx1"/>
                </a:solidFill>
                <a:latin typeface="+mn-lt"/>
              </a:rPr>
              <a:t>Events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60764" y="3202632"/>
            <a:ext cx="1073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n-lt"/>
              </a:rPr>
              <a:t>Calls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88764" y="4117032"/>
            <a:ext cx="1073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n-lt"/>
              </a:rPr>
              <a:t>Perception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74764" y="4117032"/>
            <a:ext cx="107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n-lt"/>
              </a:rPr>
              <a:t>Parameter Changes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60764" y="4117032"/>
            <a:ext cx="1073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+mn-lt"/>
              </a:rPr>
              <a:t>CallBacks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21856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9033D27-9CA4-DD40-9939-FAD32A55EA3E}" type="slidenum">
              <a:rPr lang="fr-FR"/>
              <a:pPr/>
              <a:t>6</a:t>
            </a:fld>
            <a:endParaRPr lang="fr-FR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97950" cy="901700"/>
          </a:xfrm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err="1" smtClean="0"/>
              <a:t>Problem</a:t>
            </a:r>
            <a:r>
              <a:rPr lang="fr-FR" dirty="0" smtClean="0"/>
              <a:t>: A long and </a:t>
            </a:r>
            <a:r>
              <a:rPr lang="fr-FR" dirty="0" err="1" smtClean="0"/>
              <a:t>costly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endParaRPr lang="fr-FR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4464946"/>
              </p:ext>
            </p:extLst>
          </p:nvPr>
        </p:nvGraphicFramePr>
        <p:xfrm>
          <a:off x="-254347" y="1044005"/>
          <a:ext cx="8136903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U-Turn Arrow 3"/>
          <p:cNvSpPr/>
          <p:nvPr/>
        </p:nvSpPr>
        <p:spPr bwMode="auto">
          <a:xfrm rot="16200000" flipV="1">
            <a:off x="2697981" y="2412157"/>
            <a:ext cx="1368151" cy="936104"/>
          </a:xfrm>
          <a:prstGeom prst="uturnArrow">
            <a:avLst>
              <a:gd name="adj1" fmla="val 20067"/>
              <a:gd name="adj2" fmla="val 15133"/>
              <a:gd name="adj3" fmla="val 18422"/>
              <a:gd name="adj4" fmla="val 48356"/>
              <a:gd name="adj5" fmla="val 10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7" name="U-Turn Arrow 6"/>
          <p:cNvSpPr/>
          <p:nvPr/>
        </p:nvSpPr>
        <p:spPr bwMode="auto">
          <a:xfrm rot="16200000" flipV="1">
            <a:off x="2589969" y="2520169"/>
            <a:ext cx="2592288" cy="1944216"/>
          </a:xfrm>
          <a:prstGeom prst="uturnArrow">
            <a:avLst>
              <a:gd name="adj1" fmla="val 9378"/>
              <a:gd name="adj2" fmla="val 7017"/>
              <a:gd name="adj3" fmla="val 10505"/>
              <a:gd name="adj4" fmla="val 30906"/>
              <a:gd name="adj5" fmla="val 5447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773" y="1692077"/>
            <a:ext cx="1202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Spécification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5773" y="2772197"/>
            <a:ext cx="1092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Prototyping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749" y="3924325"/>
            <a:ext cx="1412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Implementation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7781" y="5148461"/>
            <a:ext cx="972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Validation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69989" y="2772197"/>
            <a:ext cx="923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Iterations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4045" y="4068341"/>
            <a:ext cx="1322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Non-validation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33091" y="1548061"/>
            <a:ext cx="13126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Long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85365" y="2628181"/>
            <a:ext cx="16081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Costly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22259" y="4788421"/>
            <a:ext cx="21343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Complex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11541" y="3708301"/>
            <a:ext cx="295578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Non </a:t>
            </a:r>
            <a:r>
              <a:rPr lang="fr-FR" sz="3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reactive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9033D27-9CA4-DD40-9939-FAD32A55EA3E}" type="slidenum">
              <a:rPr lang="fr-FR"/>
              <a:pPr/>
              <a:t>7</a:t>
            </a:fld>
            <a:endParaRPr lang="fr-FR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97950" cy="901700"/>
          </a:xfrm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smtClean="0"/>
              <a:t>Objective: </a:t>
            </a:r>
            <a:r>
              <a:rPr lang="fr-FR" dirty="0" err="1"/>
              <a:t>E</a:t>
            </a:r>
            <a:r>
              <a:rPr lang="fr-FR" dirty="0" err="1" smtClean="0"/>
              <a:t>nhance</a:t>
            </a:r>
            <a:r>
              <a:rPr lang="fr-FR" dirty="0" smtClean="0"/>
              <a:t> the </a:t>
            </a:r>
            <a:r>
              <a:rPr lang="fr-FR" dirty="0" err="1" smtClean="0"/>
              <a:t>process</a:t>
            </a:r>
            <a:endParaRPr lang="fr-FR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174643779"/>
              </p:ext>
            </p:extLst>
          </p:nvPr>
        </p:nvGraphicFramePr>
        <p:xfrm>
          <a:off x="-254347" y="1044005"/>
          <a:ext cx="8136903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ircular Arrow 4"/>
          <p:cNvSpPr/>
          <p:nvPr/>
        </p:nvSpPr>
        <p:spPr bwMode="auto">
          <a:xfrm rot="2823938" flipH="1">
            <a:off x="3303285" y="2585412"/>
            <a:ext cx="2232248" cy="223224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381612"/>
              <a:gd name="adj5" fmla="val 125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5813" y="2484165"/>
            <a:ext cx="1202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Spécification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7821" y="4428381"/>
            <a:ext cx="932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Rewriting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10149" y="3564285"/>
            <a:ext cx="833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Iteration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85600" y="2917954"/>
            <a:ext cx="27366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Traceability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11998" y="3926066"/>
            <a:ext cx="20838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Reactive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63909" y="4934178"/>
            <a:ext cx="19800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Modular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50997" y="1909842"/>
            <a:ext cx="20058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Efficient</a:t>
            </a:r>
          </a:p>
        </p:txBody>
      </p:sp>
    </p:spTree>
    <p:extLst>
      <p:ext uri="{BB962C8B-B14F-4D97-AF65-F5344CB8AC3E}">
        <p14:creationId xmlns:p14="http://schemas.microsoft.com/office/powerpoint/2010/main" val="7830366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err="1" smtClean="0"/>
              <a:t>Approach</a:t>
            </a:r>
            <a:r>
              <a:rPr lang="fr-FR" dirty="0" smtClean="0"/>
              <a:t>: </a:t>
            </a:r>
            <a:r>
              <a:rPr lang="fr-FR" dirty="0" err="1" smtClean="0"/>
              <a:t>Outlines</a:t>
            </a:r>
            <a:endParaRPr lang="fr-FR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A539419-CA45-4A42-889A-4A4635B7D8B0}" type="slidenum">
              <a:rPr lang="fr-FR"/>
              <a:pPr/>
              <a:t>8</a:t>
            </a:fld>
            <a:endParaRPr lang="fr-FR"/>
          </a:p>
        </p:txBody>
      </p:sp>
      <p:grpSp>
        <p:nvGrpSpPr>
          <p:cNvPr id="8203" name="Group 8202"/>
          <p:cNvGrpSpPr/>
          <p:nvPr/>
        </p:nvGrpSpPr>
        <p:grpSpPr>
          <a:xfrm>
            <a:off x="377723" y="1044005"/>
            <a:ext cx="1749197" cy="1202650"/>
            <a:chOff x="377723" y="1044005"/>
            <a:chExt cx="1749197" cy="1202650"/>
          </a:xfrm>
        </p:grpSpPr>
        <p:sp>
          <p:nvSpPr>
            <p:cNvPr id="6" name="Smiley Face 5"/>
            <p:cNvSpPr/>
            <p:nvPr/>
          </p:nvSpPr>
          <p:spPr bwMode="auto">
            <a:xfrm>
              <a:off x="820272" y="1382559"/>
              <a:ext cx="864096" cy="864096"/>
            </a:xfrm>
            <a:prstGeom prst="smileyFac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7723" y="1044005"/>
              <a:ext cx="17491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accent2"/>
                  </a:solidFill>
                  <a:latin typeface="+mn-lt"/>
                </a:rPr>
                <a:t>System </a:t>
              </a:r>
              <a:r>
                <a:rPr lang="fr-FR" sz="1600" dirty="0" err="1" smtClean="0">
                  <a:solidFill>
                    <a:schemeClr val="accent2"/>
                  </a:solidFill>
                  <a:latin typeface="+mn-lt"/>
                </a:rPr>
                <a:t>Engineer</a:t>
              </a:r>
              <a:endParaRPr lang="fr-FR" sz="1600" dirty="0">
                <a:solidFill>
                  <a:schemeClr val="accent2"/>
                </a:solidFill>
                <a:latin typeface="+mn-lt"/>
              </a:endParaRPr>
            </a:p>
          </p:txBody>
        </p:sp>
      </p:grpSp>
      <p:grpSp>
        <p:nvGrpSpPr>
          <p:cNvPr id="8204" name="Group 8203"/>
          <p:cNvGrpSpPr/>
          <p:nvPr/>
        </p:nvGrpSpPr>
        <p:grpSpPr>
          <a:xfrm>
            <a:off x="2208191" y="1044005"/>
            <a:ext cx="2419753" cy="1202650"/>
            <a:chOff x="2208191" y="1044005"/>
            <a:chExt cx="2419753" cy="1202650"/>
          </a:xfrm>
        </p:grpSpPr>
        <p:sp>
          <p:nvSpPr>
            <p:cNvPr id="23" name="Smiley Face 22"/>
            <p:cNvSpPr/>
            <p:nvPr/>
          </p:nvSpPr>
          <p:spPr bwMode="auto">
            <a:xfrm>
              <a:off x="2986013" y="1382559"/>
              <a:ext cx="864096" cy="864096"/>
            </a:xfrm>
            <a:prstGeom prst="smileyFac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08191" y="1044005"/>
              <a:ext cx="24197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err="1" smtClean="0">
                  <a:solidFill>
                    <a:schemeClr val="accent2"/>
                  </a:solidFill>
                  <a:latin typeface="+mn-lt"/>
                </a:rPr>
                <a:t>Human</a:t>
              </a:r>
              <a:r>
                <a:rPr lang="fr-FR" sz="1600" dirty="0" smtClean="0">
                  <a:solidFill>
                    <a:schemeClr val="accent2"/>
                  </a:solidFill>
                  <a:latin typeface="+mn-lt"/>
                </a:rPr>
                <a:t> Factor </a:t>
              </a:r>
              <a:r>
                <a:rPr lang="fr-FR" sz="1600" dirty="0" err="1" smtClean="0">
                  <a:solidFill>
                    <a:schemeClr val="accent2"/>
                  </a:solidFill>
                  <a:latin typeface="+mn-lt"/>
                </a:rPr>
                <a:t>Specialist</a:t>
              </a:r>
              <a:endParaRPr lang="fr-FR" sz="1600" dirty="0">
                <a:solidFill>
                  <a:schemeClr val="accent2"/>
                </a:solidFill>
                <a:latin typeface="+mn-lt"/>
              </a:endParaRPr>
            </a:p>
          </p:txBody>
        </p:sp>
      </p:grpSp>
      <p:grpSp>
        <p:nvGrpSpPr>
          <p:cNvPr id="8205" name="Group 8204"/>
          <p:cNvGrpSpPr/>
          <p:nvPr/>
        </p:nvGrpSpPr>
        <p:grpSpPr>
          <a:xfrm>
            <a:off x="5146253" y="1044005"/>
            <a:ext cx="864096" cy="1202650"/>
            <a:chOff x="5146253" y="1044005"/>
            <a:chExt cx="864096" cy="1202650"/>
          </a:xfrm>
        </p:grpSpPr>
        <p:sp>
          <p:nvSpPr>
            <p:cNvPr id="26" name="Smiley Face 25"/>
            <p:cNvSpPr/>
            <p:nvPr/>
          </p:nvSpPr>
          <p:spPr bwMode="auto">
            <a:xfrm>
              <a:off x="5146253" y="1382559"/>
              <a:ext cx="864096" cy="864096"/>
            </a:xfrm>
            <a:prstGeom prst="smileyFac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06548" y="1044005"/>
              <a:ext cx="7435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accent2"/>
                  </a:solidFill>
                  <a:latin typeface="+mn-lt"/>
                </a:rPr>
                <a:t>Coder</a:t>
              </a:r>
              <a:endParaRPr lang="fr-FR" sz="1600" dirty="0">
                <a:solidFill>
                  <a:schemeClr val="accent2"/>
                </a:solidFill>
                <a:latin typeface="+mn-lt"/>
              </a:endParaRPr>
            </a:p>
          </p:txBody>
        </p:sp>
      </p:grpSp>
      <p:grpSp>
        <p:nvGrpSpPr>
          <p:cNvPr id="8206" name="Group 8205"/>
          <p:cNvGrpSpPr/>
          <p:nvPr/>
        </p:nvGrpSpPr>
        <p:grpSpPr>
          <a:xfrm>
            <a:off x="6919555" y="1044005"/>
            <a:ext cx="1926028" cy="1202650"/>
            <a:chOff x="6919555" y="1044005"/>
            <a:chExt cx="1926028" cy="1202650"/>
          </a:xfrm>
        </p:grpSpPr>
        <p:sp>
          <p:nvSpPr>
            <p:cNvPr id="28" name="Smiley Face 27"/>
            <p:cNvSpPr/>
            <p:nvPr/>
          </p:nvSpPr>
          <p:spPr bwMode="auto">
            <a:xfrm>
              <a:off x="7450509" y="1382559"/>
              <a:ext cx="864096" cy="864096"/>
            </a:xfrm>
            <a:prstGeom prst="smileyFac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19555" y="1044005"/>
              <a:ext cx="19260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accent2"/>
                  </a:solidFill>
                  <a:latin typeface="+mn-lt"/>
                </a:rPr>
                <a:t>Validation </a:t>
              </a:r>
              <a:r>
                <a:rPr lang="fr-FR" sz="1600" dirty="0" err="1" smtClean="0">
                  <a:solidFill>
                    <a:schemeClr val="accent2"/>
                  </a:solidFill>
                  <a:latin typeface="+mn-lt"/>
                </a:rPr>
                <a:t>Authority</a:t>
              </a:r>
              <a:endParaRPr lang="fr-FR" sz="1600" dirty="0"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17" name="Vertical Scroll 16"/>
          <p:cNvSpPr/>
          <p:nvPr/>
        </p:nvSpPr>
        <p:spPr bwMode="auto">
          <a:xfrm>
            <a:off x="3562077" y="2966735"/>
            <a:ext cx="2160240" cy="1152128"/>
          </a:xfrm>
          <a:prstGeom prst="vertic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L 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Specification</a:t>
            </a:r>
            <a:endParaRPr kumimoji="0" lang="fr-FR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1761877" y="2390671"/>
            <a:ext cx="1584176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92" name="Straight Arrow Connector 8191"/>
          <p:cNvCxnSpPr/>
          <p:nvPr/>
        </p:nvCxnSpPr>
        <p:spPr bwMode="auto">
          <a:xfrm>
            <a:off x="3634085" y="2390671"/>
            <a:ext cx="288032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95" name="Straight Arrow Connector 8194"/>
          <p:cNvCxnSpPr/>
          <p:nvPr/>
        </p:nvCxnSpPr>
        <p:spPr bwMode="auto">
          <a:xfrm flipH="1">
            <a:off x="5218261" y="2390671"/>
            <a:ext cx="288032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97" name="Straight Arrow Connector 8196"/>
          <p:cNvCxnSpPr/>
          <p:nvPr/>
        </p:nvCxnSpPr>
        <p:spPr bwMode="auto">
          <a:xfrm flipH="1">
            <a:off x="5866333" y="2390671"/>
            <a:ext cx="1512168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202" name="Multidocument 8201"/>
          <p:cNvSpPr/>
          <p:nvPr/>
        </p:nvSpPr>
        <p:spPr bwMode="auto">
          <a:xfrm>
            <a:off x="4786213" y="4716413"/>
            <a:ext cx="1584176" cy="1512168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Code </a:t>
            </a:r>
            <a:r>
              <a:rPr kumimoji="0" lang="fr-FR" sz="1800" b="0" i="0" u="none" strike="noStrike" cap="none" normalizeH="0" baseline="0" dirty="0" err="1" smtClean="0">
                <a:ln>
                  <a:noFill/>
                </a:ln>
                <a:solidFill>
                  <a:srgbClr val="3333CC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skeleton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43" name="Multidocument 42"/>
          <p:cNvSpPr/>
          <p:nvPr/>
        </p:nvSpPr>
        <p:spPr bwMode="auto">
          <a:xfrm>
            <a:off x="6874445" y="4716413"/>
            <a:ext cx="1584176" cy="1512168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800" b="0" i="0" u="none" strike="noStrike" cap="none" normalizeH="0" baseline="0" dirty="0" err="1" smtClean="0">
                <a:ln>
                  <a:noFill/>
                </a:ln>
                <a:solidFill>
                  <a:srgbClr val="3333CC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Safety</a:t>
            </a: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 </a:t>
            </a:r>
            <a:r>
              <a:rPr kumimoji="0" lang="fr-FR" sz="1800" b="0" i="0" u="none" strike="noStrike" cap="none" normalizeH="0" baseline="0" dirty="0" err="1" smtClean="0">
                <a:ln>
                  <a:noFill/>
                </a:ln>
                <a:solidFill>
                  <a:srgbClr val="3333CC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properties</a:t>
            </a:r>
            <a:r>
              <a:rPr kumimoji="0" lang="fr-FR" sz="1800" b="0" i="0" u="none" strike="noStrike" cap="none" normalizeH="0" dirty="0" smtClean="0">
                <a:ln>
                  <a:noFill/>
                </a:ln>
                <a:solidFill>
                  <a:srgbClr val="3333CC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 </a:t>
            </a:r>
            <a:r>
              <a:rPr kumimoji="0" lang="fr-FR" sz="1800" b="0" i="0" u="none" strike="noStrike" cap="none" normalizeH="0" dirty="0" err="1" smtClean="0">
                <a:ln>
                  <a:noFill/>
                </a:ln>
                <a:solidFill>
                  <a:srgbClr val="3333CC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checks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44" name="Multidocument 43"/>
          <p:cNvSpPr/>
          <p:nvPr/>
        </p:nvSpPr>
        <p:spPr bwMode="auto">
          <a:xfrm>
            <a:off x="609749" y="4716413"/>
            <a:ext cx="1584176" cy="1512168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Prototype structure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45" name="Multidocument 44"/>
          <p:cNvSpPr/>
          <p:nvPr/>
        </p:nvSpPr>
        <p:spPr bwMode="auto">
          <a:xfrm>
            <a:off x="2697981" y="4716413"/>
            <a:ext cx="1584176" cy="1512168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800" b="0" i="0" u="none" strike="noStrike" cap="none" normalizeH="0" baseline="0" dirty="0" err="1" smtClean="0">
                <a:ln>
                  <a:noFill/>
                </a:ln>
                <a:solidFill>
                  <a:srgbClr val="3333CC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Human</a:t>
            </a: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 </a:t>
            </a:r>
            <a:r>
              <a:rPr kumimoji="0" lang="fr-FR" sz="1800" b="0" i="0" u="none" strike="noStrike" cap="none" normalizeH="0" baseline="0" dirty="0" err="1" smtClean="0">
                <a:ln>
                  <a:noFill/>
                </a:ln>
                <a:solidFill>
                  <a:srgbClr val="3333CC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factors</a:t>
            </a: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 </a:t>
            </a:r>
            <a:r>
              <a:rPr kumimoji="0" lang="fr-FR" sz="1800" b="0" i="0" u="none" strike="noStrike" cap="none" normalizeH="0" baseline="0" dirty="0" err="1" smtClean="0">
                <a:ln>
                  <a:noFill/>
                </a:ln>
                <a:solidFill>
                  <a:srgbClr val="3333CC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properties</a:t>
            </a: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 </a:t>
            </a:r>
            <a:r>
              <a:rPr kumimoji="0" lang="fr-FR" sz="1800" b="0" i="0" u="none" strike="noStrike" cap="none" normalizeH="0" baseline="0" dirty="0" err="1" smtClean="0">
                <a:ln>
                  <a:noFill/>
                </a:ln>
                <a:solidFill>
                  <a:srgbClr val="3333CC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checks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cxnSp>
        <p:nvCxnSpPr>
          <p:cNvPr id="8208" name="Straight Arrow Connector 8207"/>
          <p:cNvCxnSpPr/>
          <p:nvPr/>
        </p:nvCxnSpPr>
        <p:spPr bwMode="auto">
          <a:xfrm flipH="1">
            <a:off x="2337941" y="4140349"/>
            <a:ext cx="1080120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H="1">
            <a:off x="3634085" y="4284365"/>
            <a:ext cx="216024" cy="28803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 bwMode="auto">
          <a:xfrm>
            <a:off x="5290269" y="4284365"/>
            <a:ext cx="216024" cy="28803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 bwMode="auto">
          <a:xfrm>
            <a:off x="5866333" y="4140349"/>
            <a:ext cx="1080120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534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 bwMode="auto">
          <a:xfrm>
            <a:off x="3274045" y="1044005"/>
            <a:ext cx="0" cy="49685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err="1" smtClean="0"/>
              <a:t>Approach</a:t>
            </a:r>
            <a:r>
              <a:rPr lang="fr-FR" dirty="0" smtClean="0"/>
              <a:t>: </a:t>
            </a:r>
            <a:r>
              <a:rPr lang="fr-FR" dirty="0" err="1" smtClean="0"/>
              <a:t>Chronology</a:t>
            </a:r>
            <a:endParaRPr lang="fr-FR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A539419-CA45-4A42-889A-4A4635B7D8B0}" type="slidenum">
              <a:rPr lang="fr-FR"/>
              <a:pPr/>
              <a:t>9</a:t>
            </a:fld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609749" y="1188021"/>
            <a:ext cx="3168352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State of the art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5" name="Left Bracket 4"/>
          <p:cNvSpPr/>
          <p:nvPr/>
        </p:nvSpPr>
        <p:spPr bwMode="auto">
          <a:xfrm rot="5400000" flipV="1">
            <a:off x="1473845" y="4398764"/>
            <a:ext cx="288032" cy="2016224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7" name="Left Bracket 6"/>
          <p:cNvSpPr/>
          <p:nvPr/>
        </p:nvSpPr>
        <p:spPr bwMode="auto">
          <a:xfrm rot="5400000" flipV="1">
            <a:off x="3490069" y="4398764"/>
            <a:ext cx="288032" cy="2016224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8" name="Left Bracket 7"/>
          <p:cNvSpPr/>
          <p:nvPr/>
        </p:nvSpPr>
        <p:spPr bwMode="auto">
          <a:xfrm rot="5400000" flipV="1">
            <a:off x="5506293" y="4398764"/>
            <a:ext cx="288032" cy="2016224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9" name="Left Bracket 8"/>
          <p:cNvSpPr/>
          <p:nvPr/>
        </p:nvSpPr>
        <p:spPr bwMode="auto">
          <a:xfrm rot="5400000" flipV="1">
            <a:off x="7522517" y="4398764"/>
            <a:ext cx="288032" cy="2016224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778101" y="1188021"/>
            <a:ext cx="4824536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Technology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 </a:t>
            </a:r>
            <a:r>
              <a:rPr kumimoji="0" lang="fr-FR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watch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9789" y="5334868"/>
            <a:ext cx="97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+mn-lt"/>
              </a:rPr>
              <a:t>Year1</a:t>
            </a:r>
            <a:endParaRPr lang="fr-FR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6013" y="5334868"/>
            <a:ext cx="97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+mn-lt"/>
              </a:rPr>
              <a:t>Year2</a:t>
            </a:r>
            <a:endParaRPr lang="fr-FR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2237" y="5334868"/>
            <a:ext cx="97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+mn-lt"/>
              </a:rPr>
              <a:t>Year3</a:t>
            </a:r>
            <a:endParaRPr lang="fr-FR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8461" y="5334868"/>
            <a:ext cx="97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+mn-lt"/>
              </a:rPr>
              <a:t>Year4</a:t>
            </a:r>
            <a:endParaRPr lang="fr-FR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329829" y="2196133"/>
            <a:ext cx="3096344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Language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 </a:t>
            </a:r>
            <a:r>
              <a:rPr kumimoji="0" lang="fr-FR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definition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426173" y="2196133"/>
            <a:ext cx="3240360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Language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 formalisation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761877" y="3204245"/>
            <a:ext cx="2952328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fr-FR" dirty="0" smtClean="0">
                <a:solidFill>
                  <a:schemeClr val="bg1"/>
                </a:solidFill>
                <a:ea typeface="ＭＳ Ｐゴシック" charset="0"/>
                <a:cs typeface="DejaVu Sans" charset="0"/>
              </a:rPr>
              <a:t>Test case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714205" y="3204245"/>
            <a:ext cx="3456384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fr-FR" dirty="0" smtClean="0">
                <a:solidFill>
                  <a:schemeClr val="bg1"/>
                </a:solidFill>
                <a:ea typeface="ＭＳ Ｐゴシック" charset="0"/>
                <a:cs typeface="DejaVu Sans" charset="0"/>
              </a:rPr>
              <a:t>Application case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490069" y="4212357"/>
            <a:ext cx="5184576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Tooling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777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DejaVu Sans"/>
      </a:majorFont>
      <a:minorFont>
        <a:latin typeface="Arial"/>
        <a:ea typeface="ＭＳ Ｐゴシック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DejaVu Sans"/>
      </a:majorFont>
      <a:minorFont>
        <a:latin typeface="Arial"/>
        <a:ea typeface="ＭＳ Ｐゴシック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5763</TotalTime>
  <Words>311</Words>
  <Application>Microsoft Macintosh PowerPoint</Application>
  <PresentationFormat>Custom</PresentationFormat>
  <Paragraphs>189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Office Theme</vt:lpstr>
      <vt:lpstr>A Formal language for Critical Human-Machine Interfaces Specification and Validation</vt:lpstr>
      <vt:lpstr>Overview</vt:lpstr>
      <vt:lpstr>Context: Critical Human Machine Interfaces</vt:lpstr>
      <vt:lpstr>Context: Two clashing domains</vt:lpstr>
      <vt:lpstr>Context: Focus on cockpit HMIs</vt:lpstr>
      <vt:lpstr>Problem: A long and costly process</vt:lpstr>
      <vt:lpstr>Objective: Enhance the process</vt:lpstr>
      <vt:lpstr>Approach: Outlines</vt:lpstr>
      <vt:lpstr>Approach: Chronology</vt:lpstr>
      <vt:lpstr>Result: The language</vt:lpstr>
      <vt:lpstr>Results: The language</vt:lpstr>
      <vt:lpstr>Results: A test case</vt:lpstr>
      <vt:lpstr>Perspectives: Properties to check</vt:lpstr>
      <vt:lpstr>Perspectives</vt:lpstr>
      <vt:lpstr>Scientific production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Office National d’Études et de Recherches Aérospatiales </dc:title>
  <dc:creator>PLA</dc:creator>
  <cp:lastModifiedBy>Vincent Lecrubier</cp:lastModifiedBy>
  <cp:revision>511</cp:revision>
  <cp:lastPrinted>2005-10-14T09:47:05Z</cp:lastPrinted>
  <dcterms:created xsi:type="dcterms:W3CDTF">2003-11-04T15:00:04Z</dcterms:created>
  <dcterms:modified xsi:type="dcterms:W3CDTF">2013-05-21T11:09:41Z</dcterms:modified>
</cp:coreProperties>
</file>