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0" r:id="rId2"/>
  </p:sldMasterIdLst>
  <p:notesMasterIdLst>
    <p:notesMasterId r:id="rId12"/>
  </p:notesMasterIdLst>
  <p:handoutMasterIdLst>
    <p:handoutMasterId r:id="rId13"/>
  </p:handoutMasterIdLst>
  <p:sldIdLst>
    <p:sldId id="256" r:id="rId3"/>
    <p:sldId id="323" r:id="rId4"/>
    <p:sldId id="322" r:id="rId5"/>
    <p:sldId id="318" r:id="rId6"/>
    <p:sldId id="317" r:id="rId7"/>
    <p:sldId id="289" r:id="rId8"/>
    <p:sldId id="319" r:id="rId9"/>
    <p:sldId id="320" r:id="rId10"/>
    <p:sldId id="321" r:id="rId11"/>
  </p:sldIdLst>
  <p:sldSz cx="8997950" cy="6838950"/>
  <p:notesSz cx="6794500" cy="9906000"/>
  <p:defaultTextStyle>
    <a:defPPr>
      <a:defRPr lang="fr-FR"/>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FF99"/>
    <a:srgbClr val="333399"/>
    <a:srgbClr val="CCFFFF"/>
    <a:srgbClr val="B2B2B2"/>
    <a:srgbClr val="CCCCFF"/>
    <a:srgbClr val="00FF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3212" autoAdjust="0"/>
    <p:restoredTop sz="94693" autoAdjust="0"/>
  </p:normalViewPr>
  <p:slideViewPr>
    <p:cSldViewPr snapToGrid="0">
      <p:cViewPr varScale="1">
        <p:scale>
          <a:sx n="167" d="100"/>
          <a:sy n="167" d="100"/>
        </p:scale>
        <p:origin x="-880" y="-120"/>
      </p:cViewPr>
      <p:guideLst>
        <p:guide orient="horz" pos="2154"/>
        <p:guide pos="2834"/>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62467" name="Rectangle 3"/>
          <p:cNvSpPr>
            <a:spLocks noGrp="1" noChangeArrowheads="1"/>
          </p:cNvSpPr>
          <p:nvPr>
            <p:ph type="dt" sz="quarter" idx="1"/>
          </p:nvPr>
        </p:nvSpPr>
        <p:spPr bwMode="auto">
          <a:xfrm>
            <a:off x="3849688" y="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62468" name="Rectangle 4"/>
          <p:cNvSpPr>
            <a:spLocks noGrp="1" noChangeArrowheads="1"/>
          </p:cNvSpPr>
          <p:nvPr>
            <p:ph type="ftr" sz="quarter" idx="2"/>
          </p:nvPr>
        </p:nvSpPr>
        <p:spPr bwMode="auto">
          <a:xfrm>
            <a:off x="0" y="941070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62469" name="Rectangle 5"/>
          <p:cNvSpPr>
            <a:spLocks noGrp="1" noChangeArrowheads="1"/>
          </p:cNvSpPr>
          <p:nvPr>
            <p:ph type="sldNum" sz="quarter" idx="3"/>
          </p:nvPr>
        </p:nvSpPr>
        <p:spPr bwMode="auto">
          <a:xfrm>
            <a:off x="3849688" y="941070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95B07677-FE09-3F4E-9DD2-6075FA4723D6}" type="slidenum">
              <a:rPr lang="fr-FR"/>
              <a:pPr/>
              <a:t>‹#›</a:t>
            </a:fld>
            <a:endParaRPr lang="fr-FR"/>
          </a:p>
        </p:txBody>
      </p:sp>
    </p:spTree>
    <p:extLst>
      <p:ext uri="{BB962C8B-B14F-4D97-AF65-F5344CB8AC3E}">
        <p14:creationId xmlns:p14="http://schemas.microsoft.com/office/powerpoint/2010/main" val="2697518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8195" name="Rectangle 3"/>
          <p:cNvSpPr>
            <a:spLocks noGrp="1" noChangeArrowheads="1"/>
          </p:cNvSpPr>
          <p:nvPr>
            <p:ph type="dt" idx="1"/>
          </p:nvPr>
        </p:nvSpPr>
        <p:spPr bwMode="auto">
          <a:xfrm>
            <a:off x="3849688" y="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8196" name="Rectangle 4"/>
          <p:cNvSpPr>
            <a:spLocks noChangeArrowheads="1" noTextEdit="1"/>
          </p:cNvSpPr>
          <p:nvPr>
            <p:ph type="sldImg" idx="2"/>
          </p:nvPr>
        </p:nvSpPr>
        <p:spPr bwMode="auto">
          <a:xfrm>
            <a:off x="954088" y="742950"/>
            <a:ext cx="4887912"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6463" y="4705350"/>
            <a:ext cx="49815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198" name="Rectangle 6"/>
          <p:cNvSpPr>
            <a:spLocks noGrp="1" noChangeArrowheads="1"/>
          </p:cNvSpPr>
          <p:nvPr>
            <p:ph type="ftr" sz="quarter" idx="4"/>
          </p:nvPr>
        </p:nvSpPr>
        <p:spPr bwMode="auto">
          <a:xfrm>
            <a:off x="0" y="941070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8199" name="Rectangle 7"/>
          <p:cNvSpPr>
            <a:spLocks noGrp="1" noChangeArrowheads="1"/>
          </p:cNvSpPr>
          <p:nvPr>
            <p:ph type="sldNum" sz="quarter" idx="5"/>
          </p:nvPr>
        </p:nvSpPr>
        <p:spPr bwMode="auto">
          <a:xfrm>
            <a:off x="3849688" y="941070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545C76A0-51ED-0C4D-A675-C55A5FDC5888}" type="slidenum">
              <a:rPr lang="fr-FR"/>
              <a:pPr/>
              <a:t>‹#›</a:t>
            </a:fld>
            <a:endParaRPr lang="fr-FR"/>
          </a:p>
        </p:txBody>
      </p:sp>
    </p:spTree>
    <p:extLst>
      <p:ext uri="{BB962C8B-B14F-4D97-AF65-F5344CB8AC3E}">
        <p14:creationId xmlns:p14="http://schemas.microsoft.com/office/powerpoint/2010/main" val="3476478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3200" name="Rectangle 16"/>
          <p:cNvSpPr>
            <a:spLocks noGrp="1" noChangeArrowheads="1"/>
          </p:cNvSpPr>
          <p:nvPr>
            <p:ph type="ctrTitle" sz="quarter"/>
          </p:nvPr>
        </p:nvSpPr>
        <p:spPr>
          <a:xfrm>
            <a:off x="685800" y="1733550"/>
            <a:ext cx="7620000" cy="1143000"/>
          </a:xfrm>
        </p:spPr>
        <p:txBody>
          <a:bodyPr/>
          <a:lstStyle>
            <a:lvl1pPr algn="ctr">
              <a:defRPr sz="2800"/>
            </a:lvl1pPr>
          </a:lstStyle>
          <a:p>
            <a:pPr lvl="0"/>
            <a:r>
              <a:rPr lang="fr-FR" noProof="0" smtClean="0"/>
              <a:t>Sélectionnez et modifiez le titre</a:t>
            </a:r>
          </a:p>
        </p:txBody>
      </p:sp>
      <p:sp>
        <p:nvSpPr>
          <p:cNvPr id="93202" name="Rectangle 18"/>
          <p:cNvSpPr>
            <a:spLocks noGrp="1" noChangeArrowheads="1"/>
          </p:cNvSpPr>
          <p:nvPr>
            <p:ph type="subTitle" sz="quarter" idx="1"/>
          </p:nvPr>
        </p:nvSpPr>
        <p:spPr>
          <a:xfrm>
            <a:off x="1371600" y="3330575"/>
            <a:ext cx="6248400" cy="812800"/>
          </a:xfrm>
        </p:spPr>
        <p:txBody>
          <a:bodyPr lIns="91430" rIns="91430"/>
          <a:lstStyle>
            <a:lvl1pPr marL="0" indent="0" algn="ctr">
              <a:buFont typeface="Times" charset="0"/>
              <a:buNone/>
              <a:defRPr>
                <a:solidFill>
                  <a:schemeClr val="bg1"/>
                </a:solidFill>
              </a:defRPr>
            </a:lvl1pPr>
          </a:lstStyle>
          <a:p>
            <a:pPr lvl="0"/>
            <a:r>
              <a:rPr lang="fr-FR" noProof="0" smtClean="0"/>
              <a:t>Sélectionnez pour modifier l</a:t>
            </a:r>
            <a:r>
              <a:rPr lang="ja-JP" altLang="fr-FR" noProof="0" smtClean="0"/>
              <a:t>’</a:t>
            </a:r>
            <a:r>
              <a:rPr lang="fr-FR" noProof="0" smtClean="0"/>
              <a:t>auteur</a:t>
            </a:r>
          </a:p>
        </p:txBody>
      </p:sp>
      <p:pic>
        <p:nvPicPr>
          <p:cNvPr id="93213" name="Picture 29" descr="PPT DEUXI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7950" cy="683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3D44BA63-2473-6E46-9ECC-A5EE737F86D9}" type="slidenum">
              <a:rPr lang="fr-FR"/>
              <a:pPr/>
              <a:t>‹#›</a:t>
            </a:fld>
            <a:endParaRPr lang="fr-FR"/>
          </a:p>
        </p:txBody>
      </p:sp>
      <p:sp>
        <p:nvSpPr>
          <p:cNvPr id="5" name="Date Placeholder 4"/>
          <p:cNvSpPr>
            <a:spLocks noGrp="1"/>
          </p:cNvSpPr>
          <p:nvPr>
            <p:ph type="dt" sz="half" idx="11"/>
          </p:nvPr>
        </p:nvSpPr>
        <p:spPr/>
        <p:txBody>
          <a:bodyPr/>
          <a:lstStyle>
            <a:lvl1pPr>
              <a:defRPr/>
            </a:lvl1pPr>
          </a:lstStyle>
          <a:p>
            <a:r>
              <a:rPr lang="fr-FR"/>
              <a:t>jj/mm/aa</a:t>
            </a:r>
          </a:p>
        </p:txBody>
      </p:sp>
      <p:sp>
        <p:nvSpPr>
          <p:cNvPr id="6" name="Footer Placeholder 5"/>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381113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0"/>
            <a:ext cx="2249487" cy="6143625"/>
          </a:xfrm>
        </p:spPr>
        <p:txBody>
          <a:bodyPr vert="eaVert"/>
          <a:lstStyle/>
          <a:p>
            <a:r>
              <a:rPr lang="fr-FR" smtClean="0"/>
              <a:t>Click to edit Master title style</a:t>
            </a:r>
            <a:endParaRPr lang="fr-FR"/>
          </a:p>
        </p:txBody>
      </p:sp>
      <p:sp>
        <p:nvSpPr>
          <p:cNvPr id="3" name="Vertical Text Placeholder 2"/>
          <p:cNvSpPr>
            <a:spLocks noGrp="1"/>
          </p:cNvSpPr>
          <p:nvPr>
            <p:ph type="body" orient="vert" idx="1"/>
          </p:nvPr>
        </p:nvSpPr>
        <p:spPr>
          <a:xfrm>
            <a:off x="0" y="0"/>
            <a:ext cx="6596063" cy="61436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3B82B90C-6A56-E542-921A-F536F7561DBF}" type="slidenum">
              <a:rPr lang="fr-FR"/>
              <a:pPr/>
              <a:t>‹#›</a:t>
            </a:fld>
            <a:endParaRPr lang="fr-FR"/>
          </a:p>
        </p:txBody>
      </p:sp>
      <p:sp>
        <p:nvSpPr>
          <p:cNvPr id="5" name="Date Placeholder 4"/>
          <p:cNvSpPr>
            <a:spLocks noGrp="1"/>
          </p:cNvSpPr>
          <p:nvPr>
            <p:ph type="dt" sz="half" idx="11"/>
          </p:nvPr>
        </p:nvSpPr>
        <p:spPr/>
        <p:txBody>
          <a:bodyPr/>
          <a:lstStyle>
            <a:lvl1pPr>
              <a:defRPr/>
            </a:lvl1pPr>
          </a:lstStyle>
          <a:p>
            <a:r>
              <a:rPr lang="fr-FR"/>
              <a:t>jj/mm/aa</a:t>
            </a:r>
          </a:p>
        </p:txBody>
      </p:sp>
      <p:sp>
        <p:nvSpPr>
          <p:cNvPr id="6" name="Footer Placeholder 5"/>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272542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7950" cy="901700"/>
          </a:xfrm>
        </p:spPr>
        <p:txBody>
          <a:bodyPr/>
          <a:lstStyle/>
          <a:p>
            <a:r>
              <a:rPr lang="fr-FR" smtClean="0"/>
              <a:t>Click to edit Master title style</a:t>
            </a:r>
            <a:endParaRPr lang="fr-FR"/>
          </a:p>
        </p:txBody>
      </p:sp>
      <p:sp>
        <p:nvSpPr>
          <p:cNvPr id="3" name="Text Placeholder 2"/>
          <p:cNvSpPr>
            <a:spLocks noGrp="1"/>
          </p:cNvSpPr>
          <p:nvPr>
            <p:ph type="body" sz="half" idx="1"/>
          </p:nvPr>
        </p:nvSpPr>
        <p:spPr>
          <a:xfrm>
            <a:off x="0" y="1336675"/>
            <a:ext cx="4422775" cy="4806950"/>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quarter" idx="2"/>
          </p:nvPr>
        </p:nvSpPr>
        <p:spPr>
          <a:xfrm>
            <a:off x="4575175" y="1336675"/>
            <a:ext cx="4422775" cy="2327275"/>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Content Placeholder 4"/>
          <p:cNvSpPr>
            <a:spLocks noGrp="1"/>
          </p:cNvSpPr>
          <p:nvPr>
            <p:ph sz="quarter" idx="3"/>
          </p:nvPr>
        </p:nvSpPr>
        <p:spPr>
          <a:xfrm>
            <a:off x="4575175" y="3816350"/>
            <a:ext cx="4422775" cy="2327275"/>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6" name="Slide Number Placeholder 5"/>
          <p:cNvSpPr>
            <a:spLocks noGrp="1"/>
          </p:cNvSpPr>
          <p:nvPr>
            <p:ph type="sldNum" sz="quarter" idx="10"/>
          </p:nvPr>
        </p:nvSpPr>
        <p:spPr>
          <a:xfrm>
            <a:off x="0" y="6535738"/>
            <a:ext cx="298450" cy="303212"/>
          </a:xfrm>
        </p:spPr>
        <p:txBody>
          <a:bodyPr/>
          <a:lstStyle>
            <a:lvl1pPr>
              <a:defRPr/>
            </a:lvl1pPr>
          </a:lstStyle>
          <a:p>
            <a:fld id="{22B5DAC5-4FCE-5C40-AAA1-7003680176B3}" type="slidenum">
              <a:rPr lang="fr-FR"/>
              <a:pPr/>
              <a:t>‹#›</a:t>
            </a:fld>
            <a:endParaRPr lang="fr-FR"/>
          </a:p>
        </p:txBody>
      </p:sp>
      <p:sp>
        <p:nvSpPr>
          <p:cNvPr id="7" name="Date Placeholder 6"/>
          <p:cNvSpPr>
            <a:spLocks noGrp="1"/>
          </p:cNvSpPr>
          <p:nvPr>
            <p:ph type="dt" sz="half" idx="11"/>
          </p:nvPr>
        </p:nvSpPr>
        <p:spPr>
          <a:xfrm>
            <a:off x="458788" y="6535738"/>
            <a:ext cx="1166812" cy="152400"/>
          </a:xfrm>
        </p:spPr>
        <p:txBody>
          <a:bodyPr/>
          <a:lstStyle>
            <a:lvl1pPr>
              <a:defRPr/>
            </a:lvl1pPr>
          </a:lstStyle>
          <a:p>
            <a:r>
              <a:rPr lang="fr-FR"/>
              <a:t>jj/mm/aa</a:t>
            </a:r>
          </a:p>
        </p:txBody>
      </p:sp>
      <p:sp>
        <p:nvSpPr>
          <p:cNvPr id="8" name="Footer Placeholder 7"/>
          <p:cNvSpPr>
            <a:spLocks noGrp="1"/>
          </p:cNvSpPr>
          <p:nvPr>
            <p:ph type="ftr" sz="quarter" idx="12"/>
          </p:nvPr>
        </p:nvSpPr>
        <p:spPr>
          <a:xfrm>
            <a:off x="5789613" y="6545263"/>
            <a:ext cx="1582737" cy="152400"/>
          </a:xfrm>
        </p:spPr>
        <p:txBody>
          <a:bodyPr/>
          <a:lstStyle>
            <a:lvl1pPr>
              <a:defRPr/>
            </a:lvl1pPr>
          </a:lstStyle>
          <a:p>
            <a:r>
              <a:rPr lang="fr-FR"/>
              <a:t>GEN-F178-1 (GEN-SCI-029)</a:t>
            </a:r>
          </a:p>
        </p:txBody>
      </p:sp>
    </p:spTree>
    <p:extLst>
      <p:ext uri="{BB962C8B-B14F-4D97-AF65-F5344CB8AC3E}">
        <p14:creationId xmlns:p14="http://schemas.microsoft.com/office/powerpoint/2010/main" val="1281590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7950" cy="901700"/>
          </a:xfrm>
        </p:spPr>
        <p:txBody>
          <a:bodyPr/>
          <a:lstStyle/>
          <a:p>
            <a:r>
              <a:rPr lang="fr-FR" smtClean="0"/>
              <a:t>Click to edit Master title style</a:t>
            </a:r>
            <a:endParaRPr lang="fr-FR"/>
          </a:p>
        </p:txBody>
      </p:sp>
      <p:sp>
        <p:nvSpPr>
          <p:cNvPr id="3" name="Text Placeholder 2"/>
          <p:cNvSpPr>
            <a:spLocks noGrp="1"/>
          </p:cNvSpPr>
          <p:nvPr>
            <p:ph type="body" sz="half" idx="1"/>
          </p:nvPr>
        </p:nvSpPr>
        <p:spPr>
          <a:xfrm>
            <a:off x="0" y="1336675"/>
            <a:ext cx="4422775" cy="4806950"/>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half" idx="2"/>
          </p:nvPr>
        </p:nvSpPr>
        <p:spPr>
          <a:xfrm>
            <a:off x="4575175" y="1336675"/>
            <a:ext cx="4422775" cy="4806950"/>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Slide Number Placeholder 4"/>
          <p:cNvSpPr>
            <a:spLocks noGrp="1"/>
          </p:cNvSpPr>
          <p:nvPr>
            <p:ph type="sldNum" sz="quarter" idx="10"/>
          </p:nvPr>
        </p:nvSpPr>
        <p:spPr>
          <a:xfrm>
            <a:off x="0" y="6535738"/>
            <a:ext cx="298450" cy="303212"/>
          </a:xfrm>
        </p:spPr>
        <p:txBody>
          <a:bodyPr/>
          <a:lstStyle>
            <a:lvl1pPr>
              <a:defRPr/>
            </a:lvl1pPr>
          </a:lstStyle>
          <a:p>
            <a:fld id="{F0B74AA7-2CB9-5747-9914-3B8E7EA4BAA6}" type="slidenum">
              <a:rPr lang="fr-FR"/>
              <a:pPr/>
              <a:t>‹#›</a:t>
            </a:fld>
            <a:endParaRPr lang="fr-FR"/>
          </a:p>
        </p:txBody>
      </p:sp>
      <p:sp>
        <p:nvSpPr>
          <p:cNvPr id="6" name="Date Placeholder 5"/>
          <p:cNvSpPr>
            <a:spLocks noGrp="1"/>
          </p:cNvSpPr>
          <p:nvPr>
            <p:ph type="dt" sz="half" idx="11"/>
          </p:nvPr>
        </p:nvSpPr>
        <p:spPr>
          <a:xfrm>
            <a:off x="458788" y="6535738"/>
            <a:ext cx="1166812" cy="152400"/>
          </a:xfrm>
        </p:spPr>
        <p:txBody>
          <a:bodyPr/>
          <a:lstStyle>
            <a:lvl1pPr>
              <a:defRPr/>
            </a:lvl1pPr>
          </a:lstStyle>
          <a:p>
            <a:r>
              <a:rPr lang="fr-FR"/>
              <a:t>jj/mm/aa</a:t>
            </a:r>
          </a:p>
        </p:txBody>
      </p:sp>
      <p:sp>
        <p:nvSpPr>
          <p:cNvPr id="7" name="Footer Placeholder 6"/>
          <p:cNvSpPr>
            <a:spLocks noGrp="1"/>
          </p:cNvSpPr>
          <p:nvPr>
            <p:ph type="ftr" sz="quarter" idx="12"/>
          </p:nvPr>
        </p:nvSpPr>
        <p:spPr>
          <a:xfrm>
            <a:off x="5789613" y="6545263"/>
            <a:ext cx="1582737" cy="152400"/>
          </a:xfrm>
        </p:spPr>
        <p:txBody>
          <a:bodyPr/>
          <a:lstStyle>
            <a:lvl1pPr>
              <a:defRPr/>
            </a:lvl1pPr>
          </a:lstStyle>
          <a:p>
            <a:r>
              <a:rPr lang="fr-FR"/>
              <a:t>GEN-F178-1 (GEN-SCI-029)</a:t>
            </a:r>
          </a:p>
        </p:txBody>
      </p:sp>
    </p:spTree>
    <p:extLst>
      <p:ext uri="{BB962C8B-B14F-4D97-AF65-F5344CB8AC3E}">
        <p14:creationId xmlns:p14="http://schemas.microsoft.com/office/powerpoint/2010/main" val="1082190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4688" y="2124075"/>
            <a:ext cx="7648575" cy="1466850"/>
          </a:xfrm>
        </p:spPr>
        <p:txBody>
          <a:bodyPr/>
          <a:lstStyle/>
          <a:p>
            <a:r>
              <a:rPr lang="fr-FR" smtClean="0"/>
              <a:t>Click to edit Master title style</a:t>
            </a:r>
            <a:endParaRPr lang="fr-FR"/>
          </a:p>
        </p:txBody>
      </p:sp>
      <p:sp>
        <p:nvSpPr>
          <p:cNvPr id="3" name="Subtitle 2"/>
          <p:cNvSpPr>
            <a:spLocks noGrp="1"/>
          </p:cNvSpPr>
          <p:nvPr>
            <p:ph type="subTitle" idx="1"/>
          </p:nvPr>
        </p:nvSpPr>
        <p:spPr>
          <a:xfrm>
            <a:off x="1349375" y="3875088"/>
            <a:ext cx="6299200" cy="174783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Click to edit Master subtitle style</a:t>
            </a:r>
            <a:endParaRPr lang="fr-FR"/>
          </a:p>
        </p:txBody>
      </p:sp>
      <p:sp>
        <p:nvSpPr>
          <p:cNvPr id="4" name="Date Placeholder 3"/>
          <p:cNvSpPr>
            <a:spLocks noGrp="1"/>
          </p:cNvSpPr>
          <p:nvPr>
            <p:ph type="dt" sz="half" idx="10"/>
          </p:nvPr>
        </p:nvSpPr>
        <p:spPr/>
        <p:txBody>
          <a:bodyPr/>
          <a:lstStyle>
            <a:lvl1pPr>
              <a:defRPr/>
            </a:lvl1pPr>
          </a:lstStyle>
          <a:p>
            <a:r>
              <a:rPr lang="fr-FR"/>
              <a:t>jj/mm/aa</a:t>
            </a:r>
          </a:p>
        </p:txBody>
      </p:sp>
      <p:sp>
        <p:nvSpPr>
          <p:cNvPr id="5" name="Footer Placeholder 4"/>
          <p:cNvSpPr>
            <a:spLocks noGrp="1"/>
          </p:cNvSpPr>
          <p:nvPr>
            <p:ph type="ftr" sz="quarter" idx="11"/>
          </p:nvPr>
        </p:nvSpPr>
        <p:spPr/>
        <p:txBody>
          <a:bodyPr/>
          <a:lstStyle>
            <a:lvl1pPr>
              <a:defRPr/>
            </a:lvl1pPr>
          </a:lstStyle>
          <a:p>
            <a:r>
              <a:rPr lang="fr-FR"/>
              <a:t>GEN-F178-1 (GEN-SCI-029)</a:t>
            </a:r>
          </a:p>
        </p:txBody>
      </p:sp>
      <p:sp>
        <p:nvSpPr>
          <p:cNvPr id="6" name="Slide Number Placeholder 5"/>
          <p:cNvSpPr>
            <a:spLocks noGrp="1"/>
          </p:cNvSpPr>
          <p:nvPr>
            <p:ph type="sldNum" sz="quarter" idx="12"/>
          </p:nvPr>
        </p:nvSpPr>
        <p:spPr/>
        <p:txBody>
          <a:bodyPr/>
          <a:lstStyle>
            <a:lvl1pPr>
              <a:defRPr/>
            </a:lvl1pPr>
          </a:lstStyle>
          <a:p>
            <a:fld id="{CCF2571C-CA4A-F74C-AF9A-03C787D290B5}" type="slidenum">
              <a:rPr lang="fr-FR"/>
              <a:pPr/>
              <a:t>‹#›</a:t>
            </a:fld>
            <a:endParaRPr lang="fr-FR"/>
          </a:p>
        </p:txBody>
      </p:sp>
    </p:spTree>
    <p:extLst>
      <p:ext uri="{BB962C8B-B14F-4D97-AF65-F5344CB8AC3E}">
        <p14:creationId xmlns:p14="http://schemas.microsoft.com/office/powerpoint/2010/main" val="3075158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lvl1pPr>
              <a:defRPr/>
            </a:lvl1pPr>
          </a:lstStyle>
          <a:p>
            <a:r>
              <a:rPr lang="fr-FR"/>
              <a:t>jj/mm/aa</a:t>
            </a:r>
          </a:p>
        </p:txBody>
      </p:sp>
      <p:sp>
        <p:nvSpPr>
          <p:cNvPr id="5" name="Footer Placeholder 4"/>
          <p:cNvSpPr>
            <a:spLocks noGrp="1"/>
          </p:cNvSpPr>
          <p:nvPr>
            <p:ph type="ftr" sz="quarter" idx="11"/>
          </p:nvPr>
        </p:nvSpPr>
        <p:spPr/>
        <p:txBody>
          <a:bodyPr/>
          <a:lstStyle>
            <a:lvl1pPr>
              <a:defRPr/>
            </a:lvl1pPr>
          </a:lstStyle>
          <a:p>
            <a:r>
              <a:rPr lang="fr-FR"/>
              <a:t>GEN-F178-1 (GEN-SCI-029)</a:t>
            </a:r>
          </a:p>
        </p:txBody>
      </p:sp>
      <p:sp>
        <p:nvSpPr>
          <p:cNvPr id="6" name="Slide Number Placeholder 5"/>
          <p:cNvSpPr>
            <a:spLocks noGrp="1"/>
          </p:cNvSpPr>
          <p:nvPr>
            <p:ph type="sldNum" sz="quarter" idx="12"/>
          </p:nvPr>
        </p:nvSpPr>
        <p:spPr/>
        <p:txBody>
          <a:bodyPr/>
          <a:lstStyle>
            <a:lvl1pPr>
              <a:defRPr/>
            </a:lvl1pPr>
          </a:lstStyle>
          <a:p>
            <a:fld id="{F6A4BB55-C9E7-B040-9CAC-E1B3DCA6758C}" type="slidenum">
              <a:rPr lang="fr-FR"/>
              <a:pPr/>
              <a:t>‹#›</a:t>
            </a:fld>
            <a:endParaRPr lang="fr-FR"/>
          </a:p>
        </p:txBody>
      </p:sp>
    </p:spTree>
    <p:extLst>
      <p:ext uri="{BB962C8B-B14F-4D97-AF65-F5344CB8AC3E}">
        <p14:creationId xmlns:p14="http://schemas.microsoft.com/office/powerpoint/2010/main" val="285644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4394200"/>
            <a:ext cx="7648575" cy="1358900"/>
          </a:xfrm>
        </p:spPr>
        <p:txBody>
          <a:bodyPr anchor="t"/>
          <a:lstStyle>
            <a:lvl1pPr algn="l">
              <a:defRPr sz="4000" b="1" cap="all"/>
            </a:lvl1pPr>
          </a:lstStyle>
          <a:p>
            <a:r>
              <a:rPr lang="fr-FR" smtClean="0"/>
              <a:t>Click to edit Master title style</a:t>
            </a:r>
            <a:endParaRPr lang="fr-FR"/>
          </a:p>
        </p:txBody>
      </p:sp>
      <p:sp>
        <p:nvSpPr>
          <p:cNvPr id="3" name="Text Placeholder 2"/>
          <p:cNvSpPr>
            <a:spLocks noGrp="1"/>
          </p:cNvSpPr>
          <p:nvPr>
            <p:ph type="body" idx="1"/>
          </p:nvPr>
        </p:nvSpPr>
        <p:spPr>
          <a:xfrm>
            <a:off x="711200" y="2898775"/>
            <a:ext cx="7648575"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Click to edit Master text styles</a:t>
            </a:r>
          </a:p>
        </p:txBody>
      </p:sp>
      <p:sp>
        <p:nvSpPr>
          <p:cNvPr id="4" name="Date Placeholder 3"/>
          <p:cNvSpPr>
            <a:spLocks noGrp="1"/>
          </p:cNvSpPr>
          <p:nvPr>
            <p:ph type="dt" sz="half" idx="10"/>
          </p:nvPr>
        </p:nvSpPr>
        <p:spPr/>
        <p:txBody>
          <a:bodyPr/>
          <a:lstStyle>
            <a:lvl1pPr>
              <a:defRPr/>
            </a:lvl1pPr>
          </a:lstStyle>
          <a:p>
            <a:r>
              <a:rPr lang="fr-FR"/>
              <a:t>jj/mm/aa</a:t>
            </a:r>
          </a:p>
        </p:txBody>
      </p:sp>
      <p:sp>
        <p:nvSpPr>
          <p:cNvPr id="5" name="Footer Placeholder 4"/>
          <p:cNvSpPr>
            <a:spLocks noGrp="1"/>
          </p:cNvSpPr>
          <p:nvPr>
            <p:ph type="ftr" sz="quarter" idx="11"/>
          </p:nvPr>
        </p:nvSpPr>
        <p:spPr/>
        <p:txBody>
          <a:bodyPr/>
          <a:lstStyle>
            <a:lvl1pPr>
              <a:defRPr/>
            </a:lvl1pPr>
          </a:lstStyle>
          <a:p>
            <a:r>
              <a:rPr lang="fr-FR"/>
              <a:t>GEN-F178-1 (GEN-SCI-029)</a:t>
            </a:r>
          </a:p>
        </p:txBody>
      </p:sp>
      <p:sp>
        <p:nvSpPr>
          <p:cNvPr id="6" name="Slide Number Placeholder 5"/>
          <p:cNvSpPr>
            <a:spLocks noGrp="1"/>
          </p:cNvSpPr>
          <p:nvPr>
            <p:ph type="sldNum" sz="quarter" idx="12"/>
          </p:nvPr>
        </p:nvSpPr>
        <p:spPr/>
        <p:txBody>
          <a:bodyPr/>
          <a:lstStyle>
            <a:lvl1pPr>
              <a:defRPr/>
            </a:lvl1pPr>
          </a:lstStyle>
          <a:p>
            <a:fld id="{3FB2C537-820E-4746-BB69-EACC2F713712}" type="slidenum">
              <a:rPr lang="fr-FR"/>
              <a:pPr/>
              <a:t>‹#›</a:t>
            </a:fld>
            <a:endParaRPr lang="fr-FR"/>
          </a:p>
        </p:txBody>
      </p:sp>
    </p:spTree>
    <p:extLst>
      <p:ext uri="{BB962C8B-B14F-4D97-AF65-F5344CB8AC3E}">
        <p14:creationId xmlns:p14="http://schemas.microsoft.com/office/powerpoint/2010/main" val="933761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sz="half" idx="1"/>
          </p:nvPr>
        </p:nvSpPr>
        <p:spPr>
          <a:xfrm>
            <a:off x="449263" y="1595438"/>
            <a:ext cx="3973512" cy="451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half" idx="2"/>
          </p:nvPr>
        </p:nvSpPr>
        <p:spPr>
          <a:xfrm>
            <a:off x="4575175" y="1595438"/>
            <a:ext cx="3973513" cy="451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Date Placeholder 4"/>
          <p:cNvSpPr>
            <a:spLocks noGrp="1"/>
          </p:cNvSpPr>
          <p:nvPr>
            <p:ph type="dt" sz="half" idx="10"/>
          </p:nvPr>
        </p:nvSpPr>
        <p:spPr/>
        <p:txBody>
          <a:bodyPr/>
          <a:lstStyle>
            <a:lvl1pPr>
              <a:defRPr/>
            </a:lvl1pPr>
          </a:lstStyle>
          <a:p>
            <a:r>
              <a:rPr lang="fr-FR"/>
              <a:t>jj/mm/aa</a:t>
            </a:r>
          </a:p>
        </p:txBody>
      </p:sp>
      <p:sp>
        <p:nvSpPr>
          <p:cNvPr id="6" name="Footer Placeholder 5"/>
          <p:cNvSpPr>
            <a:spLocks noGrp="1"/>
          </p:cNvSpPr>
          <p:nvPr>
            <p:ph type="ftr" sz="quarter" idx="11"/>
          </p:nvPr>
        </p:nvSpPr>
        <p:spPr/>
        <p:txBody>
          <a:bodyPr/>
          <a:lstStyle>
            <a:lvl1pPr>
              <a:defRPr/>
            </a:lvl1pPr>
          </a:lstStyle>
          <a:p>
            <a:r>
              <a:rPr lang="fr-FR"/>
              <a:t>GEN-F178-1 (GEN-SCI-029)</a:t>
            </a:r>
          </a:p>
        </p:txBody>
      </p:sp>
      <p:sp>
        <p:nvSpPr>
          <p:cNvPr id="7" name="Slide Number Placeholder 6"/>
          <p:cNvSpPr>
            <a:spLocks noGrp="1"/>
          </p:cNvSpPr>
          <p:nvPr>
            <p:ph type="sldNum" sz="quarter" idx="12"/>
          </p:nvPr>
        </p:nvSpPr>
        <p:spPr/>
        <p:txBody>
          <a:bodyPr/>
          <a:lstStyle>
            <a:lvl1pPr>
              <a:defRPr/>
            </a:lvl1pPr>
          </a:lstStyle>
          <a:p>
            <a:fld id="{AFC0101F-E81A-5C4A-9387-82CAB15DB61D}" type="slidenum">
              <a:rPr lang="fr-FR"/>
              <a:pPr/>
              <a:t>‹#›</a:t>
            </a:fld>
            <a:endParaRPr lang="fr-FR"/>
          </a:p>
        </p:txBody>
      </p:sp>
    </p:spTree>
    <p:extLst>
      <p:ext uri="{BB962C8B-B14F-4D97-AF65-F5344CB8AC3E}">
        <p14:creationId xmlns:p14="http://schemas.microsoft.com/office/powerpoint/2010/main" val="2447586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fr-FR"/>
          </a:p>
        </p:txBody>
      </p:sp>
      <p:sp>
        <p:nvSpPr>
          <p:cNvPr id="3" name="Text Placeholder 2"/>
          <p:cNvSpPr>
            <a:spLocks noGrp="1"/>
          </p:cNvSpPr>
          <p:nvPr>
            <p:ph type="body" idx="1"/>
          </p:nvPr>
        </p:nvSpPr>
        <p:spPr>
          <a:xfrm>
            <a:off x="449263" y="1530350"/>
            <a:ext cx="3976687"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49263" y="2168525"/>
            <a:ext cx="3976687"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Text Placeholder 4"/>
          <p:cNvSpPr>
            <a:spLocks noGrp="1"/>
          </p:cNvSpPr>
          <p:nvPr>
            <p:ph type="body" sz="quarter" idx="3"/>
          </p:nvPr>
        </p:nvSpPr>
        <p:spPr>
          <a:xfrm>
            <a:off x="4570413" y="1530350"/>
            <a:ext cx="397827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570413" y="2168525"/>
            <a:ext cx="3978275"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7" name="Date Placeholder 6"/>
          <p:cNvSpPr>
            <a:spLocks noGrp="1"/>
          </p:cNvSpPr>
          <p:nvPr>
            <p:ph type="dt" sz="half" idx="10"/>
          </p:nvPr>
        </p:nvSpPr>
        <p:spPr/>
        <p:txBody>
          <a:bodyPr/>
          <a:lstStyle>
            <a:lvl1pPr>
              <a:defRPr/>
            </a:lvl1pPr>
          </a:lstStyle>
          <a:p>
            <a:r>
              <a:rPr lang="fr-FR"/>
              <a:t>jj/mm/aa</a:t>
            </a:r>
          </a:p>
        </p:txBody>
      </p:sp>
      <p:sp>
        <p:nvSpPr>
          <p:cNvPr id="8" name="Footer Placeholder 7"/>
          <p:cNvSpPr>
            <a:spLocks noGrp="1"/>
          </p:cNvSpPr>
          <p:nvPr>
            <p:ph type="ftr" sz="quarter" idx="11"/>
          </p:nvPr>
        </p:nvSpPr>
        <p:spPr/>
        <p:txBody>
          <a:bodyPr/>
          <a:lstStyle>
            <a:lvl1pPr>
              <a:defRPr/>
            </a:lvl1pPr>
          </a:lstStyle>
          <a:p>
            <a:r>
              <a:rPr lang="fr-FR"/>
              <a:t>GEN-F178-1 (GEN-SCI-029)</a:t>
            </a:r>
          </a:p>
        </p:txBody>
      </p:sp>
      <p:sp>
        <p:nvSpPr>
          <p:cNvPr id="9" name="Slide Number Placeholder 8"/>
          <p:cNvSpPr>
            <a:spLocks noGrp="1"/>
          </p:cNvSpPr>
          <p:nvPr>
            <p:ph type="sldNum" sz="quarter" idx="12"/>
          </p:nvPr>
        </p:nvSpPr>
        <p:spPr/>
        <p:txBody>
          <a:bodyPr/>
          <a:lstStyle>
            <a:lvl1pPr>
              <a:defRPr/>
            </a:lvl1pPr>
          </a:lstStyle>
          <a:p>
            <a:fld id="{B99602CD-4883-DD40-8995-AF2E239A0EDD}" type="slidenum">
              <a:rPr lang="fr-FR"/>
              <a:pPr/>
              <a:t>‹#›</a:t>
            </a:fld>
            <a:endParaRPr lang="fr-FR"/>
          </a:p>
        </p:txBody>
      </p:sp>
    </p:spTree>
    <p:extLst>
      <p:ext uri="{BB962C8B-B14F-4D97-AF65-F5344CB8AC3E}">
        <p14:creationId xmlns:p14="http://schemas.microsoft.com/office/powerpoint/2010/main" val="503387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Date Placeholder 2"/>
          <p:cNvSpPr>
            <a:spLocks noGrp="1"/>
          </p:cNvSpPr>
          <p:nvPr>
            <p:ph type="dt" sz="half" idx="10"/>
          </p:nvPr>
        </p:nvSpPr>
        <p:spPr/>
        <p:txBody>
          <a:bodyPr/>
          <a:lstStyle>
            <a:lvl1pPr>
              <a:defRPr/>
            </a:lvl1pPr>
          </a:lstStyle>
          <a:p>
            <a:r>
              <a:rPr lang="fr-FR"/>
              <a:t>jj/mm/aa</a:t>
            </a:r>
          </a:p>
        </p:txBody>
      </p:sp>
      <p:sp>
        <p:nvSpPr>
          <p:cNvPr id="4" name="Footer Placeholder 3"/>
          <p:cNvSpPr>
            <a:spLocks noGrp="1"/>
          </p:cNvSpPr>
          <p:nvPr>
            <p:ph type="ftr" sz="quarter" idx="11"/>
          </p:nvPr>
        </p:nvSpPr>
        <p:spPr/>
        <p:txBody>
          <a:bodyPr/>
          <a:lstStyle>
            <a:lvl1pPr>
              <a:defRPr/>
            </a:lvl1pPr>
          </a:lstStyle>
          <a:p>
            <a:r>
              <a:rPr lang="fr-FR"/>
              <a:t>GEN-F178-1 (GEN-SCI-029)</a:t>
            </a:r>
          </a:p>
        </p:txBody>
      </p:sp>
      <p:sp>
        <p:nvSpPr>
          <p:cNvPr id="5" name="Slide Number Placeholder 4"/>
          <p:cNvSpPr>
            <a:spLocks noGrp="1"/>
          </p:cNvSpPr>
          <p:nvPr>
            <p:ph type="sldNum" sz="quarter" idx="12"/>
          </p:nvPr>
        </p:nvSpPr>
        <p:spPr/>
        <p:txBody>
          <a:bodyPr/>
          <a:lstStyle>
            <a:lvl1pPr>
              <a:defRPr/>
            </a:lvl1pPr>
          </a:lstStyle>
          <a:p>
            <a:fld id="{CC08B639-97EA-1245-AD47-0BCD9DB85F26}" type="slidenum">
              <a:rPr lang="fr-FR"/>
              <a:pPr/>
              <a:t>‹#›</a:t>
            </a:fld>
            <a:endParaRPr lang="fr-FR"/>
          </a:p>
        </p:txBody>
      </p:sp>
    </p:spTree>
    <p:extLst>
      <p:ext uri="{BB962C8B-B14F-4D97-AF65-F5344CB8AC3E}">
        <p14:creationId xmlns:p14="http://schemas.microsoft.com/office/powerpoint/2010/main" val="282856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780CFE0C-7377-214E-B4E3-304E1866C485}" type="slidenum">
              <a:rPr lang="fr-FR"/>
              <a:pPr/>
              <a:t>‹#›</a:t>
            </a:fld>
            <a:endParaRPr lang="fr-FR"/>
          </a:p>
        </p:txBody>
      </p:sp>
      <p:sp>
        <p:nvSpPr>
          <p:cNvPr id="5" name="Date Placeholder 4"/>
          <p:cNvSpPr>
            <a:spLocks noGrp="1"/>
          </p:cNvSpPr>
          <p:nvPr>
            <p:ph type="dt" sz="half" idx="11"/>
          </p:nvPr>
        </p:nvSpPr>
        <p:spPr/>
        <p:txBody>
          <a:bodyPr/>
          <a:lstStyle>
            <a:lvl1pPr>
              <a:defRPr/>
            </a:lvl1pPr>
          </a:lstStyle>
          <a:p>
            <a:r>
              <a:rPr lang="fr-FR"/>
              <a:t>jj/mm/aa</a:t>
            </a:r>
          </a:p>
        </p:txBody>
      </p:sp>
      <p:sp>
        <p:nvSpPr>
          <p:cNvPr id="6" name="Footer Placeholder 5"/>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3179811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r-FR"/>
              <a:t>jj/mm/aa</a:t>
            </a:r>
          </a:p>
        </p:txBody>
      </p:sp>
      <p:sp>
        <p:nvSpPr>
          <p:cNvPr id="3" name="Footer Placeholder 2"/>
          <p:cNvSpPr>
            <a:spLocks noGrp="1"/>
          </p:cNvSpPr>
          <p:nvPr>
            <p:ph type="ftr" sz="quarter" idx="11"/>
          </p:nvPr>
        </p:nvSpPr>
        <p:spPr/>
        <p:txBody>
          <a:bodyPr/>
          <a:lstStyle>
            <a:lvl1pPr>
              <a:defRPr/>
            </a:lvl1pPr>
          </a:lstStyle>
          <a:p>
            <a:r>
              <a:rPr lang="fr-FR"/>
              <a:t>GEN-F178-1 (GEN-SCI-029)</a:t>
            </a:r>
          </a:p>
        </p:txBody>
      </p:sp>
      <p:sp>
        <p:nvSpPr>
          <p:cNvPr id="4" name="Slide Number Placeholder 3"/>
          <p:cNvSpPr>
            <a:spLocks noGrp="1"/>
          </p:cNvSpPr>
          <p:nvPr>
            <p:ph type="sldNum" sz="quarter" idx="12"/>
          </p:nvPr>
        </p:nvSpPr>
        <p:spPr/>
        <p:txBody>
          <a:bodyPr/>
          <a:lstStyle>
            <a:lvl1pPr>
              <a:defRPr/>
            </a:lvl1pPr>
          </a:lstStyle>
          <a:p>
            <a:fld id="{6D7D5652-3D9A-8541-8391-753997FCF52D}" type="slidenum">
              <a:rPr lang="fr-FR"/>
              <a:pPr/>
              <a:t>‹#›</a:t>
            </a:fld>
            <a:endParaRPr lang="fr-FR"/>
          </a:p>
        </p:txBody>
      </p:sp>
    </p:spTree>
    <p:extLst>
      <p:ext uri="{BB962C8B-B14F-4D97-AF65-F5344CB8AC3E}">
        <p14:creationId xmlns:p14="http://schemas.microsoft.com/office/powerpoint/2010/main" val="3035700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263" y="273050"/>
            <a:ext cx="2960687" cy="1157288"/>
          </a:xfrm>
        </p:spPr>
        <p:txBody>
          <a:bodyPr anchor="b"/>
          <a:lstStyle>
            <a:lvl1pPr algn="l">
              <a:defRPr sz="2000" b="1"/>
            </a:lvl1pPr>
          </a:lstStyle>
          <a:p>
            <a:r>
              <a:rPr lang="fr-FR" smtClean="0"/>
              <a:t>Click to edit Master title style</a:t>
            </a:r>
            <a:endParaRPr lang="fr-FR"/>
          </a:p>
        </p:txBody>
      </p:sp>
      <p:sp>
        <p:nvSpPr>
          <p:cNvPr id="3" name="Content Placeholder 2"/>
          <p:cNvSpPr>
            <a:spLocks noGrp="1"/>
          </p:cNvSpPr>
          <p:nvPr>
            <p:ph idx="1"/>
          </p:nvPr>
        </p:nvSpPr>
        <p:spPr>
          <a:xfrm>
            <a:off x="3517900" y="273050"/>
            <a:ext cx="5030788" cy="5835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Text Placeholder 3"/>
          <p:cNvSpPr>
            <a:spLocks noGrp="1"/>
          </p:cNvSpPr>
          <p:nvPr>
            <p:ph type="body" sz="half" idx="2"/>
          </p:nvPr>
        </p:nvSpPr>
        <p:spPr>
          <a:xfrm>
            <a:off x="449263" y="1430338"/>
            <a:ext cx="2960687" cy="46783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lvl1pPr>
              <a:defRPr/>
            </a:lvl1pPr>
          </a:lstStyle>
          <a:p>
            <a:r>
              <a:rPr lang="fr-FR"/>
              <a:t>jj/mm/aa</a:t>
            </a:r>
          </a:p>
        </p:txBody>
      </p:sp>
      <p:sp>
        <p:nvSpPr>
          <p:cNvPr id="6" name="Footer Placeholder 5"/>
          <p:cNvSpPr>
            <a:spLocks noGrp="1"/>
          </p:cNvSpPr>
          <p:nvPr>
            <p:ph type="ftr" sz="quarter" idx="11"/>
          </p:nvPr>
        </p:nvSpPr>
        <p:spPr/>
        <p:txBody>
          <a:bodyPr/>
          <a:lstStyle>
            <a:lvl1pPr>
              <a:defRPr/>
            </a:lvl1pPr>
          </a:lstStyle>
          <a:p>
            <a:r>
              <a:rPr lang="fr-FR"/>
              <a:t>GEN-F178-1 (GEN-SCI-029)</a:t>
            </a:r>
          </a:p>
        </p:txBody>
      </p:sp>
      <p:sp>
        <p:nvSpPr>
          <p:cNvPr id="7" name="Slide Number Placeholder 6"/>
          <p:cNvSpPr>
            <a:spLocks noGrp="1"/>
          </p:cNvSpPr>
          <p:nvPr>
            <p:ph type="sldNum" sz="quarter" idx="12"/>
          </p:nvPr>
        </p:nvSpPr>
        <p:spPr/>
        <p:txBody>
          <a:bodyPr/>
          <a:lstStyle>
            <a:lvl1pPr>
              <a:defRPr/>
            </a:lvl1pPr>
          </a:lstStyle>
          <a:p>
            <a:fld id="{5FF3D329-6861-F74C-AF14-AFAD12B6D190}" type="slidenum">
              <a:rPr lang="fr-FR"/>
              <a:pPr/>
              <a:t>‹#›</a:t>
            </a:fld>
            <a:endParaRPr lang="fr-FR"/>
          </a:p>
        </p:txBody>
      </p:sp>
    </p:spTree>
    <p:extLst>
      <p:ext uri="{BB962C8B-B14F-4D97-AF65-F5344CB8AC3E}">
        <p14:creationId xmlns:p14="http://schemas.microsoft.com/office/powerpoint/2010/main" val="2523825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713" y="4787900"/>
            <a:ext cx="5399087" cy="565150"/>
          </a:xfrm>
        </p:spPr>
        <p:txBody>
          <a:bodyPr anchor="b"/>
          <a:lstStyle>
            <a:lvl1pPr algn="l">
              <a:defRPr sz="2000" b="1"/>
            </a:lvl1pPr>
          </a:lstStyle>
          <a:p>
            <a:r>
              <a:rPr lang="fr-FR" smtClean="0"/>
              <a:t>Click to edit Master title style</a:t>
            </a:r>
            <a:endParaRPr lang="fr-FR"/>
          </a:p>
        </p:txBody>
      </p:sp>
      <p:sp>
        <p:nvSpPr>
          <p:cNvPr id="3" name="Picture Placeholder 2"/>
          <p:cNvSpPr>
            <a:spLocks noGrp="1"/>
          </p:cNvSpPr>
          <p:nvPr>
            <p:ph type="pic" idx="1"/>
          </p:nvPr>
        </p:nvSpPr>
        <p:spPr>
          <a:xfrm>
            <a:off x="1763713" y="611188"/>
            <a:ext cx="5399087" cy="41036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63713" y="5353050"/>
            <a:ext cx="5399087" cy="8016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lvl1pPr>
              <a:defRPr/>
            </a:lvl1pPr>
          </a:lstStyle>
          <a:p>
            <a:r>
              <a:rPr lang="fr-FR"/>
              <a:t>jj/mm/aa</a:t>
            </a:r>
          </a:p>
        </p:txBody>
      </p:sp>
      <p:sp>
        <p:nvSpPr>
          <p:cNvPr id="6" name="Footer Placeholder 5"/>
          <p:cNvSpPr>
            <a:spLocks noGrp="1"/>
          </p:cNvSpPr>
          <p:nvPr>
            <p:ph type="ftr" sz="quarter" idx="11"/>
          </p:nvPr>
        </p:nvSpPr>
        <p:spPr/>
        <p:txBody>
          <a:bodyPr/>
          <a:lstStyle>
            <a:lvl1pPr>
              <a:defRPr/>
            </a:lvl1pPr>
          </a:lstStyle>
          <a:p>
            <a:r>
              <a:rPr lang="fr-FR"/>
              <a:t>GEN-F178-1 (GEN-SCI-029)</a:t>
            </a:r>
          </a:p>
        </p:txBody>
      </p:sp>
      <p:sp>
        <p:nvSpPr>
          <p:cNvPr id="7" name="Slide Number Placeholder 6"/>
          <p:cNvSpPr>
            <a:spLocks noGrp="1"/>
          </p:cNvSpPr>
          <p:nvPr>
            <p:ph type="sldNum" sz="quarter" idx="12"/>
          </p:nvPr>
        </p:nvSpPr>
        <p:spPr/>
        <p:txBody>
          <a:bodyPr/>
          <a:lstStyle>
            <a:lvl1pPr>
              <a:defRPr/>
            </a:lvl1pPr>
          </a:lstStyle>
          <a:p>
            <a:fld id="{DB3C9B39-A841-5447-9DA9-76AA84628DBA}" type="slidenum">
              <a:rPr lang="fr-FR"/>
              <a:pPr/>
              <a:t>‹#›</a:t>
            </a:fld>
            <a:endParaRPr lang="fr-FR"/>
          </a:p>
        </p:txBody>
      </p:sp>
    </p:spTree>
    <p:extLst>
      <p:ext uri="{BB962C8B-B14F-4D97-AF65-F5344CB8AC3E}">
        <p14:creationId xmlns:p14="http://schemas.microsoft.com/office/powerpoint/2010/main" val="1802513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lvl1pPr>
              <a:defRPr/>
            </a:lvl1pPr>
          </a:lstStyle>
          <a:p>
            <a:r>
              <a:rPr lang="fr-FR"/>
              <a:t>jj/mm/aa</a:t>
            </a:r>
          </a:p>
        </p:txBody>
      </p:sp>
      <p:sp>
        <p:nvSpPr>
          <p:cNvPr id="5" name="Footer Placeholder 4"/>
          <p:cNvSpPr>
            <a:spLocks noGrp="1"/>
          </p:cNvSpPr>
          <p:nvPr>
            <p:ph type="ftr" sz="quarter" idx="11"/>
          </p:nvPr>
        </p:nvSpPr>
        <p:spPr/>
        <p:txBody>
          <a:bodyPr/>
          <a:lstStyle>
            <a:lvl1pPr>
              <a:defRPr/>
            </a:lvl1pPr>
          </a:lstStyle>
          <a:p>
            <a:r>
              <a:rPr lang="fr-FR"/>
              <a:t>GEN-F178-1 (GEN-SCI-029)</a:t>
            </a:r>
          </a:p>
        </p:txBody>
      </p:sp>
      <p:sp>
        <p:nvSpPr>
          <p:cNvPr id="6" name="Slide Number Placeholder 5"/>
          <p:cNvSpPr>
            <a:spLocks noGrp="1"/>
          </p:cNvSpPr>
          <p:nvPr>
            <p:ph type="sldNum" sz="quarter" idx="12"/>
          </p:nvPr>
        </p:nvSpPr>
        <p:spPr/>
        <p:txBody>
          <a:bodyPr/>
          <a:lstStyle>
            <a:lvl1pPr>
              <a:defRPr/>
            </a:lvl1pPr>
          </a:lstStyle>
          <a:p>
            <a:fld id="{B6AB69C1-099B-6049-A2D4-6F090B59D69A}" type="slidenum">
              <a:rPr lang="fr-FR"/>
              <a:pPr/>
              <a:t>‹#›</a:t>
            </a:fld>
            <a:endParaRPr lang="fr-FR"/>
          </a:p>
        </p:txBody>
      </p:sp>
    </p:spTree>
    <p:extLst>
      <p:ext uri="{BB962C8B-B14F-4D97-AF65-F5344CB8AC3E}">
        <p14:creationId xmlns:p14="http://schemas.microsoft.com/office/powerpoint/2010/main" val="3465932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274638"/>
            <a:ext cx="2024063" cy="5834062"/>
          </a:xfrm>
        </p:spPr>
        <p:txBody>
          <a:bodyPr vert="eaVert"/>
          <a:lstStyle/>
          <a:p>
            <a:r>
              <a:rPr lang="fr-FR" smtClean="0"/>
              <a:t>Click to edit Master title style</a:t>
            </a:r>
            <a:endParaRPr lang="fr-FR"/>
          </a:p>
        </p:txBody>
      </p:sp>
      <p:sp>
        <p:nvSpPr>
          <p:cNvPr id="3" name="Vertical Text Placeholder 2"/>
          <p:cNvSpPr>
            <a:spLocks noGrp="1"/>
          </p:cNvSpPr>
          <p:nvPr>
            <p:ph type="body" orient="vert" idx="1"/>
          </p:nvPr>
        </p:nvSpPr>
        <p:spPr>
          <a:xfrm>
            <a:off x="449263" y="274638"/>
            <a:ext cx="5922962" cy="5834062"/>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Date Placeholder 3"/>
          <p:cNvSpPr>
            <a:spLocks noGrp="1"/>
          </p:cNvSpPr>
          <p:nvPr>
            <p:ph type="dt" sz="half" idx="10"/>
          </p:nvPr>
        </p:nvSpPr>
        <p:spPr/>
        <p:txBody>
          <a:bodyPr/>
          <a:lstStyle>
            <a:lvl1pPr>
              <a:defRPr/>
            </a:lvl1pPr>
          </a:lstStyle>
          <a:p>
            <a:r>
              <a:rPr lang="fr-FR"/>
              <a:t>jj/mm/aa</a:t>
            </a:r>
          </a:p>
        </p:txBody>
      </p:sp>
      <p:sp>
        <p:nvSpPr>
          <p:cNvPr id="5" name="Footer Placeholder 4"/>
          <p:cNvSpPr>
            <a:spLocks noGrp="1"/>
          </p:cNvSpPr>
          <p:nvPr>
            <p:ph type="ftr" sz="quarter" idx="11"/>
          </p:nvPr>
        </p:nvSpPr>
        <p:spPr/>
        <p:txBody>
          <a:bodyPr/>
          <a:lstStyle>
            <a:lvl1pPr>
              <a:defRPr/>
            </a:lvl1pPr>
          </a:lstStyle>
          <a:p>
            <a:r>
              <a:rPr lang="fr-FR"/>
              <a:t>GEN-F178-1 (GEN-SCI-029)</a:t>
            </a:r>
          </a:p>
        </p:txBody>
      </p:sp>
      <p:sp>
        <p:nvSpPr>
          <p:cNvPr id="6" name="Slide Number Placeholder 5"/>
          <p:cNvSpPr>
            <a:spLocks noGrp="1"/>
          </p:cNvSpPr>
          <p:nvPr>
            <p:ph type="sldNum" sz="quarter" idx="12"/>
          </p:nvPr>
        </p:nvSpPr>
        <p:spPr/>
        <p:txBody>
          <a:bodyPr/>
          <a:lstStyle>
            <a:lvl1pPr>
              <a:defRPr/>
            </a:lvl1pPr>
          </a:lstStyle>
          <a:p>
            <a:fld id="{12899B29-1FA6-8E43-A468-D364513AA0ED}" type="slidenum">
              <a:rPr lang="fr-FR"/>
              <a:pPr/>
              <a:t>‹#›</a:t>
            </a:fld>
            <a:endParaRPr lang="fr-FR"/>
          </a:p>
        </p:txBody>
      </p:sp>
    </p:spTree>
    <p:extLst>
      <p:ext uri="{BB962C8B-B14F-4D97-AF65-F5344CB8AC3E}">
        <p14:creationId xmlns:p14="http://schemas.microsoft.com/office/powerpoint/2010/main" val="22230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4394200"/>
            <a:ext cx="7648575" cy="1358900"/>
          </a:xfrm>
        </p:spPr>
        <p:txBody>
          <a:bodyPr anchor="t"/>
          <a:lstStyle>
            <a:lvl1pPr algn="l">
              <a:defRPr sz="4000" b="1" cap="all"/>
            </a:lvl1pPr>
          </a:lstStyle>
          <a:p>
            <a:r>
              <a:rPr lang="fr-FR" smtClean="0"/>
              <a:t>Click to edit Master title style</a:t>
            </a:r>
            <a:endParaRPr lang="fr-FR"/>
          </a:p>
        </p:txBody>
      </p:sp>
      <p:sp>
        <p:nvSpPr>
          <p:cNvPr id="3" name="Text Placeholder 2"/>
          <p:cNvSpPr>
            <a:spLocks noGrp="1"/>
          </p:cNvSpPr>
          <p:nvPr>
            <p:ph type="body" idx="1"/>
          </p:nvPr>
        </p:nvSpPr>
        <p:spPr>
          <a:xfrm>
            <a:off x="711200" y="2898775"/>
            <a:ext cx="7648575"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2933607-7544-F544-9425-870C9BFB5456}" type="slidenum">
              <a:rPr lang="fr-FR"/>
              <a:pPr/>
              <a:t>‹#›</a:t>
            </a:fld>
            <a:endParaRPr lang="fr-FR"/>
          </a:p>
        </p:txBody>
      </p:sp>
      <p:sp>
        <p:nvSpPr>
          <p:cNvPr id="5" name="Date Placeholder 4"/>
          <p:cNvSpPr>
            <a:spLocks noGrp="1"/>
          </p:cNvSpPr>
          <p:nvPr>
            <p:ph type="dt" sz="half" idx="11"/>
          </p:nvPr>
        </p:nvSpPr>
        <p:spPr/>
        <p:txBody>
          <a:bodyPr/>
          <a:lstStyle>
            <a:lvl1pPr>
              <a:defRPr/>
            </a:lvl1pPr>
          </a:lstStyle>
          <a:p>
            <a:r>
              <a:rPr lang="fr-FR"/>
              <a:t>jj/mm/aa</a:t>
            </a:r>
          </a:p>
        </p:txBody>
      </p:sp>
      <p:sp>
        <p:nvSpPr>
          <p:cNvPr id="6" name="Footer Placeholder 5"/>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292437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Content Placeholder 2"/>
          <p:cNvSpPr>
            <a:spLocks noGrp="1"/>
          </p:cNvSpPr>
          <p:nvPr>
            <p:ph sz="half" idx="1"/>
          </p:nvPr>
        </p:nvSpPr>
        <p:spPr>
          <a:xfrm>
            <a:off x="0" y="1336675"/>
            <a:ext cx="4422775" cy="4806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Content Placeholder 3"/>
          <p:cNvSpPr>
            <a:spLocks noGrp="1"/>
          </p:cNvSpPr>
          <p:nvPr>
            <p:ph sz="half" idx="2"/>
          </p:nvPr>
        </p:nvSpPr>
        <p:spPr>
          <a:xfrm>
            <a:off x="4575175" y="1336675"/>
            <a:ext cx="4422775" cy="4806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DC59B4D3-5F0F-B249-AB26-EED34ADAE480}" type="slidenum">
              <a:rPr lang="fr-FR"/>
              <a:pPr/>
              <a:t>‹#›</a:t>
            </a:fld>
            <a:endParaRPr lang="fr-FR"/>
          </a:p>
        </p:txBody>
      </p:sp>
      <p:sp>
        <p:nvSpPr>
          <p:cNvPr id="6" name="Date Placeholder 5"/>
          <p:cNvSpPr>
            <a:spLocks noGrp="1"/>
          </p:cNvSpPr>
          <p:nvPr>
            <p:ph type="dt" sz="half" idx="11"/>
          </p:nvPr>
        </p:nvSpPr>
        <p:spPr/>
        <p:txBody>
          <a:bodyPr/>
          <a:lstStyle>
            <a:lvl1pPr>
              <a:defRPr/>
            </a:lvl1pPr>
          </a:lstStyle>
          <a:p>
            <a:r>
              <a:rPr lang="fr-FR"/>
              <a:t>jj/mm/aa</a:t>
            </a:r>
          </a:p>
        </p:txBody>
      </p:sp>
      <p:sp>
        <p:nvSpPr>
          <p:cNvPr id="7" name="Footer Placeholder 6"/>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162438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9263" y="274638"/>
            <a:ext cx="8099425" cy="1139825"/>
          </a:xfrm>
        </p:spPr>
        <p:txBody>
          <a:bodyPr/>
          <a:lstStyle>
            <a:lvl1pPr>
              <a:defRPr/>
            </a:lvl1pPr>
          </a:lstStyle>
          <a:p>
            <a:r>
              <a:rPr lang="fr-FR" smtClean="0"/>
              <a:t>Click to edit Master title style</a:t>
            </a:r>
            <a:endParaRPr lang="fr-FR"/>
          </a:p>
        </p:txBody>
      </p:sp>
      <p:sp>
        <p:nvSpPr>
          <p:cNvPr id="3" name="Text Placeholder 2"/>
          <p:cNvSpPr>
            <a:spLocks noGrp="1"/>
          </p:cNvSpPr>
          <p:nvPr>
            <p:ph type="body" idx="1"/>
          </p:nvPr>
        </p:nvSpPr>
        <p:spPr>
          <a:xfrm>
            <a:off x="449263" y="1530350"/>
            <a:ext cx="3976687"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49263" y="2168525"/>
            <a:ext cx="3976687"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5" name="Text Placeholder 4"/>
          <p:cNvSpPr>
            <a:spLocks noGrp="1"/>
          </p:cNvSpPr>
          <p:nvPr>
            <p:ph type="body" sz="quarter" idx="3"/>
          </p:nvPr>
        </p:nvSpPr>
        <p:spPr>
          <a:xfrm>
            <a:off x="4570413" y="1530350"/>
            <a:ext cx="397827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570413" y="2168525"/>
            <a:ext cx="3978275" cy="3940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FED357BB-0EED-E241-94E1-67FB6F1248B7}" type="slidenum">
              <a:rPr lang="fr-FR"/>
              <a:pPr/>
              <a:t>‹#›</a:t>
            </a:fld>
            <a:endParaRPr lang="fr-FR"/>
          </a:p>
        </p:txBody>
      </p:sp>
      <p:sp>
        <p:nvSpPr>
          <p:cNvPr id="8" name="Date Placeholder 7"/>
          <p:cNvSpPr>
            <a:spLocks noGrp="1"/>
          </p:cNvSpPr>
          <p:nvPr>
            <p:ph type="dt" sz="half" idx="11"/>
          </p:nvPr>
        </p:nvSpPr>
        <p:spPr/>
        <p:txBody>
          <a:bodyPr/>
          <a:lstStyle>
            <a:lvl1pPr>
              <a:defRPr/>
            </a:lvl1pPr>
          </a:lstStyle>
          <a:p>
            <a:r>
              <a:rPr lang="fr-FR"/>
              <a:t>jj/mm/aa</a:t>
            </a:r>
          </a:p>
        </p:txBody>
      </p:sp>
      <p:sp>
        <p:nvSpPr>
          <p:cNvPr id="9" name="Footer Placeholder 8"/>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383587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25D06595-6207-E947-89B9-3B4F5DEF05FF}" type="slidenum">
              <a:rPr lang="fr-FR"/>
              <a:pPr/>
              <a:t>‹#›</a:t>
            </a:fld>
            <a:endParaRPr lang="fr-FR"/>
          </a:p>
        </p:txBody>
      </p:sp>
      <p:sp>
        <p:nvSpPr>
          <p:cNvPr id="4" name="Date Placeholder 3"/>
          <p:cNvSpPr>
            <a:spLocks noGrp="1"/>
          </p:cNvSpPr>
          <p:nvPr>
            <p:ph type="dt" sz="half" idx="11"/>
          </p:nvPr>
        </p:nvSpPr>
        <p:spPr/>
        <p:txBody>
          <a:bodyPr/>
          <a:lstStyle>
            <a:lvl1pPr>
              <a:defRPr/>
            </a:lvl1pPr>
          </a:lstStyle>
          <a:p>
            <a:r>
              <a:rPr lang="fr-FR"/>
              <a:t>jj/mm/aa</a:t>
            </a:r>
          </a:p>
        </p:txBody>
      </p:sp>
      <p:sp>
        <p:nvSpPr>
          <p:cNvPr id="5" name="Footer Placeholder 4"/>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238548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4A6717B-6B2C-3C4A-90C8-C6F45A407455}" type="slidenum">
              <a:rPr lang="fr-FR"/>
              <a:pPr/>
              <a:t>‹#›</a:t>
            </a:fld>
            <a:endParaRPr lang="fr-FR"/>
          </a:p>
        </p:txBody>
      </p:sp>
      <p:sp>
        <p:nvSpPr>
          <p:cNvPr id="3" name="Date Placeholder 2"/>
          <p:cNvSpPr>
            <a:spLocks noGrp="1"/>
          </p:cNvSpPr>
          <p:nvPr>
            <p:ph type="dt" sz="half" idx="11"/>
          </p:nvPr>
        </p:nvSpPr>
        <p:spPr/>
        <p:txBody>
          <a:bodyPr/>
          <a:lstStyle>
            <a:lvl1pPr>
              <a:defRPr/>
            </a:lvl1pPr>
          </a:lstStyle>
          <a:p>
            <a:r>
              <a:rPr lang="fr-FR"/>
              <a:t>jj/mm/aa</a:t>
            </a:r>
          </a:p>
        </p:txBody>
      </p:sp>
      <p:sp>
        <p:nvSpPr>
          <p:cNvPr id="4" name="Footer Placeholder 3"/>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123921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263" y="273050"/>
            <a:ext cx="2960687" cy="1157288"/>
          </a:xfrm>
        </p:spPr>
        <p:txBody>
          <a:bodyPr anchor="b"/>
          <a:lstStyle>
            <a:lvl1pPr algn="l">
              <a:defRPr sz="2000" b="1"/>
            </a:lvl1pPr>
          </a:lstStyle>
          <a:p>
            <a:r>
              <a:rPr lang="fr-FR" smtClean="0"/>
              <a:t>Click to edit Master title style</a:t>
            </a:r>
            <a:endParaRPr lang="fr-FR"/>
          </a:p>
        </p:txBody>
      </p:sp>
      <p:sp>
        <p:nvSpPr>
          <p:cNvPr id="3" name="Content Placeholder 2"/>
          <p:cNvSpPr>
            <a:spLocks noGrp="1"/>
          </p:cNvSpPr>
          <p:nvPr>
            <p:ph idx="1"/>
          </p:nvPr>
        </p:nvSpPr>
        <p:spPr>
          <a:xfrm>
            <a:off x="3517900" y="273050"/>
            <a:ext cx="5030788" cy="5835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fr-FR"/>
          </a:p>
        </p:txBody>
      </p:sp>
      <p:sp>
        <p:nvSpPr>
          <p:cNvPr id="4" name="Text Placeholder 3"/>
          <p:cNvSpPr>
            <a:spLocks noGrp="1"/>
          </p:cNvSpPr>
          <p:nvPr>
            <p:ph type="body" sz="half" idx="2"/>
          </p:nvPr>
        </p:nvSpPr>
        <p:spPr>
          <a:xfrm>
            <a:off x="449263" y="1430338"/>
            <a:ext cx="2960687" cy="46783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1D62D4F-6BA8-CF48-B5D0-90B91923428D}" type="slidenum">
              <a:rPr lang="fr-FR"/>
              <a:pPr/>
              <a:t>‹#›</a:t>
            </a:fld>
            <a:endParaRPr lang="fr-FR"/>
          </a:p>
        </p:txBody>
      </p:sp>
      <p:sp>
        <p:nvSpPr>
          <p:cNvPr id="6" name="Date Placeholder 5"/>
          <p:cNvSpPr>
            <a:spLocks noGrp="1"/>
          </p:cNvSpPr>
          <p:nvPr>
            <p:ph type="dt" sz="half" idx="11"/>
          </p:nvPr>
        </p:nvSpPr>
        <p:spPr/>
        <p:txBody>
          <a:bodyPr/>
          <a:lstStyle>
            <a:lvl1pPr>
              <a:defRPr/>
            </a:lvl1pPr>
          </a:lstStyle>
          <a:p>
            <a:r>
              <a:rPr lang="fr-FR"/>
              <a:t>jj/mm/aa</a:t>
            </a:r>
          </a:p>
        </p:txBody>
      </p:sp>
      <p:sp>
        <p:nvSpPr>
          <p:cNvPr id="7" name="Footer Placeholder 6"/>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333382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713" y="4787900"/>
            <a:ext cx="5399087" cy="565150"/>
          </a:xfrm>
        </p:spPr>
        <p:txBody>
          <a:bodyPr anchor="b"/>
          <a:lstStyle>
            <a:lvl1pPr algn="l">
              <a:defRPr sz="2000" b="1"/>
            </a:lvl1pPr>
          </a:lstStyle>
          <a:p>
            <a:r>
              <a:rPr lang="fr-FR" smtClean="0"/>
              <a:t>Click to edit Master title style</a:t>
            </a:r>
            <a:endParaRPr lang="fr-FR"/>
          </a:p>
        </p:txBody>
      </p:sp>
      <p:sp>
        <p:nvSpPr>
          <p:cNvPr id="3" name="Picture Placeholder 2"/>
          <p:cNvSpPr>
            <a:spLocks noGrp="1"/>
          </p:cNvSpPr>
          <p:nvPr>
            <p:ph type="pic" idx="1"/>
          </p:nvPr>
        </p:nvSpPr>
        <p:spPr>
          <a:xfrm>
            <a:off x="1763713" y="611188"/>
            <a:ext cx="5399087" cy="41036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63713" y="5353050"/>
            <a:ext cx="5399087" cy="8016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70BA4AD-F396-E240-8E36-0351B464C39E}" type="slidenum">
              <a:rPr lang="fr-FR"/>
              <a:pPr/>
              <a:t>‹#›</a:t>
            </a:fld>
            <a:endParaRPr lang="fr-FR"/>
          </a:p>
        </p:txBody>
      </p:sp>
      <p:sp>
        <p:nvSpPr>
          <p:cNvPr id="6" name="Date Placeholder 5"/>
          <p:cNvSpPr>
            <a:spLocks noGrp="1"/>
          </p:cNvSpPr>
          <p:nvPr>
            <p:ph type="dt" sz="half" idx="11"/>
          </p:nvPr>
        </p:nvSpPr>
        <p:spPr/>
        <p:txBody>
          <a:bodyPr/>
          <a:lstStyle>
            <a:lvl1pPr>
              <a:defRPr/>
            </a:lvl1pPr>
          </a:lstStyle>
          <a:p>
            <a:r>
              <a:rPr lang="fr-FR"/>
              <a:t>jj/mm/aa</a:t>
            </a:r>
          </a:p>
        </p:txBody>
      </p:sp>
      <p:sp>
        <p:nvSpPr>
          <p:cNvPr id="7" name="Footer Placeholder 6"/>
          <p:cNvSpPr>
            <a:spLocks noGrp="1"/>
          </p:cNvSpPr>
          <p:nvPr>
            <p:ph type="ftr" sz="quarter" idx="12"/>
          </p:nvPr>
        </p:nvSpPr>
        <p:spPr/>
        <p:txBody>
          <a:bodyPr/>
          <a:lstStyle>
            <a:lvl1pPr>
              <a:defRPr/>
            </a:lvl1pPr>
          </a:lstStyle>
          <a:p>
            <a:r>
              <a:rPr lang="fr-FR"/>
              <a:t>GEN-F178-1 (GEN-SCI-029)</a:t>
            </a:r>
          </a:p>
        </p:txBody>
      </p:sp>
    </p:spTree>
    <p:extLst>
      <p:ext uri="{BB962C8B-B14F-4D97-AF65-F5344CB8AC3E}">
        <p14:creationId xmlns:p14="http://schemas.microsoft.com/office/powerpoint/2010/main" val="3651804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4" name="Picture 40" descr="PPT INTERIEU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8997950" cy="6838950"/>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31"/>
          <p:cNvSpPr>
            <a:spLocks noGrp="1" noChangeArrowheads="1"/>
          </p:cNvSpPr>
          <p:nvPr>
            <p:ph type="title"/>
          </p:nvPr>
        </p:nvSpPr>
        <p:spPr bwMode="auto">
          <a:xfrm>
            <a:off x="0" y="0"/>
            <a:ext cx="899795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ctr" anchorCtr="0" compatLnSpc="1">
            <a:prstTxWarp prst="textNoShape">
              <a:avLst/>
            </a:prstTxWarp>
          </a:bodyPr>
          <a:lstStyle/>
          <a:p>
            <a:pPr lvl="0"/>
            <a:r>
              <a:rPr lang="fr-FR"/>
              <a:t>Cliquez et modifiez le titre</a:t>
            </a:r>
          </a:p>
        </p:txBody>
      </p:sp>
      <p:sp>
        <p:nvSpPr>
          <p:cNvPr id="1056" name="Rectangle 32"/>
          <p:cNvSpPr>
            <a:spLocks noGrp="1" noChangeArrowheads="1"/>
          </p:cNvSpPr>
          <p:nvPr>
            <p:ph type="body" idx="1"/>
          </p:nvPr>
        </p:nvSpPr>
        <p:spPr bwMode="auto">
          <a:xfrm>
            <a:off x="0" y="1336675"/>
            <a:ext cx="89979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59961" tIns="45715" rIns="359961" bIns="45715"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57" name="Rectangle 33"/>
          <p:cNvSpPr>
            <a:spLocks noGrp="1" noChangeArrowheads="1"/>
          </p:cNvSpPr>
          <p:nvPr>
            <p:ph type="sldNum" sz="quarter" idx="4"/>
          </p:nvPr>
        </p:nvSpPr>
        <p:spPr bwMode="auto">
          <a:xfrm>
            <a:off x="0" y="6535738"/>
            <a:ext cx="29845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t" anchorCtr="0" compatLnSpc="1">
            <a:prstTxWarp prst="textNoShape">
              <a:avLst/>
            </a:prstTxWarp>
          </a:bodyPr>
          <a:lstStyle>
            <a:lvl1pPr>
              <a:defRPr sz="1000" b="1">
                <a:solidFill>
                  <a:schemeClr val="bg1"/>
                </a:solidFill>
                <a:latin typeface="+mn-lt"/>
              </a:defRPr>
            </a:lvl1pPr>
          </a:lstStyle>
          <a:p>
            <a:fld id="{F80FBA22-7278-C248-BB11-3201350203E5}" type="slidenum">
              <a:rPr lang="fr-FR"/>
              <a:pPr/>
              <a:t>‹#›</a:t>
            </a:fld>
            <a:endParaRPr lang="fr-FR"/>
          </a:p>
        </p:txBody>
      </p:sp>
      <p:sp>
        <p:nvSpPr>
          <p:cNvPr id="1065" name="Text Box 41"/>
          <p:cNvSpPr txBox="1">
            <a:spLocks noChangeArrowheads="1"/>
          </p:cNvSpPr>
          <p:nvPr/>
        </p:nvSpPr>
        <p:spPr bwMode="auto">
          <a:xfrm rot="16200000">
            <a:off x="-1599406" y="4571207"/>
            <a:ext cx="3400425"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0" tIns="45715" rIns="91430" bIns="45715">
            <a:spAutoFit/>
          </a:bodyPr>
          <a:lstStyle/>
          <a:p>
            <a:pPr>
              <a:spcBef>
                <a:spcPct val="50000"/>
              </a:spcBef>
            </a:pPr>
            <a:r>
              <a:rPr lang="fr-FR" sz="700">
                <a:latin typeface="Arial" charset="0"/>
                <a:cs typeface="Arial" charset="0"/>
              </a:rPr>
              <a:t>Nom « année de thèse» deptement  JDD ONERA «année»</a:t>
            </a:r>
          </a:p>
        </p:txBody>
      </p:sp>
      <p:sp>
        <p:nvSpPr>
          <p:cNvPr id="1066" name="Rectangle 42"/>
          <p:cNvSpPr>
            <a:spLocks noGrp="1" noChangeArrowheads="1"/>
          </p:cNvSpPr>
          <p:nvPr>
            <p:ph type="dt" sz="half" idx="2"/>
          </p:nvPr>
        </p:nvSpPr>
        <p:spPr bwMode="auto">
          <a:xfrm>
            <a:off x="458788" y="6535738"/>
            <a:ext cx="116681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4000" tIns="10800" rIns="54000" bIns="10800" numCol="1" anchor="t" anchorCtr="0" compatLnSpc="1">
            <a:prstTxWarp prst="textNoShape">
              <a:avLst/>
            </a:prstTxWarp>
          </a:bodyPr>
          <a:lstStyle>
            <a:lvl1pPr algn="ctr">
              <a:defRPr sz="1200">
                <a:latin typeface="+mn-lt"/>
              </a:defRPr>
            </a:lvl1pPr>
          </a:lstStyle>
          <a:p>
            <a:r>
              <a:rPr lang="fr-FR"/>
              <a:t>jj/mm/aa</a:t>
            </a:r>
          </a:p>
        </p:txBody>
      </p:sp>
      <p:sp>
        <p:nvSpPr>
          <p:cNvPr id="1067" name="Rectangle 43"/>
          <p:cNvSpPr>
            <a:spLocks noGrp="1" noChangeArrowheads="1"/>
          </p:cNvSpPr>
          <p:nvPr>
            <p:ph type="ftr" sz="quarter" idx="3"/>
          </p:nvPr>
        </p:nvSpPr>
        <p:spPr bwMode="auto">
          <a:xfrm>
            <a:off x="5789613" y="6545263"/>
            <a:ext cx="158273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4000" tIns="10800" rIns="54000" bIns="10800" numCol="1" anchor="t" anchorCtr="0" compatLnSpc="1">
            <a:prstTxWarp prst="textNoShape">
              <a:avLst/>
            </a:prstTxWarp>
          </a:bodyPr>
          <a:lstStyle>
            <a:lvl1pPr algn="ctr">
              <a:defRPr sz="900">
                <a:latin typeface="+mn-lt"/>
              </a:defRPr>
            </a:lvl1pPr>
          </a:lstStyle>
          <a:p>
            <a:r>
              <a:rPr lang="fr-FR"/>
              <a:t>GEN-F178-1 (GEN-SCI-029)</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 id="2147483673" r:id="rId13"/>
  </p:sldLayoutIdLst>
  <p:timing>
    <p:tnLst>
      <p:par>
        <p:cTn xmlns:p14="http://schemas.microsoft.com/office/powerpoint/2010/main" id="1" dur="indefinite" restart="never" nodeType="tmRoot"/>
      </p:par>
    </p:tnLst>
  </p:timing>
  <p:hf hdr="0"/>
  <p:txStyles>
    <p:titleStyle>
      <a:lvl1pPr marL="361950" algn="l" defTabSz="863600" rtl="0" fontAlgn="base">
        <a:lnSpc>
          <a:spcPct val="80000"/>
        </a:lnSpc>
        <a:spcBef>
          <a:spcPct val="0"/>
        </a:spcBef>
        <a:spcAft>
          <a:spcPct val="0"/>
        </a:spcAft>
        <a:defRPr sz="2600" b="1">
          <a:solidFill>
            <a:schemeClr val="bg1"/>
          </a:solidFill>
          <a:latin typeface="+mj-lt"/>
          <a:ea typeface="+mj-ea"/>
          <a:cs typeface="+mj-cs"/>
        </a:defRPr>
      </a:lvl1pPr>
      <a:lvl2pPr marL="361950" algn="l" defTabSz="863600" rtl="0" fontAlgn="base">
        <a:lnSpc>
          <a:spcPct val="80000"/>
        </a:lnSpc>
        <a:spcBef>
          <a:spcPct val="0"/>
        </a:spcBef>
        <a:spcAft>
          <a:spcPct val="0"/>
        </a:spcAft>
        <a:defRPr sz="2600" b="1">
          <a:solidFill>
            <a:schemeClr val="bg1"/>
          </a:solidFill>
          <a:latin typeface="Arial" charset="0"/>
          <a:ea typeface="ＭＳ Ｐゴシック" charset="0"/>
        </a:defRPr>
      </a:lvl2pPr>
      <a:lvl3pPr marL="361950" algn="l" defTabSz="863600" rtl="0" fontAlgn="base">
        <a:lnSpc>
          <a:spcPct val="80000"/>
        </a:lnSpc>
        <a:spcBef>
          <a:spcPct val="0"/>
        </a:spcBef>
        <a:spcAft>
          <a:spcPct val="0"/>
        </a:spcAft>
        <a:defRPr sz="2600" b="1">
          <a:solidFill>
            <a:schemeClr val="bg1"/>
          </a:solidFill>
          <a:latin typeface="Arial" charset="0"/>
          <a:ea typeface="ＭＳ Ｐゴシック" charset="0"/>
        </a:defRPr>
      </a:lvl3pPr>
      <a:lvl4pPr marL="361950" algn="l" defTabSz="863600" rtl="0" fontAlgn="base">
        <a:lnSpc>
          <a:spcPct val="80000"/>
        </a:lnSpc>
        <a:spcBef>
          <a:spcPct val="0"/>
        </a:spcBef>
        <a:spcAft>
          <a:spcPct val="0"/>
        </a:spcAft>
        <a:defRPr sz="2600" b="1">
          <a:solidFill>
            <a:schemeClr val="bg1"/>
          </a:solidFill>
          <a:latin typeface="Arial" charset="0"/>
          <a:ea typeface="ＭＳ Ｐゴシック" charset="0"/>
        </a:defRPr>
      </a:lvl4pPr>
      <a:lvl5pPr marL="361950" algn="l" defTabSz="863600" rtl="0" fontAlgn="base">
        <a:lnSpc>
          <a:spcPct val="80000"/>
        </a:lnSpc>
        <a:spcBef>
          <a:spcPct val="0"/>
        </a:spcBef>
        <a:spcAft>
          <a:spcPct val="0"/>
        </a:spcAft>
        <a:defRPr sz="2600" b="1">
          <a:solidFill>
            <a:schemeClr val="bg1"/>
          </a:solidFill>
          <a:latin typeface="Arial" charset="0"/>
          <a:ea typeface="ＭＳ Ｐゴシック" charset="0"/>
        </a:defRPr>
      </a:lvl5pPr>
      <a:lvl6pPr marL="819150" algn="l" defTabSz="863600" rtl="0" fontAlgn="base">
        <a:lnSpc>
          <a:spcPct val="80000"/>
        </a:lnSpc>
        <a:spcBef>
          <a:spcPct val="0"/>
        </a:spcBef>
        <a:spcAft>
          <a:spcPct val="0"/>
        </a:spcAft>
        <a:defRPr sz="2600" b="1">
          <a:solidFill>
            <a:schemeClr val="bg1"/>
          </a:solidFill>
          <a:latin typeface="Arial" charset="0"/>
          <a:ea typeface="ＭＳ Ｐゴシック" charset="0"/>
        </a:defRPr>
      </a:lvl6pPr>
      <a:lvl7pPr marL="1276350" algn="l" defTabSz="863600" rtl="0" fontAlgn="base">
        <a:lnSpc>
          <a:spcPct val="80000"/>
        </a:lnSpc>
        <a:spcBef>
          <a:spcPct val="0"/>
        </a:spcBef>
        <a:spcAft>
          <a:spcPct val="0"/>
        </a:spcAft>
        <a:defRPr sz="2600" b="1">
          <a:solidFill>
            <a:schemeClr val="bg1"/>
          </a:solidFill>
          <a:latin typeface="Arial" charset="0"/>
          <a:ea typeface="ＭＳ Ｐゴシック" charset="0"/>
        </a:defRPr>
      </a:lvl7pPr>
      <a:lvl8pPr marL="1733550" algn="l" defTabSz="863600" rtl="0" fontAlgn="base">
        <a:lnSpc>
          <a:spcPct val="80000"/>
        </a:lnSpc>
        <a:spcBef>
          <a:spcPct val="0"/>
        </a:spcBef>
        <a:spcAft>
          <a:spcPct val="0"/>
        </a:spcAft>
        <a:defRPr sz="2600" b="1">
          <a:solidFill>
            <a:schemeClr val="bg1"/>
          </a:solidFill>
          <a:latin typeface="Arial" charset="0"/>
          <a:ea typeface="ＭＳ Ｐゴシック" charset="0"/>
        </a:defRPr>
      </a:lvl8pPr>
      <a:lvl9pPr marL="2190750" algn="l" defTabSz="863600" rtl="0" fontAlgn="base">
        <a:lnSpc>
          <a:spcPct val="80000"/>
        </a:lnSpc>
        <a:spcBef>
          <a:spcPct val="0"/>
        </a:spcBef>
        <a:spcAft>
          <a:spcPct val="0"/>
        </a:spcAft>
        <a:defRPr sz="2600" b="1">
          <a:solidFill>
            <a:schemeClr val="bg1"/>
          </a:solidFill>
          <a:latin typeface="Arial" charset="0"/>
          <a:ea typeface="ＭＳ Ｐゴシック" charset="0"/>
        </a:defRPr>
      </a:lvl9pPr>
    </p:titleStyle>
    <p:bodyStyle>
      <a:lvl1pPr marL="180975" indent="-180975" algn="l" defTabSz="863600" rtl="0" fontAlgn="base">
        <a:spcBef>
          <a:spcPct val="20000"/>
        </a:spcBef>
        <a:spcAft>
          <a:spcPct val="0"/>
        </a:spcAft>
        <a:buClr>
          <a:srgbClr val="660066"/>
        </a:buClr>
        <a:buSzPct val="75000"/>
        <a:buFont typeface="Times" charset="0"/>
        <a:buChar char="•"/>
        <a:defRPr sz="2300">
          <a:solidFill>
            <a:srgbClr val="000042"/>
          </a:solidFill>
          <a:latin typeface="+mn-lt"/>
          <a:ea typeface="+mn-ea"/>
          <a:cs typeface="+mn-cs"/>
        </a:defRPr>
      </a:lvl1pPr>
      <a:lvl2pPr marL="541338" indent="-180975" algn="l" defTabSz="863600" rtl="0" fontAlgn="base">
        <a:spcBef>
          <a:spcPct val="20000"/>
        </a:spcBef>
        <a:spcAft>
          <a:spcPct val="0"/>
        </a:spcAft>
        <a:buClr>
          <a:srgbClr val="CC99FF"/>
        </a:buClr>
        <a:buSzPct val="75000"/>
        <a:buFont typeface="Times" charset="0"/>
        <a:buChar char="•"/>
        <a:defRPr sz="1900">
          <a:solidFill>
            <a:srgbClr val="000042"/>
          </a:solidFill>
          <a:latin typeface="+mn-lt"/>
          <a:ea typeface="+mn-ea"/>
        </a:defRPr>
      </a:lvl2pPr>
      <a:lvl3pPr marL="895350" indent="-174625" algn="l" defTabSz="863600" rtl="0" fontAlgn="base">
        <a:spcBef>
          <a:spcPct val="20000"/>
        </a:spcBef>
        <a:spcAft>
          <a:spcPct val="0"/>
        </a:spcAft>
        <a:buFont typeface="Times" charset="0"/>
        <a:buChar char="•"/>
        <a:defRPr sz="1700">
          <a:solidFill>
            <a:srgbClr val="000042"/>
          </a:solidFill>
          <a:latin typeface="+mn-lt"/>
          <a:ea typeface="+mn-ea"/>
        </a:defRPr>
      </a:lvl3pPr>
      <a:lvl4pPr marL="1255713" indent="-180975" algn="l" defTabSz="863600" rtl="0" fontAlgn="base">
        <a:spcBef>
          <a:spcPct val="20000"/>
        </a:spcBef>
        <a:spcAft>
          <a:spcPct val="0"/>
        </a:spcAft>
        <a:buFont typeface="Times" charset="0"/>
        <a:buChar char="•"/>
        <a:defRPr sz="1500">
          <a:solidFill>
            <a:srgbClr val="000042"/>
          </a:solidFill>
          <a:latin typeface="+mn-lt"/>
          <a:ea typeface="+mn-ea"/>
        </a:defRPr>
      </a:lvl4pPr>
      <a:lvl5pPr marL="1619250" indent="-184150" algn="l" defTabSz="863600" rtl="0" fontAlgn="base">
        <a:spcBef>
          <a:spcPct val="20000"/>
        </a:spcBef>
        <a:spcAft>
          <a:spcPct val="0"/>
        </a:spcAft>
        <a:buFont typeface="Times" charset="0"/>
        <a:buChar char="•"/>
        <a:defRPr sz="1500">
          <a:solidFill>
            <a:srgbClr val="000042"/>
          </a:solidFill>
          <a:latin typeface="+mn-lt"/>
          <a:ea typeface="+mn-ea"/>
        </a:defRPr>
      </a:lvl5pPr>
      <a:lvl6pPr marL="2076450" indent="-184150" algn="l" defTabSz="863600" rtl="0" fontAlgn="base">
        <a:spcBef>
          <a:spcPct val="20000"/>
        </a:spcBef>
        <a:spcAft>
          <a:spcPct val="0"/>
        </a:spcAft>
        <a:buFont typeface="Times" charset="0"/>
        <a:buChar char="•"/>
        <a:defRPr sz="1500">
          <a:solidFill>
            <a:srgbClr val="000042"/>
          </a:solidFill>
          <a:latin typeface="+mn-lt"/>
          <a:ea typeface="+mn-ea"/>
        </a:defRPr>
      </a:lvl6pPr>
      <a:lvl7pPr marL="2533650" indent="-184150" algn="l" defTabSz="863600" rtl="0" fontAlgn="base">
        <a:spcBef>
          <a:spcPct val="20000"/>
        </a:spcBef>
        <a:spcAft>
          <a:spcPct val="0"/>
        </a:spcAft>
        <a:buFont typeface="Times" charset="0"/>
        <a:buChar char="•"/>
        <a:defRPr sz="1500">
          <a:solidFill>
            <a:srgbClr val="000042"/>
          </a:solidFill>
          <a:latin typeface="+mn-lt"/>
          <a:ea typeface="+mn-ea"/>
        </a:defRPr>
      </a:lvl7pPr>
      <a:lvl8pPr marL="2990850" indent="-184150" algn="l" defTabSz="863600" rtl="0" fontAlgn="base">
        <a:spcBef>
          <a:spcPct val="20000"/>
        </a:spcBef>
        <a:spcAft>
          <a:spcPct val="0"/>
        </a:spcAft>
        <a:buFont typeface="Times" charset="0"/>
        <a:buChar char="•"/>
        <a:defRPr sz="1500">
          <a:solidFill>
            <a:srgbClr val="000042"/>
          </a:solidFill>
          <a:latin typeface="+mn-lt"/>
          <a:ea typeface="+mn-ea"/>
        </a:defRPr>
      </a:lvl8pPr>
      <a:lvl9pPr marL="3448050" indent="-184150" algn="l" defTabSz="863600" rtl="0" fontAlgn="base">
        <a:spcBef>
          <a:spcPct val="20000"/>
        </a:spcBef>
        <a:spcAft>
          <a:spcPct val="0"/>
        </a:spcAft>
        <a:buFont typeface="Times" charset="0"/>
        <a:buChar char="•"/>
        <a:defRPr sz="1500">
          <a:solidFill>
            <a:srgbClr val="00004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bwMode="auto">
          <a:xfrm>
            <a:off x="449263" y="274638"/>
            <a:ext cx="80994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429059" name="Rectangle 3"/>
          <p:cNvSpPr>
            <a:spLocks noGrp="1" noChangeArrowheads="1"/>
          </p:cNvSpPr>
          <p:nvPr>
            <p:ph type="body" idx="1"/>
          </p:nvPr>
        </p:nvSpPr>
        <p:spPr bwMode="auto">
          <a:xfrm>
            <a:off x="449263" y="1595438"/>
            <a:ext cx="8099425"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29060" name="Rectangle 4"/>
          <p:cNvSpPr>
            <a:spLocks noGrp="1" noChangeArrowheads="1"/>
          </p:cNvSpPr>
          <p:nvPr>
            <p:ph type="dt" sz="half" idx="2"/>
          </p:nvPr>
        </p:nvSpPr>
        <p:spPr bwMode="auto">
          <a:xfrm>
            <a:off x="449263" y="6227763"/>
            <a:ext cx="2100262"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r>
              <a:rPr lang="fr-FR"/>
              <a:t>jj/mm/aa</a:t>
            </a:r>
          </a:p>
        </p:txBody>
      </p:sp>
      <p:sp>
        <p:nvSpPr>
          <p:cNvPr id="429061" name="Rectangle 5"/>
          <p:cNvSpPr>
            <a:spLocks noGrp="1" noChangeArrowheads="1"/>
          </p:cNvSpPr>
          <p:nvPr>
            <p:ph type="ftr" sz="quarter" idx="3"/>
          </p:nvPr>
        </p:nvSpPr>
        <p:spPr bwMode="auto">
          <a:xfrm>
            <a:off x="3074988" y="6227763"/>
            <a:ext cx="2847975"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r>
              <a:rPr lang="fr-FR"/>
              <a:t>GEN-F178-1 (GEN-SCI-029)</a:t>
            </a:r>
          </a:p>
        </p:txBody>
      </p:sp>
      <p:sp>
        <p:nvSpPr>
          <p:cNvPr id="429062" name="Rectangle 6"/>
          <p:cNvSpPr>
            <a:spLocks noGrp="1" noChangeArrowheads="1"/>
          </p:cNvSpPr>
          <p:nvPr>
            <p:ph type="sldNum" sz="quarter" idx="4"/>
          </p:nvPr>
        </p:nvSpPr>
        <p:spPr bwMode="auto">
          <a:xfrm>
            <a:off x="6448425" y="6227763"/>
            <a:ext cx="210026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F4EDD797-934F-7F45-B327-059F8FAF2AA9}"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8" name="Rectangle 6"/>
          <p:cNvSpPr>
            <a:spLocks noGrp="1" noChangeArrowheads="1"/>
          </p:cNvSpPr>
          <p:nvPr>
            <p:ph type="ctrTitle"/>
          </p:nvPr>
        </p:nvSpPr>
        <p:spPr>
          <a:xfrm>
            <a:off x="0" y="1733550"/>
            <a:ext cx="8686800" cy="1143000"/>
          </a:xfrm>
        </p:spPr>
        <p:txBody>
          <a:bodyPr/>
          <a:lstStyle/>
          <a:p>
            <a:r>
              <a:rPr lang="fr-FR" dirty="0" smtClean="0"/>
              <a:t>A </a:t>
            </a:r>
            <a:r>
              <a:rPr lang="fr-FR" dirty="0" err="1" smtClean="0"/>
              <a:t>formal</a:t>
            </a:r>
            <a:r>
              <a:rPr lang="fr-FR" dirty="0" smtClean="0"/>
              <a:t> </a:t>
            </a:r>
            <a:r>
              <a:rPr lang="fr-FR" dirty="0" err="1" smtClean="0"/>
              <a:t>language</a:t>
            </a:r>
            <a:r>
              <a:rPr lang="fr-FR" dirty="0" smtClean="0"/>
              <a:t> for </a:t>
            </a:r>
            <a:r>
              <a:rPr lang="fr-FR" dirty="0" err="1" smtClean="0"/>
              <a:t>critical</a:t>
            </a:r>
            <a:r>
              <a:rPr lang="fr-FR" dirty="0" smtClean="0"/>
              <a:t> </a:t>
            </a:r>
            <a:br>
              <a:rPr lang="fr-FR" dirty="0" smtClean="0"/>
            </a:br>
            <a:r>
              <a:rPr lang="fr-FR" dirty="0" err="1" smtClean="0"/>
              <a:t>humans</a:t>
            </a:r>
            <a:r>
              <a:rPr lang="fr-FR" dirty="0"/>
              <a:t>-</a:t>
            </a:r>
            <a:r>
              <a:rPr lang="fr-FR" dirty="0" smtClean="0"/>
              <a:t>machines interfaces conception, </a:t>
            </a:r>
            <a:r>
              <a:rPr lang="fr-FR" dirty="0" err="1" smtClean="0"/>
              <a:t>specification</a:t>
            </a:r>
            <a:r>
              <a:rPr lang="fr-FR" dirty="0" smtClean="0"/>
              <a:t> and </a:t>
            </a:r>
            <a:r>
              <a:rPr lang="fr-FR" dirty="0" err="1" smtClean="0"/>
              <a:t>verification</a:t>
            </a:r>
            <a:endParaRPr lang="fr-FR" dirty="0"/>
          </a:p>
        </p:txBody>
      </p:sp>
      <p:sp>
        <p:nvSpPr>
          <p:cNvPr id="315399" name="Rectangle 7"/>
          <p:cNvSpPr>
            <a:spLocks noGrp="1" noChangeArrowheads="1"/>
          </p:cNvSpPr>
          <p:nvPr>
            <p:ph type="subTitle" idx="1"/>
          </p:nvPr>
        </p:nvSpPr>
        <p:spPr>
          <a:xfrm>
            <a:off x="400050" y="2740025"/>
            <a:ext cx="8248650" cy="1841500"/>
          </a:xfrm>
        </p:spPr>
        <p:txBody>
          <a:bodyPr/>
          <a:lstStyle/>
          <a:p>
            <a:pPr>
              <a:lnSpc>
                <a:spcPct val="90000"/>
              </a:lnSpc>
            </a:pPr>
            <a:r>
              <a:rPr lang="fr-FR" sz="2400" dirty="0" smtClean="0"/>
              <a:t>Vincent LECRUBIER</a:t>
            </a:r>
            <a:endParaRPr lang="fr-FR" sz="2400" dirty="0"/>
          </a:p>
          <a:p>
            <a:pPr>
              <a:lnSpc>
                <a:spcPct val="90000"/>
              </a:lnSpc>
            </a:pPr>
            <a:r>
              <a:rPr lang="fr-FR" sz="1400" i="1" dirty="0"/>
              <a:t>Doctorant </a:t>
            </a:r>
            <a:r>
              <a:rPr lang="fr-FR" sz="1400" i="1" dirty="0" smtClean="0"/>
              <a:t>2ème </a:t>
            </a:r>
            <a:r>
              <a:rPr lang="fr-FR" sz="1400" i="1" dirty="0"/>
              <a:t>année</a:t>
            </a:r>
          </a:p>
          <a:p>
            <a:pPr>
              <a:lnSpc>
                <a:spcPct val="90000"/>
              </a:lnSpc>
            </a:pPr>
            <a:r>
              <a:rPr lang="fr-FR" sz="1200" i="1" dirty="0"/>
              <a:t>ONERA, </a:t>
            </a:r>
            <a:r>
              <a:rPr lang="fr-FR" sz="1200" i="1" dirty="0" smtClean="0"/>
              <a:t>DTIM</a:t>
            </a:r>
            <a:endParaRPr lang="fr-FR" sz="1200" i="1" dirty="0"/>
          </a:p>
          <a:p>
            <a:pPr>
              <a:lnSpc>
                <a:spcPct val="90000"/>
              </a:lnSpc>
            </a:pPr>
            <a:endParaRPr lang="fr-FR" sz="1200" i="1" dirty="0"/>
          </a:p>
          <a:p>
            <a:pPr algn="l">
              <a:lnSpc>
                <a:spcPct val="90000"/>
              </a:lnSpc>
            </a:pPr>
            <a:r>
              <a:rPr lang="fr-FR" sz="2100" u="sng" dirty="0" smtClean="0"/>
              <a:t>Directeurs </a:t>
            </a:r>
            <a:r>
              <a:rPr lang="fr-FR" sz="2100" u="sng" dirty="0"/>
              <a:t>de thèse </a:t>
            </a:r>
            <a:r>
              <a:rPr lang="fr-FR" sz="2100" u="sng" dirty="0" smtClean="0"/>
              <a:t>:</a:t>
            </a:r>
            <a:r>
              <a:rPr lang="fr-FR" sz="2100" dirty="0" smtClean="0"/>
              <a:t> 	Bruno d’</a:t>
            </a:r>
            <a:r>
              <a:rPr lang="fr-FR" sz="2100" dirty="0" err="1" smtClean="0"/>
              <a:t>Ausbourg</a:t>
            </a:r>
            <a:r>
              <a:rPr lang="fr-FR" sz="2100" dirty="0"/>
              <a:t> </a:t>
            </a:r>
            <a:r>
              <a:rPr lang="fr-FR" sz="2100" dirty="0" smtClean="0"/>
              <a:t>(ONERA) </a:t>
            </a:r>
          </a:p>
          <a:p>
            <a:pPr algn="l">
              <a:lnSpc>
                <a:spcPct val="90000"/>
              </a:lnSpc>
            </a:pPr>
            <a:r>
              <a:rPr lang="fr-FR" sz="2100" dirty="0"/>
              <a:t>	</a:t>
            </a:r>
            <a:r>
              <a:rPr lang="fr-FR" sz="2100" dirty="0" smtClean="0"/>
              <a:t>		Yamine A</a:t>
            </a:r>
            <a:r>
              <a:rPr lang="fr-FR" sz="2100" dirty="0" smtClean="0"/>
              <a:t>ït-</a:t>
            </a:r>
            <a:r>
              <a:rPr lang="fr-FR" sz="2100" dirty="0" err="1" smtClean="0"/>
              <a:t>Ameur</a:t>
            </a:r>
            <a:r>
              <a:rPr lang="fr-FR" sz="2100" dirty="0" smtClean="0"/>
              <a:t> (ENSEEIHT)</a:t>
            </a:r>
            <a:endParaRPr lang="fr-FR" sz="21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46052B-E2D5-A64F-81D4-4535FB398E0D}" type="slidenum">
              <a:rPr lang="fr-FR"/>
              <a:pPr/>
              <a:t>2</a:t>
            </a:fld>
            <a:endParaRPr lang="fr-FR"/>
          </a:p>
        </p:txBody>
      </p:sp>
      <p:sp>
        <p:nvSpPr>
          <p:cNvPr id="5" name="Date Placeholder 4"/>
          <p:cNvSpPr>
            <a:spLocks noGrp="1"/>
          </p:cNvSpPr>
          <p:nvPr>
            <p:ph type="dt" sz="half" idx="11"/>
          </p:nvPr>
        </p:nvSpPr>
        <p:spPr/>
        <p:txBody>
          <a:bodyPr/>
          <a:lstStyle/>
          <a:p>
            <a:r>
              <a:rPr lang="fr-FR"/>
              <a:t>jj/mm/aa</a:t>
            </a:r>
          </a:p>
        </p:txBody>
      </p:sp>
      <p:sp>
        <p:nvSpPr>
          <p:cNvPr id="6" name="Footer Placeholder 5"/>
          <p:cNvSpPr>
            <a:spLocks noGrp="1"/>
          </p:cNvSpPr>
          <p:nvPr>
            <p:ph type="ftr" sz="quarter" idx="12"/>
          </p:nvPr>
        </p:nvSpPr>
        <p:spPr/>
        <p:txBody>
          <a:bodyPr/>
          <a:lstStyle/>
          <a:p>
            <a:r>
              <a:rPr lang="fr-FR"/>
              <a:t>GEN-F178-1 (GEN-SCI-029)</a:t>
            </a:r>
          </a:p>
        </p:txBody>
      </p:sp>
      <p:sp>
        <p:nvSpPr>
          <p:cNvPr id="432130" name="Rectangle 2"/>
          <p:cNvSpPr>
            <a:spLocks noGrp="1" noChangeArrowheads="1"/>
          </p:cNvSpPr>
          <p:nvPr>
            <p:ph type="title"/>
          </p:nvPr>
        </p:nvSpPr>
        <p:spPr/>
        <p:txBody>
          <a:bodyPr/>
          <a:lstStyle/>
          <a:p>
            <a:r>
              <a:rPr lang="fr-FR"/>
              <a:t>Consignes</a:t>
            </a:r>
          </a:p>
        </p:txBody>
      </p:sp>
      <p:sp>
        <p:nvSpPr>
          <p:cNvPr id="432131" name="Rectangle 3"/>
          <p:cNvSpPr>
            <a:spLocks noGrp="1" noChangeArrowheads="1"/>
          </p:cNvSpPr>
          <p:nvPr>
            <p:ph type="body" idx="1"/>
          </p:nvPr>
        </p:nvSpPr>
        <p:spPr>
          <a:xfrm>
            <a:off x="0" y="915988"/>
            <a:ext cx="8997950" cy="5505450"/>
          </a:xfrm>
        </p:spPr>
        <p:txBody>
          <a:bodyPr/>
          <a:lstStyle/>
          <a:p>
            <a:pPr>
              <a:lnSpc>
                <a:spcPct val="80000"/>
              </a:lnSpc>
            </a:pPr>
            <a:r>
              <a:rPr lang="fr-FR" sz="1200"/>
              <a:t>La présentation orale aura lieu devant les autres doctorants de la branche mais aussi devant les conseillers scientifiques de branche et des visiteurs extérieurs. Votre exposé devra donc être soigneusement préparé et accessible à un large auditoire de scientifiques.</a:t>
            </a:r>
          </a:p>
          <a:p>
            <a:pPr>
              <a:lnSpc>
                <a:spcPct val="80000"/>
              </a:lnSpc>
            </a:pPr>
            <a:r>
              <a:rPr lang="fr-FR" sz="1200"/>
              <a:t>La première planche devra comporter les mêmes informations que le résumé (année du doctorat, directeur(s) de thèse, encadrants, département/unité, laboratoires, etc.) suivant le modèle GEN‑F178.</a:t>
            </a:r>
            <a:endParaRPr lang="fr-FR" sz="1200" b="1" u="sng"/>
          </a:p>
          <a:p>
            <a:pPr>
              <a:lnSpc>
                <a:spcPct val="80000"/>
              </a:lnSpc>
            </a:pPr>
            <a:r>
              <a:rPr lang="fr-FR" sz="1200" b="1" u="sng"/>
              <a:t>Pour les doctorants de première année</a:t>
            </a:r>
            <a:endParaRPr lang="fr-FR" sz="1200"/>
          </a:p>
          <a:p>
            <a:pPr>
              <a:lnSpc>
                <a:spcPct val="80000"/>
              </a:lnSpc>
            </a:pPr>
            <a:r>
              <a:rPr lang="fr-FR" sz="1200"/>
              <a:t>La communication comprendra :</a:t>
            </a:r>
          </a:p>
          <a:p>
            <a:pPr>
              <a:lnSpc>
                <a:spcPct val="80000"/>
              </a:lnSpc>
            </a:pPr>
            <a:r>
              <a:rPr lang="fr-FR" sz="1200"/>
              <a:t>Une présentation orale de 5 min (2 planches) ;</a:t>
            </a:r>
          </a:p>
          <a:p>
            <a:pPr>
              <a:lnSpc>
                <a:spcPct val="80000"/>
              </a:lnSpc>
            </a:pPr>
            <a:r>
              <a:rPr lang="fr-FR" sz="1200"/>
              <a:t>La présentation d</a:t>
            </a:r>
            <a:r>
              <a:rPr lang="ja-JP" altLang="fr-FR" sz="1200">
                <a:latin typeface="Arial"/>
              </a:rPr>
              <a:t>’</a:t>
            </a:r>
            <a:r>
              <a:rPr lang="fr-FR" sz="1200"/>
              <a:t>un poster lors de la session réservée à cet effet, juste après la présentation orale.</a:t>
            </a:r>
          </a:p>
          <a:p>
            <a:pPr>
              <a:lnSpc>
                <a:spcPct val="80000"/>
              </a:lnSpc>
            </a:pPr>
            <a:r>
              <a:rPr lang="fr-FR" sz="1200"/>
              <a:t>Le temps imparti pour la présentation orale étant très court, il s</a:t>
            </a:r>
            <a:r>
              <a:rPr lang="ja-JP" altLang="fr-FR" sz="1200">
                <a:latin typeface="Arial"/>
              </a:rPr>
              <a:t>’</a:t>
            </a:r>
            <a:r>
              <a:rPr lang="fr-FR" sz="1200"/>
              <a:t>agira donc essentiellement de donner à l</a:t>
            </a:r>
            <a:r>
              <a:rPr lang="ja-JP" altLang="fr-FR" sz="1200">
                <a:latin typeface="Arial"/>
              </a:rPr>
              <a:t>’</a:t>
            </a:r>
            <a:r>
              <a:rPr lang="fr-FR" sz="1200"/>
              <a:t>auditoire l</a:t>
            </a:r>
            <a:r>
              <a:rPr lang="ja-JP" altLang="fr-FR" sz="1200">
                <a:latin typeface="Arial"/>
              </a:rPr>
              <a:t>’</a:t>
            </a:r>
            <a:r>
              <a:rPr lang="fr-FR" sz="1200"/>
              <a:t>envie de venir vous poser des questions lors des sessions posters, qui auront lieu à l</a:t>
            </a:r>
            <a:r>
              <a:rPr lang="ja-JP" altLang="fr-FR" sz="1200">
                <a:latin typeface="Arial"/>
              </a:rPr>
              <a:t>’</a:t>
            </a:r>
            <a:r>
              <a:rPr lang="fr-FR" sz="1200"/>
              <a:t>occasion d</a:t>
            </a:r>
            <a:r>
              <a:rPr lang="ja-JP" altLang="fr-FR" sz="1200">
                <a:latin typeface="Arial"/>
              </a:rPr>
              <a:t>’</a:t>
            </a:r>
            <a:r>
              <a:rPr lang="fr-FR" sz="1200"/>
              <a:t>une pause déjeuner. </a:t>
            </a:r>
            <a:endParaRPr lang="fr-FR" sz="1200" b="1" u="sng"/>
          </a:p>
          <a:p>
            <a:pPr>
              <a:lnSpc>
                <a:spcPct val="80000"/>
              </a:lnSpc>
            </a:pPr>
            <a:r>
              <a:rPr lang="fr-FR" sz="1200" b="1" u="sng"/>
              <a:t>Pour les doctorants de deuxième année</a:t>
            </a:r>
            <a:endParaRPr lang="fr-FR" sz="1200"/>
          </a:p>
          <a:p>
            <a:pPr>
              <a:lnSpc>
                <a:spcPct val="80000"/>
              </a:lnSpc>
            </a:pPr>
            <a:r>
              <a:rPr lang="fr-FR" sz="1200"/>
              <a:t>La communication comprendra :</a:t>
            </a:r>
          </a:p>
          <a:p>
            <a:pPr>
              <a:lnSpc>
                <a:spcPct val="80000"/>
              </a:lnSpc>
            </a:pPr>
            <a:r>
              <a:rPr lang="fr-FR" sz="1200"/>
              <a:t>10 minutes de présentation ;</a:t>
            </a:r>
          </a:p>
          <a:p>
            <a:pPr>
              <a:lnSpc>
                <a:spcPct val="80000"/>
              </a:lnSpc>
            </a:pPr>
            <a:r>
              <a:rPr lang="fr-FR" sz="1200"/>
              <a:t>4 minutes de questions/discussions avec l</a:t>
            </a:r>
            <a:r>
              <a:rPr lang="ja-JP" altLang="fr-FR" sz="1200">
                <a:latin typeface="Arial"/>
              </a:rPr>
              <a:t>’</a:t>
            </a:r>
            <a:r>
              <a:rPr lang="fr-FR" sz="1200"/>
              <a:t>auditoire.</a:t>
            </a:r>
            <a:endParaRPr lang="fr-FR" sz="1200" b="1" u="sng"/>
          </a:p>
          <a:p>
            <a:pPr>
              <a:lnSpc>
                <a:spcPct val="80000"/>
              </a:lnSpc>
            </a:pPr>
            <a:r>
              <a:rPr lang="fr-FR" sz="1200" b="1" u="sng"/>
              <a:t>Pour les doctorants de troisième année</a:t>
            </a:r>
            <a:endParaRPr lang="fr-FR" sz="1200"/>
          </a:p>
          <a:p>
            <a:pPr>
              <a:lnSpc>
                <a:spcPct val="80000"/>
              </a:lnSpc>
            </a:pPr>
            <a:r>
              <a:rPr lang="fr-FR" sz="1200"/>
              <a:t>La communication comprendra :</a:t>
            </a:r>
          </a:p>
          <a:p>
            <a:pPr>
              <a:lnSpc>
                <a:spcPct val="80000"/>
              </a:lnSpc>
            </a:pPr>
            <a:r>
              <a:rPr lang="fr-FR" sz="1200"/>
              <a:t>15 minutes de présentation ;</a:t>
            </a:r>
          </a:p>
          <a:p>
            <a:pPr>
              <a:lnSpc>
                <a:spcPct val="80000"/>
              </a:lnSpc>
            </a:pPr>
            <a:r>
              <a:rPr lang="fr-FR" sz="1200"/>
              <a:t>4 minutes de questions/discussions avec l</a:t>
            </a:r>
            <a:r>
              <a:rPr lang="ja-JP" altLang="fr-FR" sz="1200">
                <a:latin typeface="Arial"/>
              </a:rPr>
              <a:t>’</a:t>
            </a:r>
            <a:r>
              <a:rPr lang="fr-FR" sz="1200"/>
              <a:t>auditoire.</a:t>
            </a:r>
          </a:p>
          <a:p>
            <a:pPr>
              <a:lnSpc>
                <a:spcPct val="80000"/>
              </a:lnSpc>
            </a:pPr>
            <a:r>
              <a:rPr lang="fr-FR" sz="1200"/>
              <a:t>De même que pour le résumé, vous devrez présenter le contexte, les enjeux, la démarche suivie, les résultats obtenus, les comparer aux objectifs initiaux et terminer par une conclusion et des perspectives. N</a:t>
            </a:r>
            <a:r>
              <a:rPr lang="ja-JP" altLang="fr-FR" sz="1200">
                <a:latin typeface="Arial"/>
              </a:rPr>
              <a:t>’</a:t>
            </a:r>
            <a:r>
              <a:rPr lang="fr-FR" sz="1200"/>
              <a:t>oubliez pas de lister les publications, communications et brevets en précisant leur statut (en préparation, soumis, accepté ; déposé, publié,…). Le temps imparti pour la présentation est relativement court. Vous devrez donc retenir uniquement les points clés de votre travail, en mettant en évidence leur originalité et les retombées attendues.</a:t>
            </a:r>
          </a:p>
          <a:p>
            <a:pPr>
              <a:lnSpc>
                <a:spcPct val="80000"/>
              </a:lnSpc>
            </a:pPr>
            <a:r>
              <a:rPr lang="fr-FR" sz="1200"/>
              <a:t>Il est préférable que les présentations soient au format pdf.</a:t>
            </a:r>
          </a:p>
          <a:p>
            <a:pPr>
              <a:lnSpc>
                <a:spcPct val="80000"/>
              </a:lnSpc>
            </a:pPr>
            <a:r>
              <a:rPr lang="fr-FR" sz="1200"/>
              <a:t>Le planning de toutes les JDD étant assez dense, il est impératif que chacun respecte le temps imparti, pour éviter d</a:t>
            </a:r>
            <a:r>
              <a:rPr lang="ja-JP" altLang="fr-FR" sz="1200">
                <a:latin typeface="Arial"/>
              </a:rPr>
              <a:t>’</a:t>
            </a:r>
            <a:r>
              <a:rPr lang="fr-FR" sz="1200"/>
              <a:t>être interrompu sans avoir passé les messages importants.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35A2C2E-B942-9946-8B19-EA0FE3505A18}" type="slidenum">
              <a:rPr lang="fr-FR"/>
              <a:pPr/>
              <a:t>3</a:t>
            </a:fld>
            <a:endParaRPr lang="fr-FR"/>
          </a:p>
        </p:txBody>
      </p:sp>
      <p:sp>
        <p:nvSpPr>
          <p:cNvPr id="6" name="Date Placeholder 4"/>
          <p:cNvSpPr>
            <a:spLocks noGrp="1"/>
          </p:cNvSpPr>
          <p:nvPr>
            <p:ph type="dt" sz="half" idx="11"/>
          </p:nvPr>
        </p:nvSpPr>
        <p:spPr/>
        <p:txBody>
          <a:bodyPr/>
          <a:lstStyle/>
          <a:p>
            <a:r>
              <a:rPr lang="fr-FR"/>
              <a:t>jj/mm/aa</a:t>
            </a:r>
          </a:p>
        </p:txBody>
      </p:sp>
      <p:sp>
        <p:nvSpPr>
          <p:cNvPr id="7" name="Footer Placeholder 5"/>
          <p:cNvSpPr>
            <a:spLocks noGrp="1"/>
          </p:cNvSpPr>
          <p:nvPr>
            <p:ph type="ftr" sz="quarter" idx="12"/>
          </p:nvPr>
        </p:nvSpPr>
        <p:spPr/>
        <p:txBody>
          <a:bodyPr/>
          <a:lstStyle/>
          <a:p>
            <a:r>
              <a:rPr lang="fr-FR"/>
              <a:t>GEN-F178-1 (GEN-SCI-029)</a:t>
            </a:r>
          </a:p>
        </p:txBody>
      </p:sp>
      <p:sp>
        <p:nvSpPr>
          <p:cNvPr id="430082" name="Rectangle 2"/>
          <p:cNvSpPr>
            <a:spLocks noGrp="1" noChangeArrowheads="1"/>
          </p:cNvSpPr>
          <p:nvPr>
            <p:ph type="title"/>
          </p:nvPr>
        </p:nvSpPr>
        <p:spPr/>
        <p:txBody>
          <a:bodyPr/>
          <a:lstStyle/>
          <a:p>
            <a:r>
              <a:rPr lang="fr-FR" b="0"/>
              <a:t>Consignes pour la présentation orale</a:t>
            </a:r>
            <a:endParaRPr lang="fr-FR"/>
          </a:p>
        </p:txBody>
      </p:sp>
      <p:sp>
        <p:nvSpPr>
          <p:cNvPr id="430083" name="Rectangle 3"/>
          <p:cNvSpPr>
            <a:spLocks noGrp="1" noChangeArrowheads="1"/>
          </p:cNvSpPr>
          <p:nvPr>
            <p:ph type="body" idx="1"/>
          </p:nvPr>
        </p:nvSpPr>
        <p:spPr>
          <a:xfrm>
            <a:off x="76200" y="1336675"/>
            <a:ext cx="4314825" cy="4806950"/>
          </a:xfrm>
        </p:spPr>
        <p:txBody>
          <a:bodyPr/>
          <a:lstStyle/>
          <a:p>
            <a:pPr>
              <a:lnSpc>
                <a:spcPct val="80000"/>
              </a:lnSpc>
            </a:pPr>
            <a:r>
              <a:rPr lang="fr-FR" sz="1200"/>
              <a:t>La présentation orale aura lieu devant les autres doctorants de la branche mais aussi devant les conseillers scientifiques de branche et des visiteurs extérieurs. Votre exposé devra donc être soigneusement préparé et accessible à un large auditoire de scientifiques.</a:t>
            </a:r>
          </a:p>
          <a:p>
            <a:pPr>
              <a:lnSpc>
                <a:spcPct val="80000"/>
              </a:lnSpc>
            </a:pPr>
            <a:r>
              <a:rPr lang="fr-FR" sz="1200"/>
              <a:t>La première planche devra comporter les mêmes informations que le résumé (année du doctorat, directeur(s) de thèse, encadrants, département/unité, laboratoires, etc.) suivant le modèle GEN‑F178.</a:t>
            </a:r>
          </a:p>
          <a:p>
            <a:pPr>
              <a:lnSpc>
                <a:spcPct val="80000"/>
              </a:lnSpc>
            </a:pPr>
            <a:endParaRPr lang="fr-FR" sz="1200" b="1" u="sng"/>
          </a:p>
          <a:p>
            <a:pPr>
              <a:lnSpc>
                <a:spcPct val="80000"/>
              </a:lnSpc>
              <a:buFont typeface="Times" charset="0"/>
              <a:buNone/>
            </a:pPr>
            <a:r>
              <a:rPr lang="fr-FR" sz="1200" b="1" u="sng"/>
              <a:t>Pour les doctorants de première année</a:t>
            </a:r>
            <a:endParaRPr lang="fr-FR" sz="1200"/>
          </a:p>
          <a:p>
            <a:pPr>
              <a:lnSpc>
                <a:spcPct val="80000"/>
              </a:lnSpc>
            </a:pPr>
            <a:r>
              <a:rPr lang="fr-FR" sz="1200"/>
              <a:t>La communication comprendra :</a:t>
            </a:r>
          </a:p>
          <a:p>
            <a:pPr>
              <a:lnSpc>
                <a:spcPct val="80000"/>
              </a:lnSpc>
            </a:pPr>
            <a:r>
              <a:rPr lang="fr-FR" sz="1200"/>
              <a:t>Une présentation orale de 5 min (2 planches) ;</a:t>
            </a:r>
          </a:p>
          <a:p>
            <a:pPr>
              <a:lnSpc>
                <a:spcPct val="80000"/>
              </a:lnSpc>
            </a:pPr>
            <a:r>
              <a:rPr lang="fr-FR" sz="1200"/>
              <a:t>La présentation d</a:t>
            </a:r>
            <a:r>
              <a:rPr lang="ja-JP" altLang="fr-FR" sz="1200">
                <a:latin typeface="Arial"/>
              </a:rPr>
              <a:t>’</a:t>
            </a:r>
            <a:r>
              <a:rPr lang="fr-FR" sz="1200"/>
              <a:t>un poster lors de la session réservée à cet effet, juste après la présentation orale.</a:t>
            </a:r>
          </a:p>
          <a:p>
            <a:pPr>
              <a:lnSpc>
                <a:spcPct val="80000"/>
              </a:lnSpc>
            </a:pPr>
            <a:r>
              <a:rPr lang="fr-FR" sz="1200"/>
              <a:t>Le temps imparti pour la présentation orale étant très court, il s</a:t>
            </a:r>
            <a:r>
              <a:rPr lang="ja-JP" altLang="fr-FR" sz="1200">
                <a:latin typeface="Arial"/>
              </a:rPr>
              <a:t>’</a:t>
            </a:r>
            <a:r>
              <a:rPr lang="fr-FR" sz="1200"/>
              <a:t>agira donc essentiellement de donner à l</a:t>
            </a:r>
            <a:r>
              <a:rPr lang="ja-JP" altLang="fr-FR" sz="1200">
                <a:latin typeface="Arial"/>
              </a:rPr>
              <a:t>’</a:t>
            </a:r>
            <a:r>
              <a:rPr lang="fr-FR" sz="1200"/>
              <a:t>auditoire l</a:t>
            </a:r>
            <a:r>
              <a:rPr lang="ja-JP" altLang="fr-FR" sz="1200">
                <a:latin typeface="Arial"/>
              </a:rPr>
              <a:t>’</a:t>
            </a:r>
            <a:r>
              <a:rPr lang="fr-FR" sz="1200"/>
              <a:t>envie de venir vous poser des questions lors des sessions posters, qui auront lieu à l</a:t>
            </a:r>
            <a:r>
              <a:rPr lang="ja-JP" altLang="fr-FR" sz="1200">
                <a:latin typeface="Arial"/>
              </a:rPr>
              <a:t>’</a:t>
            </a:r>
            <a:r>
              <a:rPr lang="fr-FR" sz="1200"/>
              <a:t>occasion d</a:t>
            </a:r>
            <a:r>
              <a:rPr lang="ja-JP" altLang="fr-FR" sz="1200">
                <a:latin typeface="Arial"/>
              </a:rPr>
              <a:t>’</a:t>
            </a:r>
            <a:r>
              <a:rPr lang="fr-FR" sz="1200"/>
              <a:t>une pause déjeuner. </a:t>
            </a:r>
            <a:endParaRPr lang="fr-FR" sz="1200" b="1" u="sng"/>
          </a:p>
        </p:txBody>
      </p:sp>
      <p:sp>
        <p:nvSpPr>
          <p:cNvPr id="430084" name="Rectangle 4"/>
          <p:cNvSpPr>
            <a:spLocks noChangeArrowheads="1"/>
          </p:cNvSpPr>
          <p:nvPr/>
        </p:nvSpPr>
        <p:spPr bwMode="auto">
          <a:xfrm>
            <a:off x="4625975" y="1336675"/>
            <a:ext cx="42830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359961" tIns="45715" rIns="359961" bIns="45715"/>
          <a:lstStyle/>
          <a:p>
            <a:pPr marL="180975" indent="-180975" defTabSz="863600">
              <a:spcBef>
                <a:spcPct val="20000"/>
              </a:spcBef>
              <a:buClr>
                <a:srgbClr val="660066"/>
              </a:buClr>
              <a:buSzPct val="75000"/>
              <a:buFont typeface="Times" charset="0"/>
              <a:buNone/>
            </a:pPr>
            <a:r>
              <a:rPr lang="fr-FR" sz="1200" b="1" u="sng">
                <a:solidFill>
                  <a:srgbClr val="000042"/>
                </a:solidFill>
                <a:latin typeface="Arial" charset="0"/>
              </a:rPr>
              <a:t>Pour les doctorants de deuxième année</a:t>
            </a:r>
            <a:endParaRPr lang="fr-FR" sz="1200">
              <a:solidFill>
                <a:srgbClr val="000042"/>
              </a:solidFill>
              <a:latin typeface="Arial" charset="0"/>
            </a:endParaRPr>
          </a:p>
          <a:p>
            <a:pPr marL="180975" indent="-180975" defTabSz="863600">
              <a:spcBef>
                <a:spcPct val="20000"/>
              </a:spcBef>
              <a:buClr>
                <a:srgbClr val="660066"/>
              </a:buClr>
              <a:buSzPct val="75000"/>
              <a:buFont typeface="Times" charset="0"/>
              <a:buChar char="•"/>
            </a:pPr>
            <a:r>
              <a:rPr lang="fr-FR" sz="1200">
                <a:solidFill>
                  <a:srgbClr val="000042"/>
                </a:solidFill>
                <a:latin typeface="Arial" charset="0"/>
              </a:rPr>
              <a:t>La communication comprendra :</a:t>
            </a:r>
          </a:p>
          <a:p>
            <a:pPr marL="180975" indent="-180975" defTabSz="863600">
              <a:spcBef>
                <a:spcPct val="20000"/>
              </a:spcBef>
              <a:buClr>
                <a:srgbClr val="660066"/>
              </a:buClr>
              <a:buSzPct val="75000"/>
              <a:buFont typeface="Times" charset="0"/>
              <a:buChar char="•"/>
            </a:pPr>
            <a:r>
              <a:rPr lang="fr-FR" sz="1200">
                <a:solidFill>
                  <a:srgbClr val="000042"/>
                </a:solidFill>
                <a:latin typeface="Arial" charset="0"/>
              </a:rPr>
              <a:t>10 minutes de présentation ;</a:t>
            </a:r>
          </a:p>
          <a:p>
            <a:pPr marL="180975" indent="-180975" defTabSz="863600">
              <a:spcBef>
                <a:spcPct val="20000"/>
              </a:spcBef>
              <a:buClr>
                <a:srgbClr val="660066"/>
              </a:buClr>
              <a:buSzPct val="75000"/>
              <a:buFont typeface="Times" charset="0"/>
              <a:buChar char="•"/>
            </a:pPr>
            <a:r>
              <a:rPr lang="fr-FR" sz="1200">
                <a:solidFill>
                  <a:srgbClr val="000042"/>
                </a:solidFill>
                <a:latin typeface="Arial" charset="0"/>
              </a:rPr>
              <a:t>4 minutes de questions/discussions avec l</a:t>
            </a:r>
            <a:r>
              <a:rPr lang="ja-JP" altLang="fr-FR" sz="1200">
                <a:solidFill>
                  <a:srgbClr val="000042"/>
                </a:solidFill>
                <a:latin typeface="Arial"/>
              </a:rPr>
              <a:t>’</a:t>
            </a:r>
            <a:r>
              <a:rPr lang="fr-FR" sz="1200">
                <a:solidFill>
                  <a:srgbClr val="000042"/>
                </a:solidFill>
                <a:latin typeface="Arial" charset="0"/>
              </a:rPr>
              <a:t>auditoire.</a:t>
            </a:r>
          </a:p>
          <a:p>
            <a:pPr marL="180975" indent="-180975" defTabSz="863600">
              <a:spcBef>
                <a:spcPct val="20000"/>
              </a:spcBef>
              <a:buClr>
                <a:srgbClr val="660066"/>
              </a:buClr>
              <a:buSzPct val="75000"/>
              <a:buFont typeface="Times" charset="0"/>
              <a:buChar char="•"/>
            </a:pPr>
            <a:endParaRPr lang="fr-FR" sz="1200" b="1" u="sng">
              <a:solidFill>
                <a:srgbClr val="000042"/>
              </a:solidFill>
              <a:latin typeface="Arial" charset="0"/>
            </a:endParaRPr>
          </a:p>
          <a:p>
            <a:pPr marL="180975" indent="-180975" defTabSz="863600">
              <a:lnSpc>
                <a:spcPct val="80000"/>
              </a:lnSpc>
              <a:spcBef>
                <a:spcPct val="20000"/>
              </a:spcBef>
              <a:buClr>
                <a:srgbClr val="660066"/>
              </a:buClr>
              <a:buSzPct val="75000"/>
              <a:buFont typeface="Times" charset="0"/>
              <a:buNone/>
            </a:pPr>
            <a:r>
              <a:rPr lang="fr-FR" sz="1200" b="1" u="sng">
                <a:solidFill>
                  <a:srgbClr val="000042"/>
                </a:solidFill>
                <a:latin typeface="Arial" charset="0"/>
              </a:rPr>
              <a:t>Pour les doctorants de troisième année</a:t>
            </a:r>
            <a:endParaRPr lang="fr-FR" sz="1200">
              <a:solidFill>
                <a:srgbClr val="000042"/>
              </a:solidFill>
              <a:latin typeface="Arial" charset="0"/>
            </a:endParaRP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La communication comprendra :</a:t>
            </a: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15 minutes de présentation ;</a:t>
            </a: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4 minutes de questions/discussions avec l</a:t>
            </a:r>
            <a:r>
              <a:rPr lang="ja-JP" altLang="fr-FR" sz="1200">
                <a:solidFill>
                  <a:srgbClr val="000042"/>
                </a:solidFill>
                <a:latin typeface="Arial"/>
              </a:rPr>
              <a:t>’</a:t>
            </a:r>
            <a:r>
              <a:rPr lang="fr-FR" sz="1200">
                <a:solidFill>
                  <a:srgbClr val="000042"/>
                </a:solidFill>
                <a:latin typeface="Arial" charset="0"/>
              </a:rPr>
              <a:t>auditoire.</a:t>
            </a: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De même que pour le résumé, vous devrez présenter le contexte, les enjeux, la démarche suivie, les résultats obtenus, les comparer aux objectifs initiaux et terminer par une conclusion et des perspectives. N</a:t>
            </a:r>
            <a:r>
              <a:rPr lang="ja-JP" altLang="fr-FR" sz="1200">
                <a:solidFill>
                  <a:srgbClr val="000042"/>
                </a:solidFill>
                <a:latin typeface="Arial"/>
              </a:rPr>
              <a:t>’</a:t>
            </a:r>
            <a:r>
              <a:rPr lang="fr-FR" sz="1200">
                <a:solidFill>
                  <a:srgbClr val="000042"/>
                </a:solidFill>
                <a:latin typeface="Arial" charset="0"/>
              </a:rPr>
              <a:t>oubliez pas de lister les publications, communications et brevets en précisant leur statut (en préparation, soumis, accepté ; déposé, publié,…). Le temps imparti pour la présentation est relativement court. Vous devrez donc retenir uniquement les points clés de votre travail, en mettant en évidence leur originalité et les retombées attendues.</a:t>
            </a: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Il est préférable que les présentations soient au format pdf.</a:t>
            </a:r>
          </a:p>
          <a:p>
            <a:pPr marL="180975" indent="-180975" defTabSz="863600">
              <a:lnSpc>
                <a:spcPct val="80000"/>
              </a:lnSpc>
              <a:spcBef>
                <a:spcPct val="20000"/>
              </a:spcBef>
              <a:buClr>
                <a:srgbClr val="660066"/>
              </a:buClr>
              <a:buSzPct val="75000"/>
              <a:buFont typeface="Times" charset="0"/>
              <a:buChar char="•"/>
            </a:pPr>
            <a:r>
              <a:rPr lang="fr-FR" sz="1200">
                <a:solidFill>
                  <a:srgbClr val="000042"/>
                </a:solidFill>
                <a:latin typeface="Arial" charset="0"/>
              </a:rPr>
              <a:t>Le planning de toutes les JDD étant assez dense, il est impératif que chacun respecte le temps imparti, pour éviter d</a:t>
            </a:r>
            <a:r>
              <a:rPr lang="ja-JP" altLang="fr-FR" sz="1200">
                <a:solidFill>
                  <a:srgbClr val="000042"/>
                </a:solidFill>
                <a:latin typeface="Arial"/>
              </a:rPr>
              <a:t>’</a:t>
            </a:r>
            <a:r>
              <a:rPr lang="fr-FR" sz="1200">
                <a:solidFill>
                  <a:srgbClr val="000042"/>
                </a:solidFill>
                <a:latin typeface="Arial" charset="0"/>
              </a:rPr>
              <a:t>être interrompu sans avoir passé les messages importants.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0FCC145-5CF4-8549-89D4-ABB413C05B09}" type="slidenum">
              <a:rPr lang="fr-FR"/>
              <a:pPr/>
              <a:t>4</a:t>
            </a:fld>
            <a:endParaRPr lang="fr-FR"/>
          </a:p>
        </p:txBody>
      </p:sp>
      <p:sp>
        <p:nvSpPr>
          <p:cNvPr id="4" name="Date Placeholder 4"/>
          <p:cNvSpPr>
            <a:spLocks noGrp="1"/>
          </p:cNvSpPr>
          <p:nvPr>
            <p:ph type="dt" sz="half" idx="11"/>
          </p:nvPr>
        </p:nvSpPr>
        <p:spPr/>
        <p:txBody>
          <a:bodyPr/>
          <a:lstStyle/>
          <a:p>
            <a:r>
              <a:rPr lang="fr-FR"/>
              <a:t>jj/mm/aa</a:t>
            </a:r>
          </a:p>
        </p:txBody>
      </p:sp>
      <p:sp>
        <p:nvSpPr>
          <p:cNvPr id="5" name="Footer Placeholder 5"/>
          <p:cNvSpPr>
            <a:spLocks noGrp="1"/>
          </p:cNvSpPr>
          <p:nvPr>
            <p:ph type="ftr" sz="quarter" idx="12"/>
          </p:nvPr>
        </p:nvSpPr>
        <p:spPr/>
        <p:txBody>
          <a:bodyPr/>
          <a:lstStyle/>
          <a:p>
            <a:r>
              <a:rPr lang="fr-FR"/>
              <a:t>GEN-F178-1 (GEN-SCI-029)</a:t>
            </a:r>
          </a:p>
        </p:txBody>
      </p:sp>
      <p:sp>
        <p:nvSpPr>
          <p:cNvPr id="424962" name="Rectangle 2"/>
          <p:cNvSpPr>
            <a:spLocks noGrp="1" noChangeArrowheads="1"/>
          </p:cNvSpPr>
          <p:nvPr>
            <p:ph type="title"/>
          </p:nvPr>
        </p:nvSpPr>
        <p:spPr/>
        <p:txBody>
          <a:bodyPr/>
          <a:lstStyle/>
          <a:p>
            <a:r>
              <a:rPr lang="fr-FR"/>
              <a:t>Plan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p:txBody>
          <a:bodyPr/>
          <a:lstStyle/>
          <a:p>
            <a:fld id="{1CE4F7B7-C453-CC4C-94C3-4CF55910881B}" type="slidenum">
              <a:rPr lang="fr-FR"/>
              <a:pPr/>
              <a:t>5</a:t>
            </a:fld>
            <a:endParaRPr lang="fr-FR"/>
          </a:p>
        </p:txBody>
      </p:sp>
      <p:sp>
        <p:nvSpPr>
          <p:cNvPr id="4" name="Date Placeholder 6"/>
          <p:cNvSpPr>
            <a:spLocks noGrp="1"/>
          </p:cNvSpPr>
          <p:nvPr>
            <p:ph type="dt" sz="half" idx="11"/>
          </p:nvPr>
        </p:nvSpPr>
        <p:spPr/>
        <p:txBody>
          <a:bodyPr/>
          <a:lstStyle/>
          <a:p>
            <a:r>
              <a:rPr lang="fr-FR"/>
              <a:t>jj/mm/aa</a:t>
            </a:r>
          </a:p>
        </p:txBody>
      </p:sp>
      <p:sp>
        <p:nvSpPr>
          <p:cNvPr id="5" name="Footer Placeholder 7"/>
          <p:cNvSpPr>
            <a:spLocks noGrp="1"/>
          </p:cNvSpPr>
          <p:nvPr>
            <p:ph type="ftr" sz="quarter" idx="12"/>
          </p:nvPr>
        </p:nvSpPr>
        <p:spPr/>
        <p:txBody>
          <a:bodyPr/>
          <a:lstStyle/>
          <a:p>
            <a:r>
              <a:rPr lang="fr-FR"/>
              <a:t>GEN-F178-1 (GEN-SCI-029)</a:t>
            </a:r>
          </a:p>
        </p:txBody>
      </p:sp>
      <p:sp>
        <p:nvSpPr>
          <p:cNvPr id="421890" name="Rectangle 2"/>
          <p:cNvSpPr>
            <a:spLocks noGrp="1" noChangeArrowheads="1"/>
          </p:cNvSpPr>
          <p:nvPr>
            <p:ph type="title"/>
          </p:nvPr>
        </p:nvSpPr>
        <p:spPr/>
        <p:txBody>
          <a:bodyPr/>
          <a:lstStyle/>
          <a:p>
            <a:r>
              <a:rPr lang="fr-FR"/>
              <a:t>Contexte et problématique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p:txBody>
          <a:bodyPr/>
          <a:lstStyle/>
          <a:p>
            <a:fld id="{B206D6CC-3972-0D4E-8236-DBCD85AE81A5}" type="slidenum">
              <a:rPr lang="fr-FR"/>
              <a:pPr/>
              <a:t>6</a:t>
            </a:fld>
            <a:endParaRPr lang="fr-FR"/>
          </a:p>
        </p:txBody>
      </p:sp>
      <p:sp>
        <p:nvSpPr>
          <p:cNvPr id="4" name="Date Placeholder 5"/>
          <p:cNvSpPr>
            <a:spLocks noGrp="1"/>
          </p:cNvSpPr>
          <p:nvPr>
            <p:ph type="dt" sz="half" idx="11"/>
          </p:nvPr>
        </p:nvSpPr>
        <p:spPr/>
        <p:txBody>
          <a:bodyPr/>
          <a:lstStyle/>
          <a:p>
            <a:r>
              <a:rPr lang="fr-FR"/>
              <a:t>jj/mm/aa</a:t>
            </a:r>
          </a:p>
        </p:txBody>
      </p:sp>
      <p:sp>
        <p:nvSpPr>
          <p:cNvPr id="5" name="Footer Placeholder 6"/>
          <p:cNvSpPr>
            <a:spLocks noGrp="1"/>
          </p:cNvSpPr>
          <p:nvPr>
            <p:ph type="ftr" sz="quarter" idx="12"/>
          </p:nvPr>
        </p:nvSpPr>
        <p:spPr/>
        <p:txBody>
          <a:bodyPr/>
          <a:lstStyle/>
          <a:p>
            <a:r>
              <a:rPr lang="fr-FR"/>
              <a:t>GEN-F178-1 (GEN-SCI-029)</a:t>
            </a:r>
          </a:p>
        </p:txBody>
      </p:sp>
      <p:sp>
        <p:nvSpPr>
          <p:cNvPr id="365573" name="Rectangle 5"/>
          <p:cNvSpPr>
            <a:spLocks noGrp="1" noChangeArrowheads="1"/>
          </p:cNvSpPr>
          <p:nvPr>
            <p:ph type="title"/>
          </p:nvPr>
        </p:nvSpPr>
        <p:spPr/>
        <p:txBody>
          <a:bodyPr/>
          <a:lstStyle/>
          <a:p>
            <a:r>
              <a:rPr lang="fr-FR"/>
              <a:t>Objectifs de la thèse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231A379-214F-614F-A731-73B76E3FCDC9}" type="slidenum">
              <a:rPr lang="fr-FR"/>
              <a:pPr/>
              <a:t>7</a:t>
            </a:fld>
            <a:endParaRPr lang="fr-FR"/>
          </a:p>
        </p:txBody>
      </p:sp>
      <p:sp>
        <p:nvSpPr>
          <p:cNvPr id="4" name="Date Placeholder 4"/>
          <p:cNvSpPr>
            <a:spLocks noGrp="1"/>
          </p:cNvSpPr>
          <p:nvPr>
            <p:ph type="dt" sz="half" idx="11"/>
          </p:nvPr>
        </p:nvSpPr>
        <p:spPr/>
        <p:txBody>
          <a:bodyPr/>
          <a:lstStyle/>
          <a:p>
            <a:r>
              <a:rPr lang="fr-FR"/>
              <a:t>jj/mm/aa</a:t>
            </a:r>
          </a:p>
        </p:txBody>
      </p:sp>
      <p:sp>
        <p:nvSpPr>
          <p:cNvPr id="5" name="Footer Placeholder 5"/>
          <p:cNvSpPr>
            <a:spLocks noGrp="1"/>
          </p:cNvSpPr>
          <p:nvPr>
            <p:ph type="ftr" sz="quarter" idx="12"/>
          </p:nvPr>
        </p:nvSpPr>
        <p:spPr/>
        <p:txBody>
          <a:bodyPr/>
          <a:lstStyle/>
          <a:p>
            <a:r>
              <a:rPr lang="fr-FR"/>
              <a:t>GEN-F178-1 (GEN-SCI-029)</a:t>
            </a:r>
          </a:p>
        </p:txBody>
      </p:sp>
      <p:sp>
        <p:nvSpPr>
          <p:cNvPr id="425986" name="Rectangle 2"/>
          <p:cNvSpPr>
            <a:spLocks noGrp="1" noChangeArrowheads="1"/>
          </p:cNvSpPr>
          <p:nvPr>
            <p:ph type="title"/>
          </p:nvPr>
        </p:nvSpPr>
        <p:spPr/>
        <p:txBody>
          <a:bodyPr/>
          <a:lstStyle/>
          <a:p>
            <a:r>
              <a:rPr lang="fr-FR"/>
              <a:t>Démarche et résultats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4A3B79C-2C3F-D948-8410-24DD52BAABAA}" type="slidenum">
              <a:rPr lang="fr-FR"/>
              <a:pPr/>
              <a:t>8</a:t>
            </a:fld>
            <a:endParaRPr lang="fr-FR"/>
          </a:p>
        </p:txBody>
      </p:sp>
      <p:sp>
        <p:nvSpPr>
          <p:cNvPr id="4" name="Date Placeholder 4"/>
          <p:cNvSpPr>
            <a:spLocks noGrp="1"/>
          </p:cNvSpPr>
          <p:nvPr>
            <p:ph type="dt" sz="half" idx="11"/>
          </p:nvPr>
        </p:nvSpPr>
        <p:spPr/>
        <p:txBody>
          <a:bodyPr/>
          <a:lstStyle/>
          <a:p>
            <a:r>
              <a:rPr lang="fr-FR"/>
              <a:t>jj/mm/aa</a:t>
            </a:r>
          </a:p>
        </p:txBody>
      </p:sp>
      <p:sp>
        <p:nvSpPr>
          <p:cNvPr id="5" name="Footer Placeholder 5"/>
          <p:cNvSpPr>
            <a:spLocks noGrp="1"/>
          </p:cNvSpPr>
          <p:nvPr>
            <p:ph type="ftr" sz="quarter" idx="12"/>
          </p:nvPr>
        </p:nvSpPr>
        <p:spPr/>
        <p:txBody>
          <a:bodyPr/>
          <a:lstStyle/>
          <a:p>
            <a:r>
              <a:rPr lang="fr-FR"/>
              <a:t>GEN-F178-1 (GEN-SCI-029)</a:t>
            </a:r>
          </a:p>
        </p:txBody>
      </p:sp>
      <p:sp>
        <p:nvSpPr>
          <p:cNvPr id="427010" name="Rectangle 2"/>
          <p:cNvSpPr>
            <a:spLocks noGrp="1" noChangeArrowheads="1"/>
          </p:cNvSpPr>
          <p:nvPr>
            <p:ph type="title"/>
          </p:nvPr>
        </p:nvSpPr>
        <p:spPr/>
        <p:txBody>
          <a:bodyPr/>
          <a:lstStyle/>
          <a:p>
            <a:r>
              <a:rPr lang="fr-FR"/>
              <a:t>Conclusions/Perspectives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0EFCA13-4DE3-9247-98E6-F0875FED8C79}" type="slidenum">
              <a:rPr lang="fr-FR"/>
              <a:pPr/>
              <a:t>9</a:t>
            </a:fld>
            <a:endParaRPr lang="fr-FR"/>
          </a:p>
        </p:txBody>
      </p:sp>
      <p:sp>
        <p:nvSpPr>
          <p:cNvPr id="5" name="Date Placeholder 4"/>
          <p:cNvSpPr>
            <a:spLocks noGrp="1"/>
          </p:cNvSpPr>
          <p:nvPr>
            <p:ph type="dt" sz="half" idx="11"/>
          </p:nvPr>
        </p:nvSpPr>
        <p:spPr/>
        <p:txBody>
          <a:bodyPr/>
          <a:lstStyle/>
          <a:p>
            <a:r>
              <a:rPr lang="fr-FR"/>
              <a:t>jj/mm/aa</a:t>
            </a:r>
          </a:p>
        </p:txBody>
      </p:sp>
      <p:sp>
        <p:nvSpPr>
          <p:cNvPr id="6" name="Footer Placeholder 5"/>
          <p:cNvSpPr>
            <a:spLocks noGrp="1"/>
          </p:cNvSpPr>
          <p:nvPr>
            <p:ph type="ftr" sz="quarter" idx="12"/>
          </p:nvPr>
        </p:nvSpPr>
        <p:spPr/>
        <p:txBody>
          <a:bodyPr/>
          <a:lstStyle/>
          <a:p>
            <a:r>
              <a:rPr lang="fr-FR"/>
              <a:t>GEN-F178-1 (GEN-SCI-029)</a:t>
            </a:r>
          </a:p>
        </p:txBody>
      </p:sp>
      <p:sp>
        <p:nvSpPr>
          <p:cNvPr id="428034" name="Rectangle 2"/>
          <p:cNvSpPr>
            <a:spLocks noGrp="1" noChangeArrowheads="1"/>
          </p:cNvSpPr>
          <p:nvPr>
            <p:ph type="title"/>
          </p:nvPr>
        </p:nvSpPr>
        <p:spPr/>
        <p:txBody>
          <a:bodyPr/>
          <a:lstStyle/>
          <a:p>
            <a:r>
              <a:rPr lang="fr-FR"/>
              <a:t>Production scientifique</a:t>
            </a:r>
          </a:p>
        </p:txBody>
      </p:sp>
      <p:sp>
        <p:nvSpPr>
          <p:cNvPr id="428036" name="Text Box 4"/>
          <p:cNvSpPr txBox="1">
            <a:spLocks noChangeArrowheads="1"/>
          </p:cNvSpPr>
          <p:nvPr/>
        </p:nvSpPr>
        <p:spPr bwMode="auto">
          <a:xfrm>
            <a:off x="368300" y="1327150"/>
            <a:ext cx="706120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fr-FR" sz="1600" b="1">
                <a:latin typeface="Arial" charset="0"/>
              </a:rPr>
              <a:t>Publications</a:t>
            </a:r>
          </a:p>
          <a:p>
            <a:endParaRPr lang="fr-FR" sz="1400">
              <a:latin typeface="Arial" charset="0"/>
            </a:endParaRPr>
          </a:p>
          <a:p>
            <a:endParaRPr lang="fr-FR" sz="1400">
              <a:latin typeface="Arial" charset="0"/>
            </a:endParaRPr>
          </a:p>
          <a:p>
            <a:endParaRPr lang="fr-FR" sz="1400">
              <a:latin typeface="Arial" charset="0"/>
            </a:endParaRPr>
          </a:p>
          <a:p>
            <a:endParaRPr lang="fr-FR" sz="1400">
              <a:latin typeface="Arial" charset="0"/>
            </a:endParaRPr>
          </a:p>
          <a:p>
            <a:endParaRPr lang="fr-FR" sz="1400">
              <a:latin typeface="Arial" charset="0"/>
            </a:endParaRPr>
          </a:p>
          <a:p>
            <a:endParaRPr lang="fr-FR" sz="1400">
              <a:latin typeface="Arial" charset="0"/>
            </a:endParaRPr>
          </a:p>
          <a:p>
            <a:r>
              <a:rPr lang="fr-FR" sz="1600" b="1">
                <a:latin typeface="Arial" charset="0"/>
              </a:rPr>
              <a:t>Communications</a:t>
            </a:r>
          </a:p>
          <a:p>
            <a:endParaRPr lang="fr-FR" sz="1400">
              <a:latin typeface="Arial" charset="0"/>
            </a:endParaRPr>
          </a:p>
          <a:p>
            <a:endParaRPr lang="fr-FR" sz="1400">
              <a:latin typeface="Arial" charset="0"/>
            </a:endParaRPr>
          </a:p>
          <a:p>
            <a:endParaRPr lang="fr-FR" sz="1400">
              <a:latin typeface="Arial" charset="0"/>
            </a:endParaRPr>
          </a:p>
          <a:p>
            <a:endParaRPr lang="fr-FR" sz="1400">
              <a:latin typeface="Arial" charset="0"/>
            </a:endParaRPr>
          </a:p>
          <a:p>
            <a:endParaRPr lang="fr-FR" sz="1400">
              <a:latin typeface="Arial" charset="0"/>
            </a:endParaRPr>
          </a:p>
          <a:p>
            <a:r>
              <a:rPr lang="fr-FR" sz="1600" b="1">
                <a:latin typeface="Arial" charset="0"/>
              </a:rPr>
              <a:t>Brevets</a:t>
            </a:r>
          </a:p>
        </p:txBody>
      </p:sp>
    </p:spTree>
  </p:cSld>
  <p:clrMapOvr>
    <a:masterClrMapping/>
  </p:clrMapOvr>
</p:sld>
</file>

<file path=ppt/theme/theme1.xml><?xml version="1.0" encoding="utf-8"?>
<a:theme xmlns:a="http://schemas.openxmlformats.org/drawingml/2006/main" name="Masque texte">
  <a:themeElements>
    <a:clrScheme name="Masque tex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que tex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Masque tex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que tex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que tex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que tex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que tex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que tex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que tex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4685</TotalTime>
  <Words>377</Words>
  <Application>Microsoft Macintosh PowerPoint</Application>
  <PresentationFormat>Custom</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Times New Roman</vt:lpstr>
      <vt:lpstr>Arial</vt:lpstr>
      <vt:lpstr>Times</vt:lpstr>
      <vt:lpstr>Masque texte</vt:lpstr>
      <vt:lpstr>Conception personnalisée</vt:lpstr>
      <vt:lpstr>A formal language for critical  humans-machines interfaces conception, specification and verification</vt:lpstr>
      <vt:lpstr>Consignes</vt:lpstr>
      <vt:lpstr>Consignes pour la présentation orale</vt:lpstr>
      <vt:lpstr>Plan</vt:lpstr>
      <vt:lpstr>Contexte et problématique</vt:lpstr>
      <vt:lpstr>Objectifs de la thèse</vt:lpstr>
      <vt:lpstr>Démarche et résultats</vt:lpstr>
      <vt:lpstr>Conclusions/Perspectives</vt:lpstr>
      <vt:lpstr>Production scientifique</vt:lpstr>
    </vt:vector>
  </TitlesOfParts>
  <Company>Onera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Office National d’Études et de Recherches Aérospatiales </dc:title>
  <dc:creator>PLA</dc:creator>
  <cp:lastModifiedBy>Vincent Lecrubier</cp:lastModifiedBy>
  <cp:revision>449</cp:revision>
  <cp:lastPrinted>2005-10-14T09:47:05Z</cp:lastPrinted>
  <dcterms:created xsi:type="dcterms:W3CDTF">2003-11-04T15:00:04Z</dcterms:created>
  <dcterms:modified xsi:type="dcterms:W3CDTF">2014-01-24T16:29:50Z</dcterms:modified>
</cp:coreProperties>
</file>