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u CRUCIAT" initials="CC" lastIdx="1" clrIdx="0">
    <p:extLst>
      <p:ext uri="{19B8F6BF-5375-455C-9EA6-DF929625EA0E}">
        <p15:presenceInfo xmlns:p15="http://schemas.microsoft.com/office/powerpoint/2012/main" userId="S-1-5-21-930218461-2274735760-3385554542-33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38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0T19:29:50.22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0E24-4F3C-4F88-8EB2-CF1445C5C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Clean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21BA4-5C54-4212-9698-8400241DA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Cursant</a:t>
            </a:r>
            <a:r>
              <a:rPr lang="en-GB" dirty="0"/>
              <a:t>: </a:t>
            </a:r>
            <a:r>
              <a:rPr lang="en-GB" dirty="0" err="1"/>
              <a:t>cruciat</a:t>
            </a:r>
            <a:r>
              <a:rPr lang="en-GB" dirty="0"/>
              <a:t> Corneliu </a:t>
            </a:r>
            <a:r>
              <a:rPr lang="en-GB" dirty="0" err="1"/>
              <a:t>constantin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97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844A-F179-4AE2-B444-E00B8FC9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A79F-01BD-4E74-A9C0-76A66011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7668"/>
            <a:ext cx="2239097" cy="3541714"/>
          </a:xfrm>
        </p:spPr>
        <p:txBody>
          <a:bodyPr/>
          <a:lstStyle/>
          <a:p>
            <a:r>
              <a:rPr lang="en-GB" dirty="0"/>
              <a:t>Application Query Handler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657C4-2F7D-41E0-8218-A3D76945F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750" y="1662979"/>
            <a:ext cx="9078653" cy="405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7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844A-F179-4AE2-B444-E00B8FC9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A79F-01BD-4E74-A9C0-76A66011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7668"/>
            <a:ext cx="1758805" cy="3541714"/>
          </a:xfrm>
        </p:spPr>
        <p:txBody>
          <a:bodyPr/>
          <a:lstStyle/>
          <a:p>
            <a:r>
              <a:rPr lang="en-GB" dirty="0"/>
              <a:t>Controllers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A4B25-0105-4A39-BBB6-4FCEABA2E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402" y="1856509"/>
            <a:ext cx="9265118" cy="43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5225-4C64-4449-AC3B-0BBAF9A0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Avantajele</a:t>
            </a:r>
            <a:r>
              <a:rPr lang="en-GB" dirty="0"/>
              <a:t> </a:t>
            </a:r>
            <a:r>
              <a:rPr lang="en-GB" dirty="0" err="1"/>
              <a:t>utilizarii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8007-41C6-4D10-A71A-9C2AB33C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Creste</a:t>
            </a:r>
            <a:r>
              <a:rPr lang="en-GB" dirty="0"/>
              <a:t> </a:t>
            </a:r>
            <a:r>
              <a:rPr lang="en-GB" dirty="0" err="1"/>
              <a:t>claritatea</a:t>
            </a:r>
            <a:r>
              <a:rPr lang="en-GB" dirty="0"/>
              <a:t> </a:t>
            </a:r>
            <a:r>
              <a:rPr lang="en-GB" dirty="0" err="1"/>
              <a:t>codului</a:t>
            </a:r>
            <a:endParaRPr lang="en-GB" dirty="0"/>
          </a:p>
          <a:p>
            <a:r>
              <a:rPr lang="en-GB" dirty="0" err="1"/>
              <a:t>Creste</a:t>
            </a:r>
            <a:r>
              <a:rPr lang="en-GB" dirty="0"/>
              <a:t> </a:t>
            </a:r>
            <a:r>
              <a:rPr lang="en-GB" dirty="0" err="1"/>
              <a:t>reutilizarea</a:t>
            </a:r>
            <a:r>
              <a:rPr lang="en-GB" dirty="0"/>
              <a:t> </a:t>
            </a:r>
            <a:r>
              <a:rPr lang="en-GB" dirty="0" err="1"/>
              <a:t>codului</a:t>
            </a:r>
            <a:endParaRPr lang="en-GB" dirty="0"/>
          </a:p>
          <a:p>
            <a:r>
              <a:rPr lang="en-GB" dirty="0"/>
              <a:t>O </a:t>
            </a:r>
            <a:r>
              <a:rPr lang="en-GB" dirty="0" err="1"/>
              <a:t>testare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usoara</a:t>
            </a:r>
            <a:endParaRPr lang="en-GB" dirty="0"/>
          </a:p>
          <a:p>
            <a:r>
              <a:rPr lang="en-GB" dirty="0" err="1"/>
              <a:t>Evolutie</a:t>
            </a:r>
            <a:r>
              <a:rPr lang="en-GB" dirty="0"/>
              <a:t> </a:t>
            </a:r>
            <a:r>
              <a:rPr lang="en-GB" dirty="0" err="1"/>
              <a:t>rapida</a:t>
            </a:r>
            <a:r>
              <a:rPr lang="en-GB" dirty="0"/>
              <a:t> a </a:t>
            </a:r>
            <a:r>
              <a:rPr lang="en-GB" dirty="0" err="1"/>
              <a:t>proiectului</a:t>
            </a:r>
            <a:endParaRPr lang="en-GB" dirty="0"/>
          </a:p>
          <a:p>
            <a:r>
              <a:rPr lang="en-GB" dirty="0" err="1"/>
              <a:t>Lucrul</a:t>
            </a:r>
            <a:r>
              <a:rPr lang="en-GB" dirty="0"/>
              <a:t> in </a:t>
            </a:r>
            <a:r>
              <a:rPr lang="en-GB" dirty="0" err="1"/>
              <a:t>paralel</a:t>
            </a:r>
            <a:r>
              <a:rPr lang="en-GB" dirty="0"/>
              <a:t> a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multor</a:t>
            </a:r>
            <a:r>
              <a:rPr lang="en-GB" dirty="0"/>
              <a:t> </a:t>
            </a:r>
            <a:r>
              <a:rPr lang="en-GB" dirty="0" err="1"/>
              <a:t>echipe</a:t>
            </a:r>
            <a:r>
              <a:rPr lang="en-GB" dirty="0"/>
              <a:t>, pe </a:t>
            </a:r>
            <a:r>
              <a:rPr lang="en-GB" dirty="0" err="1"/>
              <a:t>layere</a:t>
            </a:r>
            <a:r>
              <a:rPr lang="en-GB" dirty="0"/>
              <a:t> </a:t>
            </a:r>
            <a:r>
              <a:rPr lang="en-GB" dirty="0" err="1"/>
              <a:t>diferite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68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5885-DC87-4F9C-9C10-5949361A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TEMa</a:t>
            </a:r>
            <a:r>
              <a:rPr lang="en-GB" dirty="0"/>
              <a:t> REALIZATA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C838CC-7277-4DFD-8193-DFF60083F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7329" y="443345"/>
            <a:ext cx="6755762" cy="5627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134F8D-ABDF-4F56-992B-0D930407D0FD}"/>
              </a:ext>
            </a:extLst>
          </p:cNvPr>
          <p:cNvSpPr txBox="1"/>
          <p:nvPr/>
        </p:nvSpPr>
        <p:spPr>
          <a:xfrm>
            <a:off x="979055" y="2097088"/>
            <a:ext cx="2601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Servicii</a:t>
            </a:r>
            <a:r>
              <a:rPr lang="en-GB" sz="2400" b="1" dirty="0"/>
              <a:t> </a:t>
            </a:r>
          </a:p>
          <a:p>
            <a:r>
              <a:rPr lang="en-GB" sz="2400" b="1" dirty="0" err="1"/>
              <a:t>entitate</a:t>
            </a:r>
            <a:r>
              <a:rPr lang="en-GB" sz="2400" b="1" dirty="0"/>
              <a:t> </a:t>
            </a:r>
            <a:r>
              <a:rPr lang="en-GB" sz="2400" b="1" dirty="0" err="1"/>
              <a:t>Persoana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50E5F-4ED0-4109-BBD0-9B6A9B255717}"/>
              </a:ext>
            </a:extLst>
          </p:cNvPr>
          <p:cNvSpPr txBox="1"/>
          <p:nvPr/>
        </p:nvSpPr>
        <p:spPr>
          <a:xfrm>
            <a:off x="1293091" y="3703782"/>
            <a:ext cx="35253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Operatii</a:t>
            </a:r>
            <a:r>
              <a:rPr lang="en-GB" dirty="0"/>
              <a:t> : </a:t>
            </a:r>
          </a:p>
          <a:p>
            <a:pPr marL="285750" indent="-285750">
              <a:buFontTx/>
              <a:buChar char="-"/>
            </a:pPr>
            <a:r>
              <a:rPr lang="en-GB" dirty="0"/>
              <a:t>CRUD 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Returnare</a:t>
            </a:r>
            <a:r>
              <a:rPr lang="en-GB" dirty="0"/>
              <a:t> </a:t>
            </a:r>
            <a:r>
              <a:rPr lang="en-GB" dirty="0" err="1"/>
              <a:t>lista</a:t>
            </a:r>
            <a:r>
              <a:rPr lang="en-GB" dirty="0"/>
              <a:t> </a:t>
            </a:r>
            <a:r>
              <a:rPr lang="en-GB" dirty="0" err="1"/>
              <a:t>persoane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Cautare</a:t>
            </a:r>
            <a:r>
              <a:rPr lang="en-GB" dirty="0"/>
              <a:t> </a:t>
            </a:r>
            <a:r>
              <a:rPr lang="en-GB" dirty="0" err="1"/>
              <a:t>persoana</a:t>
            </a:r>
            <a:r>
              <a:rPr lang="en-GB" dirty="0"/>
              <a:t> </a:t>
            </a:r>
            <a:r>
              <a:rPr lang="en-GB" dirty="0" err="1"/>
              <a:t>dupa</a:t>
            </a:r>
            <a:r>
              <a:rPr lang="en-GB" dirty="0"/>
              <a:t> Id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Cautare</a:t>
            </a:r>
            <a:r>
              <a:rPr lang="en-GB" dirty="0"/>
              <a:t> </a:t>
            </a:r>
            <a:r>
              <a:rPr lang="en-GB" dirty="0" err="1"/>
              <a:t>persoana</a:t>
            </a:r>
            <a:r>
              <a:rPr lang="en-GB" dirty="0"/>
              <a:t>(e) </a:t>
            </a:r>
            <a:r>
              <a:rPr lang="en-GB" dirty="0" err="1"/>
              <a:t>dupa</a:t>
            </a:r>
            <a:r>
              <a:rPr lang="en-GB" dirty="0"/>
              <a:t> </a:t>
            </a:r>
            <a:r>
              <a:rPr lang="en-GB" dirty="0" err="1"/>
              <a:t>Nume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18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F512-1FC5-49ED-A4F1-6BE0F6AB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onion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1AEB1-6C25-4BC3-A365-DD53BC6C0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183" y="1880071"/>
            <a:ext cx="2068944" cy="1759056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Dezvoltarea</a:t>
            </a:r>
            <a:r>
              <a:rPr lang="en-GB" dirty="0"/>
              <a:t> s-a </a:t>
            </a:r>
            <a:r>
              <a:rPr lang="en-GB" dirty="0" err="1"/>
              <a:t>bazat</a:t>
            </a:r>
            <a:r>
              <a:rPr lang="en-GB" dirty="0"/>
              <a:t> pe </a:t>
            </a:r>
            <a:r>
              <a:rPr lang="en-GB" dirty="0" err="1"/>
              <a:t>arhitectura</a:t>
            </a:r>
            <a:r>
              <a:rPr lang="en-GB" dirty="0"/>
              <a:t> multilayer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6B8A0-2435-4B93-86C9-78E988BA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855" y="2117074"/>
            <a:ext cx="8371320" cy="39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844A-F179-4AE2-B444-E00B8FC9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A79F-01BD-4E74-A9C0-76A66011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2239097" cy="3541714"/>
          </a:xfrm>
        </p:spPr>
        <p:txBody>
          <a:bodyPr/>
          <a:lstStyle/>
          <a:p>
            <a:r>
              <a:rPr lang="en-GB" dirty="0"/>
              <a:t>Domain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79520-76D4-45C7-B178-61A895850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81" y="2373746"/>
            <a:ext cx="9146283" cy="295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3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844A-F179-4AE2-B444-E00B8FC9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A79F-01BD-4E74-A9C0-76A66011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2239097" cy="3541714"/>
          </a:xfrm>
        </p:spPr>
        <p:txBody>
          <a:bodyPr/>
          <a:lstStyle/>
          <a:p>
            <a:r>
              <a:rPr lang="en-GB" dirty="0"/>
              <a:t>Application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171CB-F141-41FF-9C82-1F0A8E106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927" y="1747826"/>
            <a:ext cx="8839564" cy="301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0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844A-F179-4AE2-B444-E00B8FC9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A79F-01BD-4E74-A9C0-76A66011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7668"/>
            <a:ext cx="2239097" cy="3541714"/>
          </a:xfrm>
        </p:spPr>
        <p:txBody>
          <a:bodyPr/>
          <a:lstStyle/>
          <a:p>
            <a:r>
              <a:rPr lang="en-GB" dirty="0"/>
              <a:t>Application Commands (CRUD)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3F2ED-B3CA-4564-918B-3CEBB85F5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671" y="1747281"/>
            <a:ext cx="7897091" cy="39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844A-F179-4AE2-B444-E00B8FC9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A79F-01BD-4E74-A9C0-76A66011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7668"/>
            <a:ext cx="2239097" cy="3541714"/>
          </a:xfrm>
        </p:spPr>
        <p:txBody>
          <a:bodyPr/>
          <a:lstStyle/>
          <a:p>
            <a:r>
              <a:rPr lang="en-GB" dirty="0"/>
              <a:t>Application Commands Handler (CRUD)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ACF67-E756-479E-ADEE-F12428E9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738" y="1967346"/>
            <a:ext cx="8888753" cy="41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0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844A-F179-4AE2-B444-E00B8FC9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A79F-01BD-4E74-A9C0-76A66011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7668"/>
            <a:ext cx="2239097" cy="3541714"/>
          </a:xfrm>
        </p:spPr>
        <p:txBody>
          <a:bodyPr/>
          <a:lstStyle/>
          <a:p>
            <a:r>
              <a:rPr lang="en-GB" dirty="0"/>
              <a:t>Application Commands Validator (CRUD)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BD015-BDE9-4F97-B4BF-AD9F609D9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266" y="1810761"/>
            <a:ext cx="9093733" cy="404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13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844A-F179-4AE2-B444-E00B8FC9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A79F-01BD-4E74-A9C0-76A66011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7668"/>
            <a:ext cx="2239097" cy="3541714"/>
          </a:xfrm>
        </p:spPr>
        <p:txBody>
          <a:bodyPr/>
          <a:lstStyle/>
          <a:p>
            <a:r>
              <a:rPr lang="en-GB" dirty="0"/>
              <a:t>Application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4B06D-4ADC-45C8-970D-F9635EEA8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30" y="1995056"/>
            <a:ext cx="8928325" cy="430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3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234</TotalTime>
  <Words>107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Clean architecture</vt:lpstr>
      <vt:lpstr>TEMa REALIZATA</vt:lpstr>
      <vt:lpstr>The onion architecture</vt:lpstr>
      <vt:lpstr>Application core</vt:lpstr>
      <vt:lpstr>Application core</vt:lpstr>
      <vt:lpstr>Application core</vt:lpstr>
      <vt:lpstr>Application core</vt:lpstr>
      <vt:lpstr>Application core</vt:lpstr>
      <vt:lpstr>Application core</vt:lpstr>
      <vt:lpstr>Application core</vt:lpstr>
      <vt:lpstr>Application UI</vt:lpstr>
      <vt:lpstr>Avantajele utilizarii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architecture</dc:title>
  <dc:creator>Corneliu CRUCIAT</dc:creator>
  <cp:lastModifiedBy>Corneliu CRUCIAT</cp:lastModifiedBy>
  <cp:revision>21</cp:revision>
  <dcterms:created xsi:type="dcterms:W3CDTF">2023-04-10T15:39:08Z</dcterms:created>
  <dcterms:modified xsi:type="dcterms:W3CDTF">2023-04-10T19:33:48Z</dcterms:modified>
</cp:coreProperties>
</file>