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8" autoAdjust="0"/>
    <p:restoredTop sz="94660"/>
  </p:normalViewPr>
  <p:slideViewPr>
    <p:cSldViewPr snapToGrid="0">
      <p:cViewPr>
        <p:scale>
          <a:sx n="75" d="100"/>
          <a:sy n="75" d="100"/>
        </p:scale>
        <p:origin x="355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6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5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9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9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0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0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4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69FD-01CB-4684-9B0D-7EEDFE35B478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21.jpe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5" Type="http://schemas.openxmlformats.org/officeDocument/2006/relationships/image" Target="../media/image14.jpe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27.png"/><Relationship Id="rId3" Type="http://schemas.openxmlformats.org/officeDocument/2006/relationships/image" Target="../media/image6.png"/><Relationship Id="rId21" Type="http://schemas.openxmlformats.org/officeDocument/2006/relationships/image" Target="../media/image30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3.png"/><Relationship Id="rId19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jpeg"/><Relationship Id="rId18" Type="http://schemas.openxmlformats.org/officeDocument/2006/relationships/image" Target="../media/image18.jpe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14.jpeg"/><Relationship Id="rId17" Type="http://schemas.openxmlformats.org/officeDocument/2006/relationships/image" Target="../media/image17.jpeg"/><Relationship Id="rId2" Type="http://schemas.openxmlformats.org/officeDocument/2006/relationships/image" Target="../media/image11.png"/><Relationship Id="rId16" Type="http://schemas.openxmlformats.org/officeDocument/2006/relationships/image" Target="../media/image15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3.jpeg"/><Relationship Id="rId5" Type="http://schemas.openxmlformats.org/officeDocument/2006/relationships/image" Target="../media/image6.png"/><Relationship Id="rId15" Type="http://schemas.openxmlformats.org/officeDocument/2006/relationships/image" Target="../media/image21.jpeg"/><Relationship Id="rId10" Type="http://schemas.openxmlformats.org/officeDocument/2006/relationships/image" Target="../media/image32.jpeg"/><Relationship Id="rId19" Type="http://schemas.openxmlformats.org/officeDocument/2006/relationships/image" Target="../media/image19.jpe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7224" y="2493818"/>
            <a:ext cx="149629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045" y="3413547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933" y="3603542"/>
            <a:ext cx="1496291" cy="4308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상팔스타일</a:t>
            </a:r>
            <a:r>
              <a:rPr lang="ko-KR" altLang="en-US" sz="1050" dirty="0" smtClean="0"/>
              <a:t> 기타여행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권별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메인페이지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33045" y="3541987"/>
            <a:ext cx="1496291" cy="4308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상팔스타일</a:t>
            </a:r>
            <a:r>
              <a:rPr lang="ko-KR" altLang="en-US" sz="1050" dirty="0" smtClean="0"/>
              <a:t> 기타여행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권별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메인페이지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05157" y="3458419"/>
            <a:ext cx="1496291" cy="4308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상팔스타일</a:t>
            </a:r>
            <a:r>
              <a:rPr lang="ko-KR" altLang="en-US" sz="1050" dirty="0" smtClean="0"/>
              <a:t> 기타여행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권별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메인페이지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77269" y="3357321"/>
            <a:ext cx="1496291" cy="4308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상팔스타일</a:t>
            </a:r>
            <a:r>
              <a:rPr lang="ko-KR" altLang="en-US" sz="1050" dirty="0" smtClean="0"/>
              <a:t> 기타여행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권별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메인페이지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455109" y="3952045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327221" y="3885515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199333" y="3818985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095956" y="3760271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992579" y="3704593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488870" y="3044072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마이페이지</a:t>
            </a:r>
            <a:endParaRPr lang="ko-KR" altLang="en-US" sz="1050" dirty="0"/>
          </a:p>
        </p:txBody>
      </p:sp>
      <p:cxnSp>
        <p:nvCxnSpPr>
          <p:cNvPr id="19" name="꺾인 연결선 18"/>
          <p:cNvCxnSpPr>
            <a:stCxn id="4" idx="2"/>
            <a:endCxn id="9" idx="0"/>
          </p:cNvCxnSpPr>
          <p:nvPr/>
        </p:nvCxnSpPr>
        <p:spPr>
          <a:xfrm rot="5400000">
            <a:off x="1818308" y="2170258"/>
            <a:ext cx="494171" cy="187995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2"/>
            <a:endCxn id="14" idx="0"/>
          </p:cNvCxnSpPr>
          <p:nvPr/>
        </p:nvCxnSpPr>
        <p:spPr>
          <a:xfrm rot="16200000" flipH="1">
            <a:off x="2952326" y="2916193"/>
            <a:ext cx="841443" cy="735355"/>
          </a:xfrm>
          <a:prstGeom prst="bentConnector3">
            <a:avLst>
              <a:gd name="adj1" fmla="val 302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3"/>
            <a:endCxn id="14" idx="1"/>
          </p:cNvCxnSpPr>
          <p:nvPr/>
        </p:nvCxnSpPr>
        <p:spPr>
          <a:xfrm>
            <a:off x="2257224" y="3818986"/>
            <a:ext cx="735355" cy="125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3"/>
            <a:endCxn id="15" idx="1"/>
          </p:cNvCxnSpPr>
          <p:nvPr/>
        </p:nvCxnSpPr>
        <p:spPr>
          <a:xfrm>
            <a:off x="3753515" y="2678484"/>
            <a:ext cx="735355" cy="4925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99332" y="4672994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악보페이지</a:t>
            </a:r>
            <a:endParaRPr lang="ko-KR" altLang="en-US" sz="1050" dirty="0"/>
          </a:p>
        </p:txBody>
      </p:sp>
      <p:cxnSp>
        <p:nvCxnSpPr>
          <p:cNvPr id="33" name="꺾인 연결선 32"/>
          <p:cNvCxnSpPr>
            <a:stCxn id="10" idx="2"/>
            <a:endCxn id="32" idx="0"/>
          </p:cNvCxnSpPr>
          <p:nvPr/>
        </p:nvCxnSpPr>
        <p:spPr>
          <a:xfrm rot="5400000">
            <a:off x="3841851" y="4311589"/>
            <a:ext cx="467033" cy="2557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37640" y="3044072"/>
            <a:ext cx="88838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나의 </a:t>
            </a:r>
            <a:r>
              <a:rPr lang="ko-KR" altLang="en-US" sz="1050" dirty="0" err="1" smtClean="0"/>
              <a:t>구매곡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찜목록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등등</a:t>
            </a:r>
            <a:endParaRPr lang="en-US" altLang="ko-KR" sz="1050" dirty="0" smtClean="0"/>
          </a:p>
          <a:p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461870" y="2484996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레이어팝업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4441349" y="2027778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cxnSp>
        <p:nvCxnSpPr>
          <p:cNvPr id="26" name="꺾인 연결선 25"/>
          <p:cNvCxnSpPr>
            <a:stCxn id="4" idx="3"/>
            <a:endCxn id="23" idx="1"/>
          </p:cNvCxnSpPr>
          <p:nvPr/>
        </p:nvCxnSpPr>
        <p:spPr>
          <a:xfrm flipV="1">
            <a:off x="3753515" y="2611954"/>
            <a:ext cx="708355" cy="665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25" idx="1"/>
          </p:cNvCxnSpPr>
          <p:nvPr/>
        </p:nvCxnSpPr>
        <p:spPr>
          <a:xfrm flipV="1">
            <a:off x="3753515" y="2154736"/>
            <a:ext cx="687834" cy="5237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0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" y="1503965"/>
            <a:ext cx="4728766" cy="266361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4911" y="1237052"/>
            <a:ext cx="1779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상팔의</a:t>
            </a:r>
            <a:r>
              <a:rPr lang="ko-KR" altLang="en-US" sz="900" dirty="0"/>
              <a:t> </a:t>
            </a:r>
            <a:r>
              <a:rPr lang="ko-KR" altLang="en-US" sz="900" dirty="0" err="1"/>
              <a:t>추천곡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en-US" altLang="ko-KR" sz="900" dirty="0" err="1"/>
              <a:t>Sangpal’s</a:t>
            </a:r>
            <a:r>
              <a:rPr lang="en-US" altLang="ko-KR" sz="900" dirty="0"/>
              <a:t> Choice)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156844" y="251240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너에게 난 나에게 넌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64601" y="3272723"/>
            <a:ext cx="98296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1" b="1" dirty="0">
                <a:solidFill>
                  <a:schemeClr val="bg1"/>
                </a:solidFill>
              </a:rPr>
              <a:t>자전거탄 풍경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78965" y="345770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작사</a:t>
            </a:r>
            <a:endParaRPr lang="en-US" altLang="ko-KR" sz="7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작곡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017" y="4239976"/>
            <a:ext cx="1717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#</a:t>
            </a:r>
            <a:r>
              <a:rPr lang="ko-KR" altLang="en-US" sz="700" dirty="0"/>
              <a:t>자전거탄풍경</a:t>
            </a:r>
            <a:r>
              <a:rPr lang="en-US" altLang="ko-KR" sz="700" dirty="0"/>
              <a:t>1</a:t>
            </a:r>
            <a:r>
              <a:rPr lang="ko-KR" altLang="en-US" sz="700" dirty="0"/>
              <a:t>집 </a:t>
            </a:r>
            <a:r>
              <a:rPr lang="en-US" altLang="ko-KR" sz="700" dirty="0"/>
              <a:t>#16</a:t>
            </a:r>
            <a:r>
              <a:rPr lang="ko-KR" altLang="en-US" sz="700" dirty="0"/>
              <a:t>비트 </a:t>
            </a:r>
            <a:r>
              <a:rPr lang="en-US" altLang="ko-KR" sz="700" dirty="0"/>
              <a:t>#</a:t>
            </a:r>
            <a:r>
              <a:rPr lang="ko-KR" altLang="en-US" sz="700" dirty="0"/>
              <a:t>클래식</a:t>
            </a:r>
            <a:r>
              <a:rPr lang="en-US" altLang="ko-KR" sz="700" dirty="0"/>
              <a:t>OST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6343" y="3960802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272,884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2" y="4008441"/>
            <a:ext cx="95250" cy="12382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58" y="4008441"/>
            <a:ext cx="133349" cy="123826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6" y="4008441"/>
            <a:ext cx="133349" cy="123826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89" y="3988810"/>
            <a:ext cx="104775" cy="133349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49300" y="3960805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1,850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4363" y="3958735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24</a:t>
            </a:r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632998" y="404531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3:52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68374" y="1239710"/>
            <a:ext cx="1431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인기곡</a:t>
            </a:r>
            <a:r>
              <a:rPr lang="ko-KR" altLang="en-US" sz="900" dirty="0"/>
              <a:t> </a:t>
            </a:r>
            <a:r>
              <a:rPr lang="en-US" altLang="ko-KR" sz="900" dirty="0"/>
              <a:t>| </a:t>
            </a:r>
            <a:r>
              <a:rPr lang="ko-KR" altLang="en-US" sz="900" dirty="0" err="1"/>
              <a:t>최신곡</a:t>
            </a:r>
            <a:r>
              <a:rPr lang="ko-KR" altLang="en-US" sz="900" dirty="0"/>
              <a:t> </a:t>
            </a:r>
            <a:r>
              <a:rPr lang="en-US" altLang="ko-KR" sz="900" dirty="0"/>
              <a:t>| </a:t>
            </a:r>
            <a:r>
              <a:rPr lang="ko-KR" altLang="en-US" sz="900" dirty="0" err="1"/>
              <a:t>추천곡</a:t>
            </a:r>
            <a:endParaRPr lang="ko-KR" altLang="en-US" sz="900" dirty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523" y="1508780"/>
            <a:ext cx="972000" cy="59322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873419" y="1475438"/>
            <a:ext cx="7922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한번쯤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송창식</a:t>
            </a:r>
            <a:endParaRPr lang="en-US" altLang="ko-KR" sz="7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873418" y="164567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송창식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세시봉</a:t>
            </a:r>
            <a:r>
              <a:rPr lang="ko-KR" altLang="en-US" sz="500" dirty="0"/>
              <a:t> </a:t>
            </a:r>
            <a:endParaRPr lang="en-US" altLang="ko-KR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38462" y="1951359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59007" y="1951359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97858" y="194928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44" y="1999235"/>
            <a:ext cx="73084" cy="95012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28" y="1999234"/>
            <a:ext cx="102320" cy="95012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23" y="1999234"/>
            <a:ext cx="102320" cy="95012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01" y="1981816"/>
            <a:ext cx="80395" cy="10232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689" y="2192822"/>
            <a:ext cx="972000" cy="570025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885472" y="2148949"/>
            <a:ext cx="9717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축복합니다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들국화</a:t>
            </a:r>
            <a:endParaRPr lang="en-US" altLang="ko-KR" sz="7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5472" y="2285844"/>
            <a:ext cx="6014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들국화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전인권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/>
              <a:t>응답하라</a:t>
            </a:r>
            <a:r>
              <a:rPr lang="en-US" altLang="ko-KR" sz="500" dirty="0"/>
              <a:t>1998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59643" y="260769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80191" y="260769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19038" y="260561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6" y="2655566"/>
            <a:ext cx="73084" cy="95012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2655564"/>
            <a:ext cx="102320" cy="9501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05" y="2655564"/>
            <a:ext cx="102320" cy="9501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83" y="2638148"/>
            <a:ext cx="80395" cy="1023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01622" y="1979630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05377" y="2638842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4:08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9526" y="2861460"/>
            <a:ext cx="972000" cy="639872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5865497" y="2822696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/>
              <a:t>비오는</a:t>
            </a:r>
            <a:r>
              <a:rPr lang="ko-KR" altLang="en-US" sz="700" b="1" dirty="0"/>
              <a:t> 거리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이승훈</a:t>
            </a:r>
            <a:endParaRPr lang="en-US" altLang="ko-KR" sz="7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5865498" y="299293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이승훈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퍼커시브</a:t>
            </a:r>
            <a:r>
              <a:rPr lang="ko-KR" altLang="en-US" sz="500" dirty="0"/>
              <a:t> </a:t>
            </a:r>
            <a:endParaRPr lang="en-US" altLang="ko-KR" sz="5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942921" y="3365213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263469" y="3365213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502318" y="3363143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05" y="3413090"/>
            <a:ext cx="73084" cy="95012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9" y="3413088"/>
            <a:ext cx="102320" cy="95012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85" y="3413088"/>
            <a:ext cx="102320" cy="95012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63" y="3395670"/>
            <a:ext cx="80395" cy="10232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5705377" y="337659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167" y="3598490"/>
            <a:ext cx="972000" cy="570114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5871942" y="3560837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내 사랑아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이종현</a:t>
            </a:r>
            <a:endParaRPr lang="en-US" altLang="ko-KR" sz="7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871940" y="3731073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 err="1"/>
              <a:t>신사의품격</a:t>
            </a:r>
            <a:r>
              <a:rPr lang="en-US" altLang="ko-KR" sz="500" dirty="0"/>
              <a:t>OST</a:t>
            </a:r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씨엔블루</a:t>
            </a:r>
            <a:endParaRPr lang="en-US" altLang="ko-KR" sz="5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947028" y="402284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267574" y="402284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506423" y="4020771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1" y="4070716"/>
            <a:ext cx="73084" cy="95012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96" y="4070714"/>
            <a:ext cx="102320" cy="95012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90" y="4070714"/>
            <a:ext cx="102320" cy="95012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8" y="4053300"/>
            <a:ext cx="80395" cy="10232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698500" y="4041504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7468094"/>
            <a:ext cx="170505" cy="177479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258478" y="7450942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상팔스타일</a:t>
            </a:r>
            <a:r>
              <a:rPr lang="ko-KR" altLang="en-US" sz="900" dirty="0"/>
              <a:t> 기타여행 </a:t>
            </a:r>
            <a:r>
              <a:rPr lang="ko-KR" altLang="en-US" sz="900" dirty="0" err="1"/>
              <a:t>악보집</a:t>
            </a:r>
            <a:endParaRPr lang="ko-KR" altLang="en-US" sz="900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7732864"/>
            <a:ext cx="938972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4" y="7732864"/>
            <a:ext cx="93922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9340446"/>
            <a:ext cx="9342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9" y="7732864"/>
            <a:ext cx="118325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6" y="9333348"/>
            <a:ext cx="935205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1" y="9340446"/>
            <a:ext cx="93708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5" y="9333348"/>
            <a:ext cx="93590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7" y="7732864"/>
            <a:ext cx="985774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0" y="7732864"/>
            <a:ext cx="1008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1" name="그림 17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0" y="9333348"/>
            <a:ext cx="9314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TextBox 171"/>
          <p:cNvSpPr txBox="1"/>
          <p:nvPr/>
        </p:nvSpPr>
        <p:spPr>
          <a:xfrm>
            <a:off x="184263" y="8998773"/>
            <a:ext cx="89479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</a:t>
            </a:r>
            <a:endParaRPr lang="en-US" altLang="ko-KR" sz="601" dirty="0"/>
          </a:p>
        </p:txBody>
      </p:sp>
      <p:sp>
        <p:nvSpPr>
          <p:cNvPr id="173" name="TextBox 172"/>
          <p:cNvSpPr txBox="1"/>
          <p:nvPr/>
        </p:nvSpPr>
        <p:spPr>
          <a:xfrm>
            <a:off x="1768706" y="8991675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2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4" name="TextBox 173"/>
          <p:cNvSpPr txBox="1"/>
          <p:nvPr/>
        </p:nvSpPr>
        <p:spPr>
          <a:xfrm>
            <a:off x="3084811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3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5" name="TextBox 174"/>
          <p:cNvSpPr txBox="1"/>
          <p:nvPr/>
        </p:nvSpPr>
        <p:spPr>
          <a:xfrm>
            <a:off x="4429052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4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6" name="TextBox 175"/>
          <p:cNvSpPr txBox="1"/>
          <p:nvPr/>
        </p:nvSpPr>
        <p:spPr>
          <a:xfrm>
            <a:off x="5693035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5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7" name="TextBox 176"/>
          <p:cNvSpPr txBox="1"/>
          <p:nvPr/>
        </p:nvSpPr>
        <p:spPr>
          <a:xfrm>
            <a:off x="184263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6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8" name="TextBox 177"/>
          <p:cNvSpPr txBox="1"/>
          <p:nvPr/>
        </p:nvSpPr>
        <p:spPr>
          <a:xfrm>
            <a:off x="1768706" y="10600448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7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9" name="TextBox 178"/>
          <p:cNvSpPr txBox="1"/>
          <p:nvPr/>
        </p:nvSpPr>
        <p:spPr>
          <a:xfrm>
            <a:off x="3084811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8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29052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9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81" name="TextBox 180"/>
          <p:cNvSpPr txBox="1"/>
          <p:nvPr/>
        </p:nvSpPr>
        <p:spPr>
          <a:xfrm>
            <a:off x="5693034" y="10607547"/>
            <a:ext cx="106631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10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92" name="직사각형 191"/>
          <p:cNvSpPr/>
          <p:nvPr/>
        </p:nvSpPr>
        <p:spPr>
          <a:xfrm>
            <a:off x="1724009" y="11557732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14670" y="116825"/>
            <a:ext cx="845103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# </a:t>
            </a:r>
            <a:r>
              <a:rPr lang="ko-KR" altLang="en-US" sz="900" dirty="0" err="1" smtClean="0"/>
              <a:t>메인페이지</a:t>
            </a:r>
            <a:endParaRPr lang="ko-KR" altLang="en-US" sz="900" dirty="0"/>
          </a:p>
        </p:txBody>
      </p: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4554873"/>
            <a:ext cx="170505" cy="177479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258478" y="45377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최신곡</a:t>
            </a:r>
            <a:endParaRPr lang="ko-KR" altLang="en-US" sz="90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91249" y="4900555"/>
            <a:ext cx="1053252" cy="946014"/>
            <a:chOff x="91249" y="6555212"/>
            <a:chExt cx="1053252" cy="946014"/>
          </a:xfrm>
        </p:grpSpPr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03" name="그룹 202"/>
          <p:cNvGrpSpPr/>
          <p:nvPr/>
        </p:nvGrpSpPr>
        <p:grpSpPr>
          <a:xfrm>
            <a:off x="1197378" y="4906369"/>
            <a:ext cx="1053252" cy="946014"/>
            <a:chOff x="91249" y="6555212"/>
            <a:chExt cx="1053252" cy="946014"/>
          </a:xfrm>
        </p:grpSpPr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05" name="TextBox 204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14" name="그룹 213"/>
          <p:cNvGrpSpPr/>
          <p:nvPr/>
        </p:nvGrpSpPr>
        <p:grpSpPr>
          <a:xfrm>
            <a:off x="2303507" y="4908128"/>
            <a:ext cx="1053252" cy="946014"/>
            <a:chOff x="91249" y="6555212"/>
            <a:chExt cx="1053252" cy="946014"/>
          </a:xfrm>
        </p:grpSpPr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16" name="TextBox 215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23" name="그림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25" name="그룹 224"/>
          <p:cNvGrpSpPr/>
          <p:nvPr/>
        </p:nvGrpSpPr>
        <p:grpSpPr>
          <a:xfrm>
            <a:off x="3409636" y="4906058"/>
            <a:ext cx="1213794" cy="946014"/>
            <a:chOff x="91249" y="6555212"/>
            <a:chExt cx="1213794" cy="946014"/>
          </a:xfrm>
        </p:grpSpPr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36" name="그룹 235"/>
          <p:cNvGrpSpPr/>
          <p:nvPr/>
        </p:nvGrpSpPr>
        <p:grpSpPr>
          <a:xfrm>
            <a:off x="4515765" y="4906058"/>
            <a:ext cx="1053252" cy="946014"/>
            <a:chOff x="91249" y="6555212"/>
            <a:chExt cx="1053252" cy="946014"/>
          </a:xfrm>
        </p:grpSpPr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38" name="TextBox 237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47" name="그룹 246"/>
          <p:cNvGrpSpPr/>
          <p:nvPr/>
        </p:nvGrpSpPr>
        <p:grpSpPr>
          <a:xfrm>
            <a:off x="5621895" y="4906058"/>
            <a:ext cx="1191352" cy="946014"/>
            <a:chOff x="91249" y="6555212"/>
            <a:chExt cx="1191352" cy="946014"/>
          </a:xfrm>
        </p:grpSpPr>
        <p:pic>
          <p:nvPicPr>
            <p:cNvPr id="248" name="그림 2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49" name="TextBox 248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54" name="그림 2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pic>
        <p:nvPicPr>
          <p:cNvPr id="258" name="그림 2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" y="5958407"/>
            <a:ext cx="170505" cy="177479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262770" y="59412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인기곡</a:t>
            </a:r>
            <a:endParaRPr lang="ko-KR" altLang="en-US" sz="9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95541" y="6304089"/>
            <a:ext cx="1053252" cy="946014"/>
            <a:chOff x="91249" y="6555212"/>
            <a:chExt cx="1053252" cy="946014"/>
          </a:xfrm>
        </p:grpSpPr>
        <p:pic>
          <p:nvPicPr>
            <p:cNvPr id="261" name="그림 2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62" name="TextBox 261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67" name="그림 2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69" name="그림 2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70" name="그림 2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71" name="그룹 270"/>
          <p:cNvGrpSpPr/>
          <p:nvPr/>
        </p:nvGrpSpPr>
        <p:grpSpPr>
          <a:xfrm>
            <a:off x="1201670" y="6309903"/>
            <a:ext cx="1053252" cy="946014"/>
            <a:chOff x="91249" y="6555212"/>
            <a:chExt cx="1053252" cy="946014"/>
          </a:xfrm>
        </p:grpSpPr>
        <p:pic>
          <p:nvPicPr>
            <p:cNvPr id="272" name="그림 2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73" name="TextBox 272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78" name="그림 2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79" name="그림 2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80" name="그림 2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81" name="그림 2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82" name="그룹 281"/>
          <p:cNvGrpSpPr/>
          <p:nvPr/>
        </p:nvGrpSpPr>
        <p:grpSpPr>
          <a:xfrm>
            <a:off x="2307799" y="6311662"/>
            <a:ext cx="1053252" cy="946014"/>
            <a:chOff x="91249" y="6555212"/>
            <a:chExt cx="1053252" cy="946014"/>
          </a:xfrm>
        </p:grpSpPr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89" name="그림 2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90" name="그림 2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93" name="그룹 292"/>
          <p:cNvGrpSpPr/>
          <p:nvPr/>
        </p:nvGrpSpPr>
        <p:grpSpPr>
          <a:xfrm>
            <a:off x="3413928" y="6309592"/>
            <a:ext cx="1213794" cy="946014"/>
            <a:chOff x="91249" y="6555212"/>
            <a:chExt cx="1213794" cy="946014"/>
          </a:xfrm>
        </p:grpSpPr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95" name="TextBox 294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01" name="그림 3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02" name="그림 3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03" name="그림 30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304" name="그룹 303"/>
          <p:cNvGrpSpPr/>
          <p:nvPr/>
        </p:nvGrpSpPr>
        <p:grpSpPr>
          <a:xfrm>
            <a:off x="4520057" y="6309592"/>
            <a:ext cx="1053252" cy="946014"/>
            <a:chOff x="91249" y="6555212"/>
            <a:chExt cx="1053252" cy="946014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306" name="TextBox 305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11" name="그림 3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12" name="그림 3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13" name="그림 3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14" name="그림 3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315" name="그룹 314"/>
          <p:cNvGrpSpPr/>
          <p:nvPr/>
        </p:nvGrpSpPr>
        <p:grpSpPr>
          <a:xfrm>
            <a:off x="5626187" y="6309592"/>
            <a:ext cx="1191352" cy="946014"/>
            <a:chOff x="91249" y="6555212"/>
            <a:chExt cx="1191352" cy="946014"/>
          </a:xfrm>
        </p:grpSpPr>
        <p:pic>
          <p:nvPicPr>
            <p:cNvPr id="316" name="그림 3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317" name="TextBox 316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22" name="그림 3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23" name="그림 3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24" name="그림 3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25" name="그림 3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0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" y="1503965"/>
            <a:ext cx="4728766" cy="2663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1" y="1237052"/>
            <a:ext cx="1733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너에게 난 나에게 넌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전체연주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156844" y="251240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너에게 난 나에게 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4601" y="3272723"/>
            <a:ext cx="98296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1" b="1" dirty="0">
                <a:solidFill>
                  <a:schemeClr val="bg1"/>
                </a:solidFill>
              </a:rPr>
              <a:t>자전거탄 풍경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8965" y="345770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작사</a:t>
            </a:r>
            <a:endParaRPr lang="en-US" altLang="ko-KR" sz="7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70" y="5559280"/>
            <a:ext cx="21419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관련테그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#</a:t>
            </a:r>
            <a:r>
              <a:rPr lang="ko-KR" altLang="en-US" sz="700" dirty="0"/>
              <a:t>자전거탄풍경</a:t>
            </a:r>
            <a:r>
              <a:rPr lang="en-US" altLang="ko-KR" sz="700" dirty="0"/>
              <a:t>1</a:t>
            </a:r>
            <a:r>
              <a:rPr lang="ko-KR" altLang="en-US" sz="700" dirty="0"/>
              <a:t>집 </a:t>
            </a:r>
            <a:r>
              <a:rPr lang="en-US" altLang="ko-KR" sz="700" dirty="0"/>
              <a:t>#16</a:t>
            </a:r>
            <a:r>
              <a:rPr lang="ko-KR" altLang="en-US" sz="700" dirty="0"/>
              <a:t>비트 </a:t>
            </a:r>
            <a:r>
              <a:rPr lang="en-US" altLang="ko-KR" sz="700" dirty="0"/>
              <a:t>#</a:t>
            </a:r>
            <a:r>
              <a:rPr lang="ko-KR" altLang="en-US" sz="700" dirty="0"/>
              <a:t>클래식</a:t>
            </a:r>
            <a:r>
              <a:rPr lang="en-US" altLang="ko-KR" sz="700" dirty="0"/>
              <a:t>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7991" y="4724138"/>
            <a:ext cx="820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재생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 272,884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4709" y="4883043"/>
            <a:ext cx="807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좋아요 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1,850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8283" y="5044517"/>
            <a:ext cx="8137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24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32998" y="404531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3:52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23" y="1508780"/>
            <a:ext cx="972000" cy="5932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3419" y="1475438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전체연주 </a:t>
            </a:r>
            <a:endParaRPr lang="en-US" altLang="ko-KR" sz="700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689" y="2192822"/>
            <a:ext cx="972000" cy="5700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885472" y="214894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코드분석</a:t>
            </a:r>
            <a:endParaRPr lang="en-US" altLang="ko-KR" sz="7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01622" y="1979630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05377" y="2638842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4:08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526" y="2861460"/>
            <a:ext cx="972000" cy="6398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865497" y="28226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전주분석</a:t>
            </a:r>
            <a:endParaRPr lang="en-US" altLang="ko-KR" sz="7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05377" y="337659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167" y="3598490"/>
            <a:ext cx="972000" cy="57011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871942" y="3560837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간주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후주분석</a:t>
            </a:r>
            <a:endParaRPr lang="en-US" altLang="ko-KR" sz="7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698500" y="4041504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938462" y="1951359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59007" y="1951359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97858" y="194928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44" y="1999235"/>
            <a:ext cx="73084" cy="9501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28" y="1999234"/>
            <a:ext cx="102320" cy="95012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23" y="1999234"/>
            <a:ext cx="102320" cy="9501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01" y="1981816"/>
            <a:ext cx="80395" cy="10232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5959643" y="260769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280191" y="260769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19038" y="260561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6" y="2655566"/>
            <a:ext cx="73084" cy="9501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2655564"/>
            <a:ext cx="102320" cy="95012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05" y="2655564"/>
            <a:ext cx="102320" cy="9501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83" y="2638148"/>
            <a:ext cx="80395" cy="10232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5942921" y="3365213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263469" y="3365213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502318" y="3363143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05" y="3413090"/>
            <a:ext cx="73084" cy="9501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9" y="3413088"/>
            <a:ext cx="102320" cy="9501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85" y="3413088"/>
            <a:ext cx="102320" cy="95012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63" y="3395670"/>
            <a:ext cx="80395" cy="10232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5947028" y="402284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267574" y="402284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506423" y="4020771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1" y="4070716"/>
            <a:ext cx="73084" cy="9501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96" y="4070714"/>
            <a:ext cx="102320" cy="95012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90" y="4070714"/>
            <a:ext cx="102320" cy="95012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8" y="4053300"/>
            <a:ext cx="80395" cy="10232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4415972"/>
            <a:ext cx="170505" cy="177479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242971" y="439882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소제목</a:t>
            </a:r>
            <a:endParaRPr lang="ko-KR" alt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2189" y="4727993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곡에 대한 소개나 연주법에 대한 텍스트</a:t>
            </a:r>
            <a:endParaRPr lang="en-US" altLang="ko-KR" sz="700" dirty="0" smtClean="0"/>
          </a:p>
          <a:p>
            <a:r>
              <a:rPr lang="ko-KR" altLang="en-US" sz="700" dirty="0" err="1" smtClean="0"/>
              <a:t>블라블라</a:t>
            </a:r>
            <a:r>
              <a:rPr lang="ko-KR" altLang="en-US" sz="700" dirty="0" smtClean="0"/>
              <a:t> 어쩌고저쩌고</a:t>
            </a:r>
            <a:endParaRPr lang="en-US" altLang="ko-KR" sz="700" dirty="0"/>
          </a:p>
        </p:txBody>
      </p:sp>
      <p:sp>
        <p:nvSpPr>
          <p:cNvPr id="2" name="TextBox 1"/>
          <p:cNvSpPr txBox="1"/>
          <p:nvPr/>
        </p:nvSpPr>
        <p:spPr>
          <a:xfrm>
            <a:off x="219888" y="5204016"/>
            <a:ext cx="800219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악보보기</a:t>
            </a:r>
            <a:endParaRPr lang="ko-KR" altLang="en-US" sz="1200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6276895"/>
            <a:ext cx="170505" cy="17747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8478" y="6259743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상팔스타일</a:t>
            </a:r>
            <a:r>
              <a:rPr lang="ko-KR" altLang="en-US" sz="900" dirty="0" smtClean="0"/>
              <a:t>  기타여행 </a:t>
            </a:r>
            <a:r>
              <a:rPr lang="en-US" altLang="ko-KR" sz="900" dirty="0" smtClean="0"/>
              <a:t>17</a:t>
            </a:r>
            <a:r>
              <a:rPr lang="ko-KR" altLang="en-US" sz="900" dirty="0" smtClean="0"/>
              <a:t>집 </a:t>
            </a:r>
            <a:r>
              <a:rPr lang="ko-KR" altLang="en-US" sz="900" dirty="0" err="1" smtClean="0"/>
              <a:t>다른곡</a:t>
            </a:r>
            <a:r>
              <a:rPr lang="ko-KR" altLang="en-US" sz="900" dirty="0" smtClean="0"/>
              <a:t> 보기</a:t>
            </a:r>
            <a:endParaRPr lang="ko-KR" altLang="en-US"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91249" y="6622577"/>
            <a:ext cx="1053252" cy="946014"/>
            <a:chOff x="91249" y="6555212"/>
            <a:chExt cx="1053252" cy="946014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1197378" y="6628391"/>
            <a:ext cx="1053252" cy="946014"/>
            <a:chOff x="91249" y="6555212"/>
            <a:chExt cx="1053252" cy="946014"/>
          </a:xfrm>
        </p:grpSpPr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2303507" y="6630150"/>
            <a:ext cx="1053252" cy="946014"/>
            <a:chOff x="91249" y="6555212"/>
            <a:chExt cx="1053252" cy="946014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48" name="TextBox 147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57" name="그룹 156"/>
          <p:cNvGrpSpPr/>
          <p:nvPr/>
        </p:nvGrpSpPr>
        <p:grpSpPr>
          <a:xfrm>
            <a:off x="3409636" y="6628080"/>
            <a:ext cx="1213794" cy="946014"/>
            <a:chOff x="91249" y="6555212"/>
            <a:chExt cx="1213794" cy="946014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68" name="그룹 167"/>
          <p:cNvGrpSpPr/>
          <p:nvPr/>
        </p:nvGrpSpPr>
        <p:grpSpPr>
          <a:xfrm>
            <a:off x="4515765" y="6628080"/>
            <a:ext cx="1053252" cy="946014"/>
            <a:chOff x="91249" y="6555212"/>
            <a:chExt cx="1053252" cy="946014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79" name="그룹 178"/>
          <p:cNvGrpSpPr/>
          <p:nvPr/>
        </p:nvGrpSpPr>
        <p:grpSpPr>
          <a:xfrm>
            <a:off x="5621895" y="6628080"/>
            <a:ext cx="1191352" cy="946014"/>
            <a:chOff x="91249" y="6555212"/>
            <a:chExt cx="1191352" cy="946014"/>
          </a:xfrm>
        </p:grpSpPr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81" name="TextBox 180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101882" y="7606028"/>
            <a:ext cx="1053252" cy="946014"/>
            <a:chOff x="91249" y="6555212"/>
            <a:chExt cx="1053252" cy="946014"/>
          </a:xfrm>
        </p:grpSpPr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알고 싶어요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이선희</a:t>
              </a:r>
              <a:endParaRPr lang="en-US" altLang="ko-KR" sz="7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01" name="그룹 200"/>
          <p:cNvGrpSpPr/>
          <p:nvPr/>
        </p:nvGrpSpPr>
        <p:grpSpPr>
          <a:xfrm>
            <a:off x="1208011" y="7611842"/>
            <a:ext cx="1173719" cy="946014"/>
            <a:chOff x="91249" y="6555212"/>
            <a:chExt cx="1173719" cy="946014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03" name="TextBox 202"/>
            <p:cNvSpPr txBox="1"/>
            <p:nvPr/>
          </p:nvSpPr>
          <p:spPr>
            <a:xfrm>
              <a:off x="91249" y="7161620"/>
              <a:ext cx="11737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이별이야기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이문세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고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12" name="그룹 211"/>
          <p:cNvGrpSpPr/>
          <p:nvPr/>
        </p:nvGrpSpPr>
        <p:grpSpPr>
          <a:xfrm>
            <a:off x="2314140" y="7613601"/>
            <a:ext cx="1053252" cy="946014"/>
            <a:chOff x="91249" y="6555212"/>
            <a:chExt cx="1053252" cy="946014"/>
          </a:xfrm>
        </p:grpSpPr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14" name="TextBox 213"/>
            <p:cNvSpPr txBox="1"/>
            <p:nvPr/>
          </p:nvSpPr>
          <p:spPr>
            <a:xfrm>
              <a:off x="91249" y="7161620"/>
              <a:ext cx="7922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혜화동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동물원</a:t>
              </a:r>
              <a:endParaRPr lang="en-US" altLang="ko-KR" sz="700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20" name="그림 2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23" name="그룹 222"/>
          <p:cNvGrpSpPr/>
          <p:nvPr/>
        </p:nvGrpSpPr>
        <p:grpSpPr>
          <a:xfrm>
            <a:off x="3420269" y="7611531"/>
            <a:ext cx="1250663" cy="946014"/>
            <a:chOff x="91249" y="6555212"/>
            <a:chExt cx="1250663" cy="946014"/>
          </a:xfrm>
        </p:grpSpPr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91249" y="7161620"/>
              <a:ext cx="12506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Happybirthday</a:t>
              </a:r>
              <a:r>
                <a:rPr lang="en-US" altLang="ko-KR" sz="700" b="1" dirty="0" smtClean="0"/>
                <a:t> to you – </a:t>
              </a:r>
              <a:r>
                <a:rPr lang="ko-KR" altLang="en-US" sz="700" b="1" dirty="0" smtClean="0"/>
                <a:t>권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34" name="그룹 233"/>
          <p:cNvGrpSpPr/>
          <p:nvPr/>
        </p:nvGrpSpPr>
        <p:grpSpPr>
          <a:xfrm>
            <a:off x="4526398" y="7611531"/>
            <a:ext cx="1053252" cy="946014"/>
            <a:chOff x="91249" y="6555212"/>
            <a:chExt cx="1053252" cy="946014"/>
          </a:xfrm>
        </p:grpSpPr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91249" y="7161620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Rain -  </a:t>
              </a:r>
              <a:r>
                <a:rPr lang="ko-KR" altLang="en-US" sz="700" b="1" dirty="0" smtClean="0"/>
                <a:t>이적</a:t>
              </a:r>
              <a:endParaRPr lang="en-US" altLang="ko-KR" sz="700" b="1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45" name="그룹 244"/>
          <p:cNvGrpSpPr/>
          <p:nvPr/>
        </p:nvGrpSpPr>
        <p:grpSpPr>
          <a:xfrm>
            <a:off x="5632528" y="7611531"/>
            <a:ext cx="1053252" cy="946014"/>
            <a:chOff x="91249" y="6555212"/>
            <a:chExt cx="1053252" cy="946014"/>
          </a:xfrm>
        </p:grpSpPr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47" name="TextBox 246"/>
            <p:cNvSpPr txBox="1"/>
            <p:nvPr/>
          </p:nvSpPr>
          <p:spPr>
            <a:xfrm>
              <a:off x="91249" y="716162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Desperado - </a:t>
              </a:r>
              <a:r>
                <a:rPr lang="en-US" altLang="ko-KR" sz="700" b="1" dirty="0" err="1" smtClean="0"/>
                <a:t>Egles</a:t>
              </a:r>
              <a:endParaRPr lang="en-US" altLang="ko-KR" sz="700" b="1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52" name="그림 2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53" name="그림 2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54" name="그림 2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56" name="그룹 255"/>
          <p:cNvGrpSpPr/>
          <p:nvPr/>
        </p:nvGrpSpPr>
        <p:grpSpPr>
          <a:xfrm>
            <a:off x="101882" y="8620418"/>
            <a:ext cx="1207382" cy="946014"/>
            <a:chOff x="91249" y="6555212"/>
            <a:chExt cx="1207382" cy="946014"/>
          </a:xfrm>
        </p:grpSpPr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58" name="TextBox 257"/>
            <p:cNvSpPr txBox="1"/>
            <p:nvPr/>
          </p:nvSpPr>
          <p:spPr>
            <a:xfrm>
              <a:off x="91249" y="7161620"/>
              <a:ext cx="12073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Ist’t</a:t>
              </a:r>
              <a:r>
                <a:rPr lang="en-US" altLang="ko-KR" sz="700" b="1" dirty="0" smtClean="0"/>
                <a:t> she lovely – Stevie W…</a:t>
              </a:r>
              <a:endParaRPr lang="en-US" altLang="ko-KR" sz="7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63" name="그림 26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64" name="그림 2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65" name="그림 26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66" name="그림 26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67" name="그룹 266"/>
          <p:cNvGrpSpPr/>
          <p:nvPr/>
        </p:nvGrpSpPr>
        <p:grpSpPr>
          <a:xfrm>
            <a:off x="1208011" y="8626232"/>
            <a:ext cx="1197764" cy="946014"/>
            <a:chOff x="91249" y="6555212"/>
            <a:chExt cx="1197764" cy="946014"/>
          </a:xfrm>
        </p:grpSpPr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69" name="TextBox 268"/>
            <p:cNvSpPr txBox="1"/>
            <p:nvPr/>
          </p:nvSpPr>
          <p:spPr>
            <a:xfrm>
              <a:off x="91249" y="7161620"/>
              <a:ext cx="11977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Sweet Caroline – Neil </a:t>
              </a:r>
              <a:r>
                <a:rPr lang="en-US" altLang="ko-KR" sz="700" b="1" dirty="0" err="1" smtClean="0"/>
                <a:t>Dia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74" name="그림 27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75" name="그림 27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76" name="그림 27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77" name="그림 27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pic>
        <p:nvPicPr>
          <p:cNvPr id="322" name="그림 3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" y="9725290"/>
            <a:ext cx="170505" cy="177479"/>
          </a:xfrm>
          <a:prstGeom prst="rect">
            <a:avLst/>
          </a:prstGeom>
        </p:spPr>
      </p:pic>
      <p:sp>
        <p:nvSpPr>
          <p:cNvPr id="323" name="TextBox 322"/>
          <p:cNvSpPr txBox="1"/>
          <p:nvPr/>
        </p:nvSpPr>
        <p:spPr>
          <a:xfrm>
            <a:off x="243295" y="9708138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상팔스타일</a:t>
            </a:r>
            <a:r>
              <a:rPr lang="ko-KR" altLang="en-US" sz="900" dirty="0"/>
              <a:t> 기타여행 </a:t>
            </a:r>
            <a:r>
              <a:rPr lang="ko-KR" altLang="en-US" sz="900" dirty="0" err="1"/>
              <a:t>악보집</a:t>
            </a:r>
            <a:endParaRPr lang="ko-KR" altLang="en-US" sz="900" dirty="0"/>
          </a:p>
        </p:txBody>
      </p:sp>
      <p:pic>
        <p:nvPicPr>
          <p:cNvPr id="324" name="그림 3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71" y="9990060"/>
            <a:ext cx="938972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5" name="그림 3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31" y="9990060"/>
            <a:ext cx="93922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6" name="그림 3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6" y="9990060"/>
            <a:ext cx="118325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7" name="그림 3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24" y="9990060"/>
            <a:ext cx="985774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8" name="그림 3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27" y="9990060"/>
            <a:ext cx="1008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구부러진 연결선 12"/>
          <p:cNvCxnSpPr/>
          <p:nvPr/>
        </p:nvCxnSpPr>
        <p:spPr>
          <a:xfrm flipV="1">
            <a:off x="133841" y="11337351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구부러진 연결선 328"/>
          <p:cNvCxnSpPr/>
          <p:nvPr/>
        </p:nvCxnSpPr>
        <p:spPr>
          <a:xfrm flipV="1">
            <a:off x="140443" y="11472900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3205933" y="11364359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331" name="직사각형 330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114670" y="116825"/>
            <a:ext cx="1811714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강습페이지 상세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곡 구매 상태</a:t>
            </a:r>
            <a:endParaRPr lang="ko-KR" altLang="en-US" sz="900" dirty="0"/>
          </a:p>
        </p:txBody>
      </p:sp>
      <p:sp>
        <p:nvSpPr>
          <p:cNvPr id="333" name="TextBox 332"/>
          <p:cNvSpPr txBox="1"/>
          <p:nvPr/>
        </p:nvSpPr>
        <p:spPr>
          <a:xfrm>
            <a:off x="2968161" y="5789050"/>
            <a:ext cx="752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더보기</a:t>
            </a:r>
            <a:r>
              <a:rPr lang="en-US" altLang="ko-KR" sz="900" dirty="0" smtClean="0"/>
              <a:t> V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372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" y="1503965"/>
            <a:ext cx="4728766" cy="2663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911" y="1237052"/>
            <a:ext cx="1733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너에게 난 나에게 넌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전체연주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156844" y="251240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너에게 난 나에게 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4601" y="3272723"/>
            <a:ext cx="98296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1" b="1" dirty="0">
                <a:solidFill>
                  <a:schemeClr val="bg1"/>
                </a:solidFill>
              </a:rPr>
              <a:t>자전거탄 풍경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8965" y="345770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작사</a:t>
            </a:r>
            <a:endParaRPr lang="en-US" altLang="ko-KR" sz="7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170" y="5559280"/>
            <a:ext cx="21419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관련테그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#</a:t>
            </a:r>
            <a:r>
              <a:rPr lang="ko-KR" altLang="en-US" sz="700" dirty="0"/>
              <a:t>자전거탄풍경</a:t>
            </a:r>
            <a:r>
              <a:rPr lang="en-US" altLang="ko-KR" sz="700" dirty="0"/>
              <a:t>1</a:t>
            </a:r>
            <a:r>
              <a:rPr lang="ko-KR" altLang="en-US" sz="700" dirty="0"/>
              <a:t>집 </a:t>
            </a:r>
            <a:r>
              <a:rPr lang="en-US" altLang="ko-KR" sz="700" dirty="0"/>
              <a:t>#16</a:t>
            </a:r>
            <a:r>
              <a:rPr lang="ko-KR" altLang="en-US" sz="700" dirty="0"/>
              <a:t>비트 </a:t>
            </a:r>
            <a:r>
              <a:rPr lang="en-US" altLang="ko-KR" sz="700" dirty="0"/>
              <a:t>#</a:t>
            </a:r>
            <a:r>
              <a:rPr lang="ko-KR" altLang="en-US" sz="700" dirty="0"/>
              <a:t>클래식</a:t>
            </a:r>
            <a:r>
              <a:rPr lang="en-US" altLang="ko-KR" sz="700" dirty="0"/>
              <a:t>OST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7991" y="4724138"/>
            <a:ext cx="820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재생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 272,884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4709" y="4883043"/>
            <a:ext cx="807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좋아요 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1,850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8283" y="5044517"/>
            <a:ext cx="8137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24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32998" y="404531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3:52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23" y="1508780"/>
            <a:ext cx="972000" cy="59322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73419" y="1475438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전체연주 </a:t>
            </a:r>
            <a:endParaRPr lang="en-US" altLang="ko-KR" sz="7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689" y="2192822"/>
            <a:ext cx="972000" cy="5700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85472" y="214894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코드분석</a:t>
            </a:r>
            <a:endParaRPr lang="en-US" altLang="ko-KR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01622" y="1979630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5377" y="2638842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4:08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526" y="2861460"/>
            <a:ext cx="972000" cy="6398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865497" y="28226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전주분석</a:t>
            </a:r>
            <a:endParaRPr lang="en-US" altLang="ko-KR" sz="7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05377" y="337659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167" y="3598490"/>
            <a:ext cx="972000" cy="57011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871942" y="3560837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간주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후주분석</a:t>
            </a:r>
            <a:endParaRPr lang="en-US" altLang="ko-KR" sz="7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98500" y="4041504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38462" y="1951359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9007" y="1951359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7858" y="194928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44" y="1999235"/>
            <a:ext cx="73084" cy="9501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28" y="1999234"/>
            <a:ext cx="102320" cy="9501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23" y="1999234"/>
            <a:ext cx="102320" cy="950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01" y="1981816"/>
            <a:ext cx="80395" cy="10232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959643" y="260769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80191" y="260769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9038" y="260561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6" y="2655566"/>
            <a:ext cx="73084" cy="9501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2655564"/>
            <a:ext cx="102320" cy="950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05" y="2655564"/>
            <a:ext cx="102320" cy="9501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83" y="2638148"/>
            <a:ext cx="80395" cy="10232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942921" y="3365213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63469" y="3365213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02318" y="3363143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05" y="3413090"/>
            <a:ext cx="73084" cy="9501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9" y="3413088"/>
            <a:ext cx="102320" cy="9501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85" y="3413088"/>
            <a:ext cx="102320" cy="9501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63" y="3395670"/>
            <a:ext cx="80395" cy="10232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947028" y="402284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67574" y="402284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06423" y="4020771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1" y="4070716"/>
            <a:ext cx="73084" cy="950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96" y="4070714"/>
            <a:ext cx="102320" cy="9501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90" y="4070714"/>
            <a:ext cx="102320" cy="9501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8" y="4053300"/>
            <a:ext cx="80395" cy="10232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4415972"/>
            <a:ext cx="170505" cy="17747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42971" y="439882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소제목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142189" y="4727993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곡에 대한 소개나 연주법에 대한 텍스트</a:t>
            </a:r>
            <a:endParaRPr lang="en-US" altLang="ko-KR" sz="700" dirty="0" smtClean="0"/>
          </a:p>
          <a:p>
            <a:r>
              <a:rPr lang="ko-KR" altLang="en-US" sz="700" dirty="0" err="1" smtClean="0"/>
              <a:t>블라블라</a:t>
            </a:r>
            <a:r>
              <a:rPr lang="ko-KR" altLang="en-US" sz="700" dirty="0" smtClean="0"/>
              <a:t> 어쩌고저쩌고</a:t>
            </a:r>
            <a:endParaRPr lang="en-US" altLang="ko-KR" sz="700" dirty="0"/>
          </a:p>
        </p:txBody>
      </p:sp>
      <p:sp>
        <p:nvSpPr>
          <p:cNvPr id="70" name="TextBox 69"/>
          <p:cNvSpPr txBox="1"/>
          <p:nvPr/>
        </p:nvSpPr>
        <p:spPr>
          <a:xfrm>
            <a:off x="219888" y="5204016"/>
            <a:ext cx="800219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악보보기</a:t>
            </a:r>
            <a:endParaRPr lang="ko-KR" altLang="en-US" sz="1200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8921521"/>
            <a:ext cx="170505" cy="177479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58478" y="8904369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상팔스타일</a:t>
            </a:r>
            <a:r>
              <a:rPr lang="ko-KR" altLang="en-US" sz="900" dirty="0" smtClean="0"/>
              <a:t>  기타여행 </a:t>
            </a:r>
            <a:r>
              <a:rPr lang="en-US" altLang="ko-KR" sz="900" dirty="0" smtClean="0"/>
              <a:t>17</a:t>
            </a:r>
            <a:r>
              <a:rPr lang="ko-KR" altLang="en-US" sz="900" dirty="0" smtClean="0"/>
              <a:t>집 </a:t>
            </a:r>
            <a:r>
              <a:rPr lang="ko-KR" altLang="en-US" sz="900" dirty="0" err="1" smtClean="0"/>
              <a:t>다른곡</a:t>
            </a:r>
            <a:r>
              <a:rPr lang="ko-KR" altLang="en-US" sz="900" dirty="0" smtClean="0"/>
              <a:t> 보기</a:t>
            </a:r>
            <a:endParaRPr lang="ko-KR" altLang="en-US" sz="9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91249" y="9267203"/>
            <a:ext cx="1053252" cy="946014"/>
            <a:chOff x="91249" y="6555212"/>
            <a:chExt cx="1053252" cy="946014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1197378" y="9273017"/>
            <a:ext cx="1053252" cy="946014"/>
            <a:chOff x="91249" y="6555212"/>
            <a:chExt cx="1053252" cy="946014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2303507" y="9274776"/>
            <a:ext cx="1053252" cy="946014"/>
            <a:chOff x="91249" y="6555212"/>
            <a:chExt cx="1053252" cy="946014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3409636" y="9272706"/>
            <a:ext cx="1213794" cy="946014"/>
            <a:chOff x="91249" y="6555212"/>
            <a:chExt cx="1213794" cy="946014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4515765" y="9272706"/>
            <a:ext cx="1053252" cy="946014"/>
            <a:chOff x="91249" y="6555212"/>
            <a:chExt cx="1053252" cy="946014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621895" y="9272706"/>
            <a:ext cx="1191352" cy="946014"/>
            <a:chOff x="91249" y="6555212"/>
            <a:chExt cx="1191352" cy="946014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101882" y="10250654"/>
            <a:ext cx="1053252" cy="946014"/>
            <a:chOff x="91249" y="6555212"/>
            <a:chExt cx="1053252" cy="946014"/>
          </a:xfrm>
        </p:grpSpPr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알고 싶어요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이선희</a:t>
              </a:r>
              <a:endParaRPr lang="en-US" altLang="ko-KR" sz="7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50" name="그룹 149"/>
          <p:cNvGrpSpPr/>
          <p:nvPr/>
        </p:nvGrpSpPr>
        <p:grpSpPr>
          <a:xfrm>
            <a:off x="1208011" y="10256468"/>
            <a:ext cx="1173719" cy="946014"/>
            <a:chOff x="91249" y="6555212"/>
            <a:chExt cx="1173719" cy="946014"/>
          </a:xfrm>
        </p:grpSpPr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1249" y="7161620"/>
              <a:ext cx="11737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이별이야기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이문세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고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61" name="그룹 160"/>
          <p:cNvGrpSpPr/>
          <p:nvPr/>
        </p:nvGrpSpPr>
        <p:grpSpPr>
          <a:xfrm>
            <a:off x="2314140" y="10258227"/>
            <a:ext cx="1053252" cy="946014"/>
            <a:chOff x="91249" y="6555212"/>
            <a:chExt cx="1053252" cy="946014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91249" y="7161620"/>
              <a:ext cx="7922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혜화동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동물원</a:t>
              </a:r>
              <a:endParaRPr lang="en-US" altLang="ko-KR" sz="7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72" name="그룹 171"/>
          <p:cNvGrpSpPr/>
          <p:nvPr/>
        </p:nvGrpSpPr>
        <p:grpSpPr>
          <a:xfrm>
            <a:off x="3420269" y="10256157"/>
            <a:ext cx="1250663" cy="946014"/>
            <a:chOff x="91249" y="6555212"/>
            <a:chExt cx="1250663" cy="946014"/>
          </a:xfrm>
        </p:grpSpPr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91249" y="7161620"/>
              <a:ext cx="12506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Happybirthday</a:t>
              </a:r>
              <a:r>
                <a:rPr lang="en-US" altLang="ko-KR" sz="700" b="1" dirty="0" smtClean="0"/>
                <a:t> to you – </a:t>
              </a:r>
              <a:r>
                <a:rPr lang="ko-KR" altLang="en-US" sz="700" b="1" dirty="0" smtClean="0"/>
                <a:t>권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83" name="그룹 182"/>
          <p:cNvGrpSpPr/>
          <p:nvPr/>
        </p:nvGrpSpPr>
        <p:grpSpPr>
          <a:xfrm>
            <a:off x="4526398" y="10256157"/>
            <a:ext cx="1053252" cy="946014"/>
            <a:chOff x="91249" y="6555212"/>
            <a:chExt cx="1053252" cy="946014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85" name="TextBox 184"/>
            <p:cNvSpPr txBox="1"/>
            <p:nvPr/>
          </p:nvSpPr>
          <p:spPr>
            <a:xfrm>
              <a:off x="91249" y="7161620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Rain -  </a:t>
              </a:r>
              <a:r>
                <a:rPr lang="ko-KR" altLang="en-US" sz="700" b="1" dirty="0" smtClean="0"/>
                <a:t>이적</a:t>
              </a:r>
              <a:endParaRPr lang="en-US" altLang="ko-KR" sz="7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94" name="그룹 193"/>
          <p:cNvGrpSpPr/>
          <p:nvPr/>
        </p:nvGrpSpPr>
        <p:grpSpPr>
          <a:xfrm>
            <a:off x="5632528" y="10256157"/>
            <a:ext cx="1053252" cy="946014"/>
            <a:chOff x="91249" y="6555212"/>
            <a:chExt cx="1053252" cy="946014"/>
          </a:xfrm>
        </p:grpSpPr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91249" y="716162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Desperado - </a:t>
              </a:r>
              <a:r>
                <a:rPr lang="en-US" altLang="ko-KR" sz="700" b="1" dirty="0" err="1" smtClean="0"/>
                <a:t>Egles</a:t>
              </a:r>
              <a:endParaRPr lang="en-US" altLang="ko-KR" sz="7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03" name="그림 20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cxnSp>
        <p:nvCxnSpPr>
          <p:cNvPr id="234" name="구부러진 연결선 233"/>
          <p:cNvCxnSpPr/>
          <p:nvPr/>
        </p:nvCxnSpPr>
        <p:spPr>
          <a:xfrm flipV="1">
            <a:off x="133841" y="11337351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구부러진 연결선 234"/>
          <p:cNvCxnSpPr/>
          <p:nvPr/>
        </p:nvCxnSpPr>
        <p:spPr>
          <a:xfrm flipV="1">
            <a:off x="140443" y="11472900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205933" y="11364359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237" name="직사각형 236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114670" y="116825"/>
            <a:ext cx="1786066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강습페이지 상세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더보기</a:t>
            </a:r>
            <a:r>
              <a:rPr lang="ko-KR" altLang="en-US" sz="900" dirty="0" smtClean="0"/>
              <a:t> 펼침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2968161" y="5789050"/>
            <a:ext cx="752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더보기</a:t>
            </a:r>
            <a:r>
              <a:rPr lang="en-US" altLang="ko-KR" sz="900" dirty="0" smtClean="0"/>
              <a:t>  ^</a:t>
            </a:r>
            <a:endParaRPr lang="ko-KR" altLang="en-US" sz="900" dirty="0"/>
          </a:p>
        </p:txBody>
      </p:sp>
      <p:cxnSp>
        <p:nvCxnSpPr>
          <p:cNvPr id="240" name="직선 연결선 239"/>
          <p:cNvCxnSpPr/>
          <p:nvPr/>
        </p:nvCxnSpPr>
        <p:spPr>
          <a:xfrm flipV="1">
            <a:off x="110348" y="6816682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그림 2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35" y="6223812"/>
            <a:ext cx="380952" cy="139683"/>
          </a:xfrm>
          <a:prstGeom prst="rect">
            <a:avLst/>
          </a:prstGeom>
        </p:spPr>
      </p:pic>
      <p:pic>
        <p:nvPicPr>
          <p:cNvPr id="242" name="그림 2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37" y="6205816"/>
            <a:ext cx="111481" cy="247735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28" y="6196754"/>
            <a:ext cx="279365" cy="203175"/>
          </a:xfrm>
          <a:prstGeom prst="rect">
            <a:avLst/>
          </a:prstGeom>
        </p:spPr>
      </p:pic>
      <p:pic>
        <p:nvPicPr>
          <p:cNvPr id="244" name="그림 2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6" y="6196754"/>
            <a:ext cx="209550" cy="209550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1" y="6208146"/>
            <a:ext cx="209550" cy="200025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6" y="6211042"/>
            <a:ext cx="209550" cy="180975"/>
          </a:xfrm>
          <a:prstGeom prst="rect">
            <a:avLst/>
          </a:prstGeom>
        </p:spPr>
      </p:pic>
      <p:pic>
        <p:nvPicPr>
          <p:cNvPr id="248" name="그림 24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9" y="6585422"/>
            <a:ext cx="226106" cy="226106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2" y="6928816"/>
            <a:ext cx="226106" cy="226106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537657" y="6589910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댓글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59172" y="6920250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Kwangyoung</a:t>
            </a:r>
            <a:r>
              <a:rPr lang="ko-KR" altLang="en-US" sz="1000" b="1" dirty="0" smtClean="0"/>
              <a:t>  </a:t>
            </a:r>
            <a:r>
              <a:rPr lang="en-US" altLang="ko-KR" sz="1000" b="1" dirty="0" smtClean="0"/>
              <a:t>song</a:t>
            </a:r>
            <a:endParaRPr lang="ko-KR" altLang="en-US" sz="10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434781" y="7119098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친절한 가르침 감사합니다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1519740" y="6958650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1</a:t>
            </a:r>
            <a:r>
              <a:rPr lang="ko-KR" altLang="en-US" sz="700" dirty="0" smtClean="0"/>
              <a:t>분전</a:t>
            </a:r>
            <a:endParaRPr lang="ko-KR" altLang="en-US" sz="700" dirty="0"/>
          </a:p>
        </p:txBody>
      </p:sp>
      <p:pic>
        <p:nvPicPr>
          <p:cNvPr id="256" name="그림 25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84" y="6973703"/>
            <a:ext cx="133350" cy="123825"/>
          </a:xfrm>
          <a:prstGeom prst="rect">
            <a:avLst/>
          </a:prstGeom>
        </p:spPr>
      </p:pic>
      <p:pic>
        <p:nvPicPr>
          <p:cNvPr id="257" name="그림 25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51" y="6979956"/>
            <a:ext cx="142875" cy="123825"/>
          </a:xfrm>
          <a:prstGeom prst="rect">
            <a:avLst/>
          </a:prstGeom>
        </p:spPr>
      </p:pic>
      <p:sp>
        <p:nvSpPr>
          <p:cNvPr id="258" name="TextBox 257"/>
          <p:cNvSpPr txBox="1"/>
          <p:nvPr/>
        </p:nvSpPr>
        <p:spPr>
          <a:xfrm>
            <a:off x="6255435" y="693856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59" name="TextBox 258"/>
          <p:cNvSpPr txBox="1"/>
          <p:nvPr/>
        </p:nvSpPr>
        <p:spPr>
          <a:xfrm>
            <a:off x="6542099" y="6933070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cxnSp>
        <p:nvCxnSpPr>
          <p:cNvPr id="260" name="직선 연결선 259"/>
          <p:cNvCxnSpPr/>
          <p:nvPr/>
        </p:nvCxnSpPr>
        <p:spPr>
          <a:xfrm flipV="1">
            <a:off x="109169" y="7289050"/>
            <a:ext cx="6619842" cy="24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그림 26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" y="7331225"/>
            <a:ext cx="226106" cy="226106"/>
          </a:xfrm>
          <a:prstGeom prst="rect">
            <a:avLst/>
          </a:prstGeom>
        </p:spPr>
      </p:pic>
      <p:sp>
        <p:nvSpPr>
          <p:cNvPr id="262" name="TextBox 261"/>
          <p:cNvSpPr txBox="1"/>
          <p:nvPr/>
        </p:nvSpPr>
        <p:spPr>
          <a:xfrm>
            <a:off x="456967" y="73226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빤따스뤽</a:t>
            </a:r>
            <a:endParaRPr lang="ko-KR" altLang="en-US" sz="10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432576" y="7521507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잘 좀 가르쳐 주세요</a:t>
            </a:r>
            <a:endParaRPr lang="ko-KR" altLang="en-US" sz="900" dirty="0"/>
          </a:p>
        </p:txBody>
      </p:sp>
      <p:sp>
        <p:nvSpPr>
          <p:cNvPr id="264" name="TextBox 263"/>
          <p:cNvSpPr txBox="1"/>
          <p:nvPr/>
        </p:nvSpPr>
        <p:spPr>
          <a:xfrm>
            <a:off x="1012379" y="7361059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r>
              <a:rPr lang="ko-KR" altLang="en-US" sz="700" dirty="0" err="1" smtClean="0"/>
              <a:t>개월전</a:t>
            </a:r>
            <a:endParaRPr lang="ko-KR" altLang="en-US" sz="700" dirty="0"/>
          </a:p>
        </p:txBody>
      </p:sp>
      <p:pic>
        <p:nvPicPr>
          <p:cNvPr id="265" name="그림 26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79" y="7376112"/>
            <a:ext cx="133350" cy="123825"/>
          </a:xfrm>
          <a:prstGeom prst="rect">
            <a:avLst/>
          </a:prstGeom>
        </p:spPr>
      </p:pic>
      <p:pic>
        <p:nvPicPr>
          <p:cNvPr id="266" name="그림 26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46" y="7382365"/>
            <a:ext cx="142875" cy="123825"/>
          </a:xfrm>
          <a:prstGeom prst="rect">
            <a:avLst/>
          </a:prstGeom>
        </p:spPr>
      </p:pic>
      <p:sp>
        <p:nvSpPr>
          <p:cNvPr id="267" name="TextBox 266"/>
          <p:cNvSpPr txBox="1"/>
          <p:nvPr/>
        </p:nvSpPr>
        <p:spPr>
          <a:xfrm>
            <a:off x="6253230" y="7340972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539894" y="7335479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cxnSp>
        <p:nvCxnSpPr>
          <p:cNvPr id="269" name="직선 연결선 268"/>
          <p:cNvCxnSpPr/>
          <p:nvPr/>
        </p:nvCxnSpPr>
        <p:spPr>
          <a:xfrm flipV="1">
            <a:off x="100570" y="8184613"/>
            <a:ext cx="6619842" cy="24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그림 27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6" y="7766327"/>
            <a:ext cx="226106" cy="226106"/>
          </a:xfrm>
          <a:prstGeom prst="rect">
            <a:avLst/>
          </a:prstGeom>
        </p:spPr>
      </p:pic>
      <p:sp>
        <p:nvSpPr>
          <p:cNvPr id="272" name="TextBox 271"/>
          <p:cNvSpPr txBox="1"/>
          <p:nvPr/>
        </p:nvSpPr>
        <p:spPr>
          <a:xfrm>
            <a:off x="686496" y="7757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상팔</a:t>
            </a:r>
            <a:endParaRPr lang="ko-KR" altLang="en-US" sz="10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662105" y="79566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꺼지셈</a:t>
            </a:r>
            <a:endParaRPr lang="ko-KR" altLang="en-US" sz="9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30898" y="7796161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r>
              <a:rPr lang="ko-KR" altLang="en-US" sz="700" dirty="0" err="1" smtClean="0"/>
              <a:t>개월전</a:t>
            </a:r>
            <a:endParaRPr lang="ko-KR" altLang="en-US" sz="700" dirty="0"/>
          </a:p>
        </p:txBody>
      </p:sp>
      <p:pic>
        <p:nvPicPr>
          <p:cNvPr id="280" name="그림 27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2" y="8244465"/>
            <a:ext cx="226106" cy="226106"/>
          </a:xfrm>
          <a:prstGeom prst="rect">
            <a:avLst/>
          </a:prstGeom>
        </p:spPr>
      </p:pic>
      <p:sp>
        <p:nvSpPr>
          <p:cNvPr id="281" name="TextBox 280"/>
          <p:cNvSpPr txBox="1"/>
          <p:nvPr/>
        </p:nvSpPr>
        <p:spPr>
          <a:xfrm>
            <a:off x="458082" y="82358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홍길동</a:t>
            </a:r>
            <a:endParaRPr lang="ko-KR" altLang="en-US" sz="1000" b="1" dirty="0"/>
          </a:p>
        </p:txBody>
      </p:sp>
      <p:sp>
        <p:nvSpPr>
          <p:cNvPr id="282" name="TextBox 281"/>
          <p:cNvSpPr txBox="1"/>
          <p:nvPr/>
        </p:nvSpPr>
        <p:spPr>
          <a:xfrm>
            <a:off x="433691" y="8434747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친절한 가르침 감사합니다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83" name="TextBox 282"/>
          <p:cNvSpPr txBox="1"/>
          <p:nvPr/>
        </p:nvSpPr>
        <p:spPr>
          <a:xfrm>
            <a:off x="904792" y="8274299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6</a:t>
            </a:r>
            <a:r>
              <a:rPr lang="ko-KR" altLang="en-US" sz="700" dirty="0" err="1" smtClean="0"/>
              <a:t>개월전</a:t>
            </a:r>
            <a:endParaRPr lang="ko-KR" altLang="en-US" sz="700" dirty="0"/>
          </a:p>
        </p:txBody>
      </p:sp>
      <p:pic>
        <p:nvPicPr>
          <p:cNvPr id="284" name="그림 28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94" y="8289352"/>
            <a:ext cx="133350" cy="123825"/>
          </a:xfrm>
          <a:prstGeom prst="rect">
            <a:avLst/>
          </a:prstGeom>
        </p:spPr>
      </p:pic>
      <p:pic>
        <p:nvPicPr>
          <p:cNvPr id="285" name="그림 28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1" y="8295605"/>
            <a:ext cx="142875" cy="123825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6254345" y="8254212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87" name="TextBox 286"/>
          <p:cNvSpPr txBox="1"/>
          <p:nvPr/>
        </p:nvSpPr>
        <p:spPr>
          <a:xfrm>
            <a:off x="6541009" y="8248719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cxnSp>
        <p:nvCxnSpPr>
          <p:cNvPr id="288" name="직선 연결선 287"/>
          <p:cNvCxnSpPr/>
          <p:nvPr/>
        </p:nvCxnSpPr>
        <p:spPr>
          <a:xfrm flipV="1">
            <a:off x="101685" y="8604699"/>
            <a:ext cx="6619842" cy="24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3654024"/>
            <a:ext cx="170505" cy="17747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42971" y="363687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머리말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142189" y="3907211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차가운 바람이 불어오는 겨울입니다</a:t>
            </a:r>
            <a:r>
              <a:rPr lang="en-US" altLang="ko-KR" sz="700" dirty="0" smtClean="0"/>
              <a:t>.</a:t>
            </a:r>
          </a:p>
          <a:p>
            <a:r>
              <a:rPr lang="ko-KR" altLang="en-US" sz="700" dirty="0" smtClean="0"/>
              <a:t>서로의 따듯한 온기와 사랑을 나누는 계절이네요</a:t>
            </a:r>
            <a:endParaRPr lang="en-US" altLang="ko-KR" sz="700" dirty="0" smtClean="0"/>
          </a:p>
          <a:p>
            <a:r>
              <a:rPr lang="ko-KR" altLang="en-US" sz="700" dirty="0" smtClean="0"/>
              <a:t>한번의 아픔을 겪고 나니 소소한 것들이 그리워 집니다</a:t>
            </a:r>
            <a:r>
              <a:rPr lang="en-US" altLang="ko-KR" sz="700" dirty="0" smtClean="0"/>
              <a:t>.</a:t>
            </a:r>
          </a:p>
          <a:p>
            <a:r>
              <a:rPr lang="ko-KR" altLang="en-US" sz="700" dirty="0" smtClean="0"/>
              <a:t>언제나처럼 기타와 노래로 달래봅니다</a:t>
            </a:r>
            <a:r>
              <a:rPr lang="en-US" altLang="ko-KR" sz="700" dirty="0" smtClean="0"/>
              <a:t>.</a:t>
            </a:r>
            <a:endParaRPr lang="en-US" altLang="ko-KR" sz="7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4786811"/>
            <a:ext cx="170505" cy="17747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58478" y="4769659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상팔스타일</a:t>
            </a:r>
            <a:r>
              <a:rPr lang="ko-KR" altLang="en-US" sz="900" dirty="0" smtClean="0"/>
              <a:t>  기타여행 </a:t>
            </a:r>
            <a:r>
              <a:rPr lang="en-US" altLang="ko-KR" sz="900" dirty="0" smtClean="0"/>
              <a:t>17</a:t>
            </a:r>
            <a:r>
              <a:rPr lang="ko-KR" altLang="en-US" sz="900" dirty="0" smtClean="0"/>
              <a:t>집 </a:t>
            </a:r>
            <a:r>
              <a:rPr lang="ko-KR" altLang="en-US" sz="900" dirty="0" err="1" smtClean="0"/>
              <a:t>수록곡</a:t>
            </a:r>
            <a:r>
              <a:rPr lang="ko-KR" altLang="en-US" sz="900" dirty="0" smtClean="0"/>
              <a:t> 보기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91249" y="5132493"/>
            <a:ext cx="1053252" cy="946014"/>
            <a:chOff x="91249" y="6555212"/>
            <a:chExt cx="1053252" cy="946014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1197378" y="5138307"/>
            <a:ext cx="1053252" cy="946014"/>
            <a:chOff x="91249" y="6555212"/>
            <a:chExt cx="1053252" cy="946014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2303507" y="5140066"/>
            <a:ext cx="1053252" cy="946014"/>
            <a:chOff x="91249" y="6555212"/>
            <a:chExt cx="1053252" cy="946014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3409636" y="5137996"/>
            <a:ext cx="1213794" cy="946014"/>
            <a:chOff x="91249" y="6555212"/>
            <a:chExt cx="1213794" cy="946014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4515765" y="5137996"/>
            <a:ext cx="1053252" cy="946014"/>
            <a:chOff x="91249" y="6555212"/>
            <a:chExt cx="1053252" cy="946014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5621895" y="5137996"/>
            <a:ext cx="1191352" cy="946014"/>
            <a:chOff x="91249" y="6555212"/>
            <a:chExt cx="1191352" cy="946014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101882" y="6115944"/>
            <a:ext cx="1053252" cy="946014"/>
            <a:chOff x="91249" y="6555212"/>
            <a:chExt cx="1053252" cy="946014"/>
          </a:xfrm>
        </p:grpSpPr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알고 싶어요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이선희</a:t>
              </a:r>
              <a:endParaRPr lang="en-US" altLang="ko-KR" sz="7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1208011" y="6121758"/>
            <a:ext cx="1173719" cy="946014"/>
            <a:chOff x="91249" y="6555212"/>
            <a:chExt cx="1173719" cy="946014"/>
          </a:xfrm>
        </p:grpSpPr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91249" y="7161620"/>
              <a:ext cx="11737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이별이야기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이문세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고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54" name="그룹 153"/>
          <p:cNvGrpSpPr/>
          <p:nvPr/>
        </p:nvGrpSpPr>
        <p:grpSpPr>
          <a:xfrm>
            <a:off x="2314140" y="6123517"/>
            <a:ext cx="1053252" cy="946014"/>
            <a:chOff x="91249" y="6555212"/>
            <a:chExt cx="1053252" cy="946014"/>
          </a:xfrm>
        </p:grpSpPr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91249" y="7161620"/>
              <a:ext cx="7922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혜화동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동물원</a:t>
              </a:r>
              <a:endParaRPr lang="en-US" altLang="ko-KR" sz="700" b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65" name="그룹 164"/>
          <p:cNvGrpSpPr/>
          <p:nvPr/>
        </p:nvGrpSpPr>
        <p:grpSpPr>
          <a:xfrm>
            <a:off x="3420269" y="6121447"/>
            <a:ext cx="1250663" cy="946014"/>
            <a:chOff x="91249" y="6555212"/>
            <a:chExt cx="1250663" cy="946014"/>
          </a:xfrm>
        </p:grpSpPr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67" name="TextBox 166"/>
            <p:cNvSpPr txBox="1"/>
            <p:nvPr/>
          </p:nvSpPr>
          <p:spPr>
            <a:xfrm>
              <a:off x="91249" y="7161620"/>
              <a:ext cx="12506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Happybirthday</a:t>
              </a:r>
              <a:r>
                <a:rPr lang="en-US" altLang="ko-KR" sz="700" b="1" dirty="0" smtClean="0"/>
                <a:t> to you – </a:t>
              </a:r>
              <a:r>
                <a:rPr lang="ko-KR" altLang="en-US" sz="700" b="1" dirty="0" smtClean="0"/>
                <a:t>권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4526398" y="6121447"/>
            <a:ext cx="1053252" cy="946014"/>
            <a:chOff x="91249" y="6555212"/>
            <a:chExt cx="1053252" cy="946014"/>
          </a:xfrm>
        </p:grpSpPr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78" name="TextBox 177"/>
            <p:cNvSpPr txBox="1"/>
            <p:nvPr/>
          </p:nvSpPr>
          <p:spPr>
            <a:xfrm>
              <a:off x="91249" y="7161620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Rain -  </a:t>
              </a:r>
              <a:r>
                <a:rPr lang="ko-KR" altLang="en-US" sz="700" b="1" dirty="0" smtClean="0"/>
                <a:t>이적</a:t>
              </a:r>
              <a:endParaRPr lang="en-US" altLang="ko-KR" sz="7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5632528" y="6121447"/>
            <a:ext cx="1053252" cy="946014"/>
            <a:chOff x="91249" y="6555212"/>
            <a:chExt cx="1053252" cy="946014"/>
          </a:xfrm>
        </p:grpSpPr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89" name="TextBox 188"/>
            <p:cNvSpPr txBox="1"/>
            <p:nvPr/>
          </p:nvSpPr>
          <p:spPr>
            <a:xfrm>
              <a:off x="91249" y="716162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Desperado - </a:t>
              </a:r>
              <a:r>
                <a:rPr lang="en-US" altLang="ko-KR" sz="700" b="1" dirty="0" err="1" smtClean="0"/>
                <a:t>Egles</a:t>
              </a:r>
              <a:endParaRPr lang="en-US" altLang="ko-KR" sz="7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98" name="그룹 197"/>
          <p:cNvGrpSpPr/>
          <p:nvPr/>
        </p:nvGrpSpPr>
        <p:grpSpPr>
          <a:xfrm>
            <a:off x="101882" y="7130334"/>
            <a:ext cx="1207382" cy="946014"/>
            <a:chOff x="91249" y="6555212"/>
            <a:chExt cx="1207382" cy="946014"/>
          </a:xfrm>
        </p:grpSpPr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91249" y="7161620"/>
              <a:ext cx="12073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Ist’t</a:t>
              </a:r>
              <a:r>
                <a:rPr lang="en-US" altLang="ko-KR" sz="700" b="1" dirty="0" smtClean="0"/>
                <a:t> she lovely – Stevie W…</a:t>
              </a:r>
              <a:endParaRPr lang="en-US" altLang="ko-KR" sz="7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09" name="그룹 208"/>
          <p:cNvGrpSpPr/>
          <p:nvPr/>
        </p:nvGrpSpPr>
        <p:grpSpPr>
          <a:xfrm>
            <a:off x="1208011" y="7136148"/>
            <a:ext cx="1197764" cy="946014"/>
            <a:chOff x="91249" y="6555212"/>
            <a:chExt cx="1197764" cy="946014"/>
          </a:xfrm>
        </p:grpSpPr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11" name="TextBox 210"/>
            <p:cNvSpPr txBox="1"/>
            <p:nvPr/>
          </p:nvSpPr>
          <p:spPr>
            <a:xfrm>
              <a:off x="91249" y="7161620"/>
              <a:ext cx="11977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Sweet Caroline – Neil </a:t>
              </a:r>
              <a:r>
                <a:rPr lang="en-US" altLang="ko-KR" sz="700" b="1" dirty="0" err="1" smtClean="0"/>
                <a:t>Dia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sp>
        <p:nvSpPr>
          <p:cNvPr id="220" name="TextBox 219"/>
          <p:cNvSpPr txBox="1"/>
          <p:nvPr/>
        </p:nvSpPr>
        <p:spPr>
          <a:xfrm>
            <a:off x="114670" y="116825"/>
            <a:ext cx="2332690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상팔스타일</a:t>
            </a:r>
            <a:r>
              <a:rPr lang="ko-KR" altLang="en-US" sz="900" dirty="0" smtClean="0"/>
              <a:t> 기타여행 각 </a:t>
            </a:r>
            <a:r>
              <a:rPr lang="ko-KR" altLang="en-US" sz="900" dirty="0" err="1" smtClean="0"/>
              <a:t>권별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메인페이지</a:t>
            </a:r>
            <a:endParaRPr lang="ko-KR" altLang="en-US" sz="900" dirty="0"/>
          </a:p>
        </p:txBody>
      </p:sp>
      <p:pic>
        <p:nvPicPr>
          <p:cNvPr id="222" name="그림 2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4" y="1457027"/>
            <a:ext cx="6600368" cy="2110956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8296221"/>
            <a:ext cx="170505" cy="177479"/>
          </a:xfrm>
          <a:prstGeom prst="rect">
            <a:avLst/>
          </a:prstGeom>
        </p:spPr>
      </p:pic>
      <p:sp>
        <p:nvSpPr>
          <p:cNvPr id="224" name="TextBox 223"/>
          <p:cNvSpPr txBox="1"/>
          <p:nvPr/>
        </p:nvSpPr>
        <p:spPr>
          <a:xfrm>
            <a:off x="258478" y="8279069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상팔스타일</a:t>
            </a:r>
            <a:r>
              <a:rPr lang="ko-KR" altLang="en-US" sz="900" dirty="0"/>
              <a:t> 기타여행 </a:t>
            </a:r>
            <a:r>
              <a:rPr lang="ko-KR" altLang="en-US" sz="900" dirty="0" err="1"/>
              <a:t>악보집</a:t>
            </a:r>
            <a:endParaRPr lang="ko-KR" altLang="en-US" sz="900" dirty="0"/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8560991"/>
            <a:ext cx="938972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4" y="8560991"/>
            <a:ext cx="93922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2" name="그림 2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9" y="8560991"/>
            <a:ext cx="118325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1" name="그림 2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7" y="8560991"/>
            <a:ext cx="985774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2" name="그림 2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0" y="8560991"/>
            <a:ext cx="1008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5" name="TextBox 244"/>
          <p:cNvSpPr txBox="1"/>
          <p:nvPr/>
        </p:nvSpPr>
        <p:spPr>
          <a:xfrm>
            <a:off x="184263" y="9826900"/>
            <a:ext cx="89479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</a:t>
            </a:r>
            <a:endParaRPr lang="en-US" altLang="ko-KR" sz="601" dirty="0"/>
          </a:p>
        </p:txBody>
      </p:sp>
      <p:sp>
        <p:nvSpPr>
          <p:cNvPr id="246" name="TextBox 245"/>
          <p:cNvSpPr txBox="1"/>
          <p:nvPr/>
        </p:nvSpPr>
        <p:spPr>
          <a:xfrm>
            <a:off x="1768706" y="9819802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2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47" name="TextBox 246"/>
          <p:cNvSpPr txBox="1"/>
          <p:nvPr/>
        </p:nvSpPr>
        <p:spPr>
          <a:xfrm>
            <a:off x="3084811" y="982690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3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48" name="TextBox 247"/>
          <p:cNvSpPr txBox="1"/>
          <p:nvPr/>
        </p:nvSpPr>
        <p:spPr>
          <a:xfrm>
            <a:off x="4429052" y="982690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4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49" name="TextBox 248"/>
          <p:cNvSpPr txBox="1"/>
          <p:nvPr/>
        </p:nvSpPr>
        <p:spPr>
          <a:xfrm>
            <a:off x="5693035" y="982690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5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cxnSp>
        <p:nvCxnSpPr>
          <p:cNvPr id="266" name="구부러진 연결선 265"/>
          <p:cNvCxnSpPr/>
          <p:nvPr/>
        </p:nvCxnSpPr>
        <p:spPr>
          <a:xfrm flipV="1">
            <a:off x="133841" y="11337351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구부러진 연결선 266"/>
          <p:cNvCxnSpPr/>
          <p:nvPr/>
        </p:nvCxnSpPr>
        <p:spPr>
          <a:xfrm flipV="1">
            <a:off x="140443" y="11472900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3205933" y="11364359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269" name="직사각형 268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pic>
        <p:nvPicPr>
          <p:cNvPr id="270" name="그림 2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10084449"/>
            <a:ext cx="9342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6" y="10077351"/>
            <a:ext cx="935205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2" name="그림 27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1" y="10084449"/>
            <a:ext cx="93708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3" name="그림 2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5" y="10077351"/>
            <a:ext cx="93590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4" name="그림 27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0" y="10077351"/>
            <a:ext cx="9314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5" name="TextBox 274"/>
          <p:cNvSpPr txBox="1"/>
          <p:nvPr/>
        </p:nvSpPr>
        <p:spPr>
          <a:xfrm>
            <a:off x="184263" y="1135155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6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76" name="TextBox 275"/>
          <p:cNvSpPr txBox="1"/>
          <p:nvPr/>
        </p:nvSpPr>
        <p:spPr>
          <a:xfrm>
            <a:off x="1768706" y="11344451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7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77" name="TextBox 276"/>
          <p:cNvSpPr txBox="1"/>
          <p:nvPr/>
        </p:nvSpPr>
        <p:spPr>
          <a:xfrm>
            <a:off x="3084811" y="1135155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8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78" name="TextBox 277"/>
          <p:cNvSpPr txBox="1"/>
          <p:nvPr/>
        </p:nvSpPr>
        <p:spPr>
          <a:xfrm>
            <a:off x="4429052" y="1135155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9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79" name="TextBox 278"/>
          <p:cNvSpPr txBox="1"/>
          <p:nvPr/>
        </p:nvSpPr>
        <p:spPr>
          <a:xfrm>
            <a:off x="5693034" y="11351550"/>
            <a:ext cx="106631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10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</p:spTree>
    <p:extLst>
      <p:ext uri="{BB962C8B-B14F-4D97-AF65-F5344CB8AC3E}">
        <p14:creationId xmlns:p14="http://schemas.microsoft.com/office/powerpoint/2010/main" val="40307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1010</Words>
  <Application>Microsoft Office PowerPoint</Application>
  <PresentationFormat>와이드스크린</PresentationFormat>
  <Paragraphs>465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 고딕</vt:lpstr>
      <vt:lpstr>맑은 고딕</vt:lpstr>
      <vt:lpstr>휴먼둥근헤드라인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규영</dc:creator>
  <cp:lastModifiedBy>이 규영</cp:lastModifiedBy>
  <cp:revision>37</cp:revision>
  <dcterms:created xsi:type="dcterms:W3CDTF">2018-10-03T08:36:27Z</dcterms:created>
  <dcterms:modified xsi:type="dcterms:W3CDTF">2019-04-24T03:47:12Z</dcterms:modified>
</cp:coreProperties>
</file>