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61" r:id="rId4"/>
    <p:sldId id="263" r:id="rId5"/>
    <p:sldId id="257" r:id="rId6"/>
    <p:sldId id="258" r:id="rId7"/>
    <p:sldId id="259" r:id="rId8"/>
    <p:sldId id="262" r:id="rId9"/>
    <p:sldId id="264" r:id="rId10"/>
    <p:sldId id="265" r:id="rId11"/>
    <p:sldId id="267" r:id="rId12"/>
    <p:sldId id="268" r:id="rId13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8" autoAdjust="0"/>
    <p:restoredTop sz="94660"/>
  </p:normalViewPr>
  <p:slideViewPr>
    <p:cSldViewPr snapToGrid="0">
      <p:cViewPr>
        <p:scale>
          <a:sx n="125" d="100"/>
          <a:sy n="125" d="100"/>
        </p:scale>
        <p:origin x="1752" y="-1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1"/>
            </a:lvl1pPr>
            <a:lvl2pPr marL="342904" indent="0" algn="ctr">
              <a:buNone/>
              <a:defRPr sz="1500"/>
            </a:lvl2pPr>
            <a:lvl3pPr marL="685809" indent="0" algn="ctr">
              <a:buNone/>
              <a:defRPr sz="1349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7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69FD-01CB-4684-9B0D-7EEDFE35B478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DAD8-3D01-40BD-9609-F51763096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46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69FD-01CB-4684-9B0D-7EEDFE35B478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DAD8-3D01-40BD-9609-F51763096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65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69FD-01CB-4684-9B0D-7EEDFE35B478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DAD8-3D01-40BD-9609-F51763096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49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69FD-01CB-4684-9B0D-7EEDFE35B478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DAD8-3D01-40BD-9609-F51763096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59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8159050"/>
            <a:ext cx="5915025" cy="2666999"/>
          </a:xfrm>
        </p:spPr>
        <p:txBody>
          <a:bodyPr/>
          <a:lstStyle>
            <a:lvl1pPr marL="0" indent="0">
              <a:buNone/>
              <a:defRPr sz="1801">
                <a:solidFill>
                  <a:schemeClr val="tx1"/>
                </a:solidFill>
              </a:defRPr>
            </a:lvl1pPr>
            <a:lvl2pPr marL="3429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9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69FD-01CB-4684-9B0D-7EEDFE35B478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DAD8-3D01-40BD-9609-F51763096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77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69FD-01CB-4684-9B0D-7EEDFE35B478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DAD8-3D01-40BD-9609-F51763096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50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6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988734"/>
            <a:ext cx="2901255" cy="1464732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904" indent="0">
              <a:buNone/>
              <a:defRPr sz="1500" b="1"/>
            </a:lvl2pPr>
            <a:lvl3pPr marL="685809" indent="0">
              <a:buNone/>
              <a:defRPr sz="1349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7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4453468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988734"/>
            <a:ext cx="2915543" cy="1464732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904" indent="0">
              <a:buNone/>
              <a:defRPr sz="1500" b="1"/>
            </a:lvl2pPr>
            <a:lvl3pPr marL="685809" indent="0">
              <a:buNone/>
              <a:defRPr sz="1349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7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4453468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69FD-01CB-4684-9B0D-7EEDFE35B478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DAD8-3D01-40BD-9609-F51763096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49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69FD-01CB-4684-9B0D-7EEDFE35B478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DAD8-3D01-40BD-9609-F51763096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20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69FD-01CB-4684-9B0D-7EEDFE35B478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DAD8-3D01-40BD-9609-F51763096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34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755427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1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4" indent="0">
              <a:buNone/>
              <a:defRPr sz="1051"/>
            </a:lvl2pPr>
            <a:lvl3pPr marL="685809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7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69FD-01CB-4684-9B0D-7EEDFE35B478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DAD8-3D01-40BD-9609-F51763096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0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755427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4" indent="0">
              <a:buNone/>
              <a:defRPr sz="2100"/>
            </a:lvl2pPr>
            <a:lvl3pPr marL="685809" indent="0">
              <a:buNone/>
              <a:defRPr sz="1801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7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4" indent="0">
              <a:buNone/>
              <a:defRPr sz="1051"/>
            </a:lvl2pPr>
            <a:lvl3pPr marL="685809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7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69FD-01CB-4684-9B0D-7EEDFE35B478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DAD8-3D01-40BD-9609-F51763096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21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649116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D69FD-01CB-4684-9B0D-7EEDFE35B478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11300182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1DAD8-3D01-40BD-9609-F51763096E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57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9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3" indent="-171453" algn="l" defTabSz="685809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7" indent="-171453" algn="l" defTabSz="6858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857260" indent="-171453" algn="l" defTabSz="6858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4" indent="-171453" algn="l" defTabSz="6858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543070" indent="-171453" algn="l" defTabSz="6858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3" algn="l" defTabSz="6858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3" algn="l" defTabSz="6858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1" indent="-171453" algn="l" defTabSz="6858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3" algn="l" defTabSz="6858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9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904" algn="l" defTabSz="685809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809" algn="l" defTabSz="685809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9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9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9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7" algn="l" defTabSz="685809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9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9" rtl="0" eaLnBrk="1" latinLnBrk="1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21" Type="http://schemas.openxmlformats.org/officeDocument/2006/relationships/image" Target="../media/image20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jpe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21" Type="http://schemas.openxmlformats.org/officeDocument/2006/relationships/image" Target="../media/image20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jpe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21" Type="http://schemas.openxmlformats.org/officeDocument/2006/relationships/image" Target="../media/image20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jpe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0.png"/><Relationship Id="rId18" Type="http://schemas.openxmlformats.org/officeDocument/2006/relationships/image" Target="../media/image21.jpe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5" Type="http://schemas.openxmlformats.org/officeDocument/2006/relationships/image" Target="../media/image14.jpe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2.png"/><Relationship Id="rId1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0.png"/><Relationship Id="rId18" Type="http://schemas.openxmlformats.org/officeDocument/2006/relationships/image" Target="../media/image27.png"/><Relationship Id="rId3" Type="http://schemas.openxmlformats.org/officeDocument/2006/relationships/image" Target="../media/image6.png"/><Relationship Id="rId21" Type="http://schemas.openxmlformats.org/officeDocument/2006/relationships/image" Target="../media/image30.png"/><Relationship Id="rId7" Type="http://schemas.openxmlformats.org/officeDocument/2006/relationships/image" Target="../media/image11.png"/><Relationship Id="rId12" Type="http://schemas.openxmlformats.org/officeDocument/2006/relationships/image" Target="../media/image5.png"/><Relationship Id="rId17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5" Type="http://schemas.openxmlformats.org/officeDocument/2006/relationships/image" Target="../media/image24.png"/><Relationship Id="rId10" Type="http://schemas.openxmlformats.org/officeDocument/2006/relationships/image" Target="../media/image3.png"/><Relationship Id="rId19" Type="http://schemas.openxmlformats.org/officeDocument/2006/relationships/image" Target="../media/image28.png"/><Relationship Id="rId4" Type="http://schemas.openxmlformats.org/officeDocument/2006/relationships/image" Target="../media/image7.png"/><Relationship Id="rId9" Type="http://schemas.openxmlformats.org/officeDocument/2006/relationships/image" Target="../media/image2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6.jpeg"/><Relationship Id="rId18" Type="http://schemas.openxmlformats.org/officeDocument/2006/relationships/image" Target="../media/image18.jpeg"/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12" Type="http://schemas.openxmlformats.org/officeDocument/2006/relationships/image" Target="../media/image14.jpeg"/><Relationship Id="rId17" Type="http://schemas.openxmlformats.org/officeDocument/2006/relationships/image" Target="../media/image17.jpeg"/><Relationship Id="rId2" Type="http://schemas.openxmlformats.org/officeDocument/2006/relationships/image" Target="../media/image11.png"/><Relationship Id="rId16" Type="http://schemas.openxmlformats.org/officeDocument/2006/relationships/image" Target="../media/image15.jpeg"/><Relationship Id="rId20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3.jpeg"/><Relationship Id="rId5" Type="http://schemas.openxmlformats.org/officeDocument/2006/relationships/image" Target="../media/image6.png"/><Relationship Id="rId15" Type="http://schemas.openxmlformats.org/officeDocument/2006/relationships/image" Target="../media/image21.jpeg"/><Relationship Id="rId10" Type="http://schemas.openxmlformats.org/officeDocument/2006/relationships/image" Target="../media/image32.jpeg"/><Relationship Id="rId19" Type="http://schemas.openxmlformats.org/officeDocument/2006/relationships/image" Target="../media/image19.jpeg"/><Relationship Id="rId4" Type="http://schemas.openxmlformats.org/officeDocument/2006/relationships/image" Target="../media/image10.png"/><Relationship Id="rId9" Type="http://schemas.openxmlformats.org/officeDocument/2006/relationships/image" Target="../media/image5.png"/><Relationship Id="rId1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7224" y="2493818"/>
            <a:ext cx="1496291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메인페이지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3045" y="3413547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933" y="3603542"/>
            <a:ext cx="1496291" cy="43088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상팔스타일</a:t>
            </a:r>
            <a:r>
              <a:rPr lang="ko-KR" altLang="en-US" sz="1050" dirty="0" smtClean="0"/>
              <a:t> 기타여행 </a:t>
            </a:r>
            <a:endParaRPr lang="en-US" altLang="ko-KR" sz="1050" dirty="0" smtClean="0"/>
          </a:p>
          <a:p>
            <a:pPr algn="ctr"/>
            <a:r>
              <a:rPr lang="ko-KR" altLang="en-US" sz="1050" dirty="0" err="1" smtClean="0"/>
              <a:t>권별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메인페이지</a:t>
            </a:r>
            <a:endParaRPr lang="ko-KR" alt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633045" y="3541987"/>
            <a:ext cx="1496291" cy="43088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상팔스타일</a:t>
            </a:r>
            <a:r>
              <a:rPr lang="ko-KR" altLang="en-US" sz="1050" dirty="0" smtClean="0"/>
              <a:t> 기타여행 </a:t>
            </a:r>
            <a:endParaRPr lang="en-US" altLang="ko-KR" sz="1050" dirty="0" smtClean="0"/>
          </a:p>
          <a:p>
            <a:pPr algn="ctr"/>
            <a:r>
              <a:rPr lang="ko-KR" altLang="en-US" sz="1050" dirty="0" err="1" smtClean="0"/>
              <a:t>권별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메인페이지</a:t>
            </a:r>
            <a:endParaRPr lang="ko-KR" alt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505157" y="3458419"/>
            <a:ext cx="1496291" cy="43088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상팔스타일</a:t>
            </a:r>
            <a:r>
              <a:rPr lang="ko-KR" altLang="en-US" sz="1050" dirty="0" smtClean="0"/>
              <a:t> 기타여행 </a:t>
            </a:r>
            <a:endParaRPr lang="en-US" altLang="ko-KR" sz="1050" dirty="0" smtClean="0"/>
          </a:p>
          <a:p>
            <a:pPr algn="ctr"/>
            <a:r>
              <a:rPr lang="ko-KR" altLang="en-US" sz="1050" dirty="0" err="1" smtClean="0"/>
              <a:t>권별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메인페이지</a:t>
            </a:r>
            <a:endParaRPr lang="ko-KR" alt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377269" y="3357321"/>
            <a:ext cx="1496291" cy="43088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상팔스타일</a:t>
            </a:r>
            <a:r>
              <a:rPr lang="ko-KR" altLang="en-US" sz="1050" dirty="0" smtClean="0"/>
              <a:t> 기타여행 </a:t>
            </a:r>
            <a:endParaRPr lang="en-US" altLang="ko-KR" sz="1050" dirty="0" smtClean="0"/>
          </a:p>
          <a:p>
            <a:pPr algn="ctr"/>
            <a:r>
              <a:rPr lang="ko-KR" altLang="en-US" sz="1050" dirty="0" err="1" smtClean="0"/>
              <a:t>권별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메인페이지</a:t>
            </a:r>
            <a:endParaRPr lang="ko-KR" alt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3455109" y="3952045"/>
            <a:ext cx="1496291" cy="2539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곡별</a:t>
            </a:r>
            <a:r>
              <a:rPr lang="ko-KR" altLang="en-US" sz="1050" dirty="0" smtClean="0"/>
              <a:t> 강습페이지</a:t>
            </a:r>
            <a:endParaRPr lang="ko-KR" alt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3327221" y="3885515"/>
            <a:ext cx="1496291" cy="2539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곡별</a:t>
            </a:r>
            <a:r>
              <a:rPr lang="ko-KR" altLang="en-US" sz="1050" dirty="0" smtClean="0"/>
              <a:t> 강습페이지</a:t>
            </a:r>
            <a:endParaRPr lang="ko-KR" alt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3199333" y="3818985"/>
            <a:ext cx="1496291" cy="2539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곡별</a:t>
            </a:r>
            <a:r>
              <a:rPr lang="ko-KR" altLang="en-US" sz="1050" dirty="0" smtClean="0"/>
              <a:t> 강습페이지</a:t>
            </a:r>
            <a:endParaRPr lang="ko-KR" alt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3095956" y="3760271"/>
            <a:ext cx="1496291" cy="2539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곡별</a:t>
            </a:r>
            <a:r>
              <a:rPr lang="ko-KR" altLang="en-US" sz="1050" dirty="0" smtClean="0"/>
              <a:t> 강습페이지</a:t>
            </a:r>
            <a:endParaRPr lang="ko-KR" alt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2992579" y="3704593"/>
            <a:ext cx="1496291" cy="2539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곡별</a:t>
            </a:r>
            <a:r>
              <a:rPr lang="ko-KR" altLang="en-US" sz="1050" dirty="0" smtClean="0"/>
              <a:t> 강습페이지</a:t>
            </a:r>
            <a:endParaRPr lang="ko-KR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4488870" y="3044072"/>
            <a:ext cx="1496291" cy="2539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마이페이지</a:t>
            </a:r>
            <a:endParaRPr lang="ko-KR" altLang="en-US" sz="1050" dirty="0"/>
          </a:p>
        </p:txBody>
      </p:sp>
      <p:cxnSp>
        <p:nvCxnSpPr>
          <p:cNvPr id="19" name="꺾인 연결선 18"/>
          <p:cNvCxnSpPr>
            <a:stCxn id="4" idx="2"/>
            <a:endCxn id="9" idx="0"/>
          </p:cNvCxnSpPr>
          <p:nvPr/>
        </p:nvCxnSpPr>
        <p:spPr>
          <a:xfrm rot="5400000">
            <a:off x="1818308" y="2170258"/>
            <a:ext cx="494171" cy="1879955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4" idx="2"/>
            <a:endCxn id="14" idx="0"/>
          </p:cNvCxnSpPr>
          <p:nvPr/>
        </p:nvCxnSpPr>
        <p:spPr>
          <a:xfrm rot="16200000" flipH="1">
            <a:off x="2952326" y="2916193"/>
            <a:ext cx="841443" cy="735355"/>
          </a:xfrm>
          <a:prstGeom prst="bentConnector3">
            <a:avLst>
              <a:gd name="adj1" fmla="val 302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6" idx="3"/>
            <a:endCxn id="14" idx="1"/>
          </p:cNvCxnSpPr>
          <p:nvPr/>
        </p:nvCxnSpPr>
        <p:spPr>
          <a:xfrm>
            <a:off x="2257224" y="3818986"/>
            <a:ext cx="735355" cy="1256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4" idx="3"/>
            <a:endCxn id="15" idx="1"/>
          </p:cNvCxnSpPr>
          <p:nvPr/>
        </p:nvCxnSpPr>
        <p:spPr>
          <a:xfrm>
            <a:off x="3753515" y="2678484"/>
            <a:ext cx="735355" cy="4925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99332" y="4672994"/>
            <a:ext cx="1496291" cy="2539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악보페이지</a:t>
            </a:r>
            <a:endParaRPr lang="ko-KR" altLang="en-US" sz="1050" dirty="0"/>
          </a:p>
        </p:txBody>
      </p:sp>
      <p:cxnSp>
        <p:nvCxnSpPr>
          <p:cNvPr id="33" name="꺾인 연결선 32"/>
          <p:cNvCxnSpPr>
            <a:stCxn id="10" idx="2"/>
            <a:endCxn id="32" idx="0"/>
          </p:cNvCxnSpPr>
          <p:nvPr/>
        </p:nvCxnSpPr>
        <p:spPr>
          <a:xfrm rot="5400000">
            <a:off x="3841851" y="4311589"/>
            <a:ext cx="467033" cy="25577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37640" y="3044072"/>
            <a:ext cx="88838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나의 </a:t>
            </a:r>
            <a:r>
              <a:rPr lang="ko-KR" altLang="en-US" sz="1050" dirty="0" err="1" smtClean="0"/>
              <a:t>구매곡</a:t>
            </a:r>
            <a:endParaRPr lang="en-US" altLang="ko-KR" sz="1050" dirty="0" smtClean="0"/>
          </a:p>
          <a:p>
            <a:r>
              <a:rPr lang="ko-KR" altLang="en-US" sz="1050" dirty="0" err="1" smtClean="0"/>
              <a:t>찜목록</a:t>
            </a:r>
            <a:r>
              <a:rPr lang="en-US" altLang="ko-KR" sz="1050" dirty="0"/>
              <a:t> </a:t>
            </a:r>
            <a:r>
              <a:rPr lang="ko-KR" altLang="en-US" sz="1050" dirty="0" smtClean="0"/>
              <a:t>등등</a:t>
            </a:r>
            <a:endParaRPr lang="en-US" altLang="ko-KR" sz="1050" dirty="0" smtClean="0"/>
          </a:p>
          <a:p>
            <a:endParaRPr lang="ko-KR" alt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4461870" y="2484996"/>
            <a:ext cx="1496291" cy="2539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로그인</a:t>
            </a:r>
            <a:r>
              <a:rPr lang="en-US" altLang="ko-KR" sz="1050" dirty="0" smtClean="0"/>
              <a:t>(</a:t>
            </a:r>
            <a:r>
              <a:rPr lang="ko-KR" altLang="en-US" sz="1050" dirty="0" err="1" smtClean="0"/>
              <a:t>레이어팝업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4441349" y="2027778"/>
            <a:ext cx="1496291" cy="2539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회원가입</a:t>
            </a:r>
            <a:endParaRPr lang="ko-KR" altLang="en-US" sz="1050" dirty="0"/>
          </a:p>
        </p:txBody>
      </p:sp>
      <p:cxnSp>
        <p:nvCxnSpPr>
          <p:cNvPr id="26" name="꺾인 연결선 25"/>
          <p:cNvCxnSpPr>
            <a:stCxn id="4" idx="3"/>
            <a:endCxn id="23" idx="1"/>
          </p:cNvCxnSpPr>
          <p:nvPr/>
        </p:nvCxnSpPr>
        <p:spPr>
          <a:xfrm flipV="1">
            <a:off x="3753515" y="2611954"/>
            <a:ext cx="708355" cy="665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4" idx="3"/>
            <a:endCxn id="25" idx="1"/>
          </p:cNvCxnSpPr>
          <p:nvPr/>
        </p:nvCxnSpPr>
        <p:spPr>
          <a:xfrm flipV="1">
            <a:off x="3753515" y="2154736"/>
            <a:ext cx="687834" cy="52374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3045" y="4546036"/>
            <a:ext cx="1496291" cy="25391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검색결과 페이지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810705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오각형 278"/>
          <p:cNvSpPr/>
          <p:nvPr/>
        </p:nvSpPr>
        <p:spPr>
          <a:xfrm>
            <a:off x="3924300" y="2202180"/>
            <a:ext cx="1828800" cy="484632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가입완료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9712" y="18061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상팔</a:t>
            </a:r>
            <a:r>
              <a:rPr lang="ko-KR" altLang="en-US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스타일 기타</a:t>
            </a: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28587" y="770575"/>
            <a:ext cx="6619844" cy="24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128590" y="1132533"/>
            <a:ext cx="6619842" cy="24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그림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87" y="117421"/>
            <a:ext cx="92247" cy="103778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196" y="111593"/>
            <a:ext cx="106473" cy="10960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140443" y="855396"/>
            <a:ext cx="65892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추천태그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/>
              <a:t>김광석 </a:t>
            </a:r>
            <a:r>
              <a:rPr lang="en-US" altLang="ko-KR" sz="1100" dirty="0"/>
              <a:t>#7080 #16</a:t>
            </a:r>
            <a:r>
              <a:rPr lang="ko-KR" altLang="en-US" sz="1100" dirty="0"/>
              <a:t>비트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상팔스타일</a:t>
            </a:r>
            <a:r>
              <a:rPr lang="en-US" altLang="ko-KR" sz="1100" dirty="0"/>
              <a:t>16</a:t>
            </a:r>
            <a:r>
              <a:rPr lang="ko-KR" altLang="en-US" sz="1100" dirty="0"/>
              <a:t>집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핑거스타일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쉬운곡</a:t>
            </a:r>
            <a:endParaRPr lang="en-US" altLang="ko-KR" sz="1100" dirty="0"/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1" y="1548102"/>
            <a:ext cx="170505" cy="177479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243295" y="153095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회원가입 </a:t>
            </a:r>
            <a:endParaRPr lang="ko-KR" altLang="en-US" sz="900" dirty="0"/>
          </a:p>
        </p:txBody>
      </p:sp>
      <p:sp>
        <p:nvSpPr>
          <p:cNvPr id="331" name="직사각형 330"/>
          <p:cNvSpPr/>
          <p:nvPr/>
        </p:nvSpPr>
        <p:spPr>
          <a:xfrm>
            <a:off x="1724009" y="11755946"/>
            <a:ext cx="3429001" cy="2617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제주특별자치도 제주시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한경면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중산간서로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</a:t>
            </a:r>
            <a:r>
              <a:rPr lang="en-US" altLang="ko-KR" sz="500" dirty="0">
                <a:solidFill>
                  <a:srgbClr val="000000"/>
                </a:solidFill>
                <a:latin typeface="맑은  고딕"/>
              </a:rPr>
              <a:t>3633-7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와이엘아트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대표이사 전상헌 사업자등록번호 </a:t>
            </a:r>
            <a:r>
              <a:rPr lang="en-US" altLang="ko-KR" sz="500" dirty="0">
                <a:solidFill>
                  <a:srgbClr val="000000"/>
                </a:solidFill>
                <a:latin typeface="맑은  고딕"/>
              </a:rPr>
              <a:t>123-45-6789</a:t>
            </a:r>
          </a:p>
          <a:p>
            <a:pPr algn="ctr"/>
            <a:r>
              <a:rPr lang="ko-KR" altLang="en-US" sz="601" b="1" dirty="0" err="1">
                <a:solidFill>
                  <a:srgbClr val="000000"/>
                </a:solidFill>
                <a:latin typeface="맑은  고딕"/>
              </a:rPr>
              <a:t>상팔스타일</a:t>
            </a:r>
            <a:r>
              <a:rPr lang="ko-KR" altLang="en-US" sz="601" b="1" dirty="0">
                <a:solidFill>
                  <a:srgbClr val="000000"/>
                </a:solidFill>
                <a:latin typeface="맑은  고딕"/>
              </a:rPr>
              <a:t> 기타 여행</a:t>
            </a:r>
            <a:endParaRPr lang="ko-KR" altLang="en-US" sz="601" b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114670" y="116825"/>
            <a:ext cx="729687" cy="2308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#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278" name="오각형 277"/>
          <p:cNvSpPr/>
          <p:nvPr/>
        </p:nvSpPr>
        <p:spPr>
          <a:xfrm>
            <a:off x="2468880" y="2202180"/>
            <a:ext cx="1828800" cy="484632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정보입력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오각형 1"/>
          <p:cNvSpPr/>
          <p:nvPr/>
        </p:nvSpPr>
        <p:spPr>
          <a:xfrm>
            <a:off x="915274" y="2202180"/>
            <a:ext cx="1828800" cy="484632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약관동의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2813513" y="7587313"/>
            <a:ext cx="800219" cy="276999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회원가입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955967" y="3233007"/>
            <a:ext cx="3715093" cy="233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867" y="3011794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아이디</a:t>
            </a:r>
            <a:r>
              <a:rPr lang="ko-KR" altLang="en-US" sz="900" dirty="0" smtClean="0">
                <a:solidFill>
                  <a:srgbClr val="FF0000"/>
                </a:solidFill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</a:rPr>
              <a:t>*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5274" y="3463839"/>
            <a:ext cx="2159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영문자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숫자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최소 </a:t>
            </a:r>
            <a:r>
              <a:rPr lang="en-US" altLang="ko-KR" sz="900" dirty="0" smtClean="0"/>
              <a:t>5</a:t>
            </a:r>
            <a:r>
              <a:rPr lang="ko-KR" altLang="en-US" sz="900" dirty="0" smtClean="0"/>
              <a:t>자 이상 입력하세요</a:t>
            </a:r>
            <a:endParaRPr lang="ko-KR" altLang="en-US" sz="900" dirty="0"/>
          </a:p>
        </p:txBody>
      </p:sp>
      <p:sp>
        <p:nvSpPr>
          <p:cNvPr id="25" name="직사각형 24"/>
          <p:cNvSpPr/>
          <p:nvPr/>
        </p:nvSpPr>
        <p:spPr>
          <a:xfrm>
            <a:off x="955967" y="3945085"/>
            <a:ext cx="4698073" cy="233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3867" y="3723872"/>
            <a:ext cx="4988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이름 </a:t>
            </a:r>
            <a:r>
              <a:rPr lang="en-US" altLang="ko-KR" sz="900" dirty="0" smtClean="0">
                <a:solidFill>
                  <a:srgbClr val="FF0000"/>
                </a:solidFill>
              </a:rPr>
              <a:t>*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73160" y="3228441"/>
            <a:ext cx="800219" cy="276999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중복체크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955967" y="4633296"/>
            <a:ext cx="3817193" cy="233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3867" y="4412083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휴대폰 </a:t>
            </a:r>
            <a:r>
              <a:rPr lang="en-US" altLang="ko-KR" sz="900" dirty="0" smtClean="0">
                <a:solidFill>
                  <a:srgbClr val="FF0000"/>
                </a:solidFill>
              </a:rPr>
              <a:t>*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55967" y="5533411"/>
            <a:ext cx="3637841" cy="233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3867" y="5312198"/>
            <a:ext cx="6142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이메일</a:t>
            </a:r>
            <a:r>
              <a:rPr lang="ko-KR" altLang="en-US" sz="900" dirty="0" smtClean="0"/>
              <a:t> </a:t>
            </a:r>
            <a:r>
              <a:rPr lang="en-US" altLang="ko-KR" sz="900" dirty="0" smtClean="0">
                <a:solidFill>
                  <a:srgbClr val="FF0000"/>
                </a:solidFill>
              </a:rPr>
              <a:t>*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55967" y="6359760"/>
            <a:ext cx="4698073" cy="233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3867" y="6138547"/>
            <a:ext cx="7296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비밀번호 </a:t>
            </a:r>
            <a:r>
              <a:rPr lang="en-US" altLang="ko-KR" sz="900" dirty="0" smtClean="0">
                <a:solidFill>
                  <a:srgbClr val="FF0000"/>
                </a:solidFill>
              </a:rPr>
              <a:t>*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46457" y="6904246"/>
            <a:ext cx="4698073" cy="233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4357" y="6683033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비밀번호 확인 </a:t>
            </a:r>
            <a:r>
              <a:rPr lang="en-US" altLang="ko-KR" sz="900" dirty="0" smtClean="0">
                <a:solidFill>
                  <a:srgbClr val="FF0000"/>
                </a:solidFill>
              </a:rPr>
              <a:t>*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93808" y="5544980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□ </a:t>
            </a:r>
            <a:r>
              <a:rPr lang="ko-KR" altLang="en-US" sz="900" dirty="0" err="1" smtClean="0"/>
              <a:t>이메일</a:t>
            </a:r>
            <a:r>
              <a:rPr lang="ko-KR" altLang="en-US" sz="900" dirty="0" smtClean="0"/>
              <a:t> 수신여부</a:t>
            </a:r>
            <a:endParaRPr lang="ko-KR" altLang="en-US" sz="900" dirty="0"/>
          </a:p>
        </p:txBody>
      </p:sp>
      <p:sp>
        <p:nvSpPr>
          <p:cNvPr id="40" name="TextBox 39"/>
          <p:cNvSpPr txBox="1"/>
          <p:nvPr/>
        </p:nvSpPr>
        <p:spPr>
          <a:xfrm>
            <a:off x="4736222" y="4642915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□ </a:t>
            </a:r>
            <a:r>
              <a:rPr lang="en-US" altLang="ko-KR" sz="900" dirty="0" smtClean="0"/>
              <a:t>SMS</a:t>
            </a:r>
            <a:r>
              <a:rPr lang="ko-KR" altLang="en-US" sz="900" dirty="0" smtClean="0"/>
              <a:t>수신여부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9503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오각형 278"/>
          <p:cNvSpPr/>
          <p:nvPr/>
        </p:nvSpPr>
        <p:spPr>
          <a:xfrm>
            <a:off x="3924300" y="2202180"/>
            <a:ext cx="1828800" cy="484632"/>
          </a:xfrm>
          <a:prstGeom prst="homePlate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가입완료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9712" y="18061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상팔</a:t>
            </a:r>
            <a:r>
              <a:rPr lang="ko-KR" altLang="en-US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스타일 기타</a:t>
            </a: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28587" y="770575"/>
            <a:ext cx="6619844" cy="24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128590" y="1132533"/>
            <a:ext cx="6619842" cy="24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그림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87" y="117421"/>
            <a:ext cx="92247" cy="103778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196" y="111593"/>
            <a:ext cx="106473" cy="10960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140443" y="855396"/>
            <a:ext cx="65892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추천태그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/>
              <a:t>김광석 </a:t>
            </a:r>
            <a:r>
              <a:rPr lang="en-US" altLang="ko-KR" sz="1100" dirty="0"/>
              <a:t>#7080 #16</a:t>
            </a:r>
            <a:r>
              <a:rPr lang="ko-KR" altLang="en-US" sz="1100" dirty="0"/>
              <a:t>비트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상팔스타일</a:t>
            </a:r>
            <a:r>
              <a:rPr lang="en-US" altLang="ko-KR" sz="1100" dirty="0"/>
              <a:t>16</a:t>
            </a:r>
            <a:r>
              <a:rPr lang="ko-KR" altLang="en-US" sz="1100" dirty="0"/>
              <a:t>집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핑거스타일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쉬운곡</a:t>
            </a:r>
            <a:endParaRPr lang="en-US" altLang="ko-KR" sz="1100" dirty="0"/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1" y="1548102"/>
            <a:ext cx="170505" cy="177479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243295" y="153095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회원가입 </a:t>
            </a:r>
            <a:endParaRPr lang="ko-KR" altLang="en-US" sz="900" dirty="0"/>
          </a:p>
        </p:txBody>
      </p:sp>
      <p:sp>
        <p:nvSpPr>
          <p:cNvPr id="331" name="직사각형 330"/>
          <p:cNvSpPr/>
          <p:nvPr/>
        </p:nvSpPr>
        <p:spPr>
          <a:xfrm>
            <a:off x="1724009" y="11755946"/>
            <a:ext cx="3429001" cy="2617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제주특별자치도 제주시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한경면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중산간서로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</a:t>
            </a:r>
            <a:r>
              <a:rPr lang="en-US" altLang="ko-KR" sz="500" dirty="0">
                <a:solidFill>
                  <a:srgbClr val="000000"/>
                </a:solidFill>
                <a:latin typeface="맑은  고딕"/>
              </a:rPr>
              <a:t>3633-7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와이엘아트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대표이사 전상헌 사업자등록번호 </a:t>
            </a:r>
            <a:r>
              <a:rPr lang="en-US" altLang="ko-KR" sz="500" dirty="0">
                <a:solidFill>
                  <a:srgbClr val="000000"/>
                </a:solidFill>
                <a:latin typeface="맑은  고딕"/>
              </a:rPr>
              <a:t>123-45-6789</a:t>
            </a:r>
          </a:p>
          <a:p>
            <a:pPr algn="ctr"/>
            <a:r>
              <a:rPr lang="ko-KR" altLang="en-US" sz="601" b="1" dirty="0" err="1">
                <a:solidFill>
                  <a:srgbClr val="000000"/>
                </a:solidFill>
                <a:latin typeface="맑은  고딕"/>
              </a:rPr>
              <a:t>상팔스타일</a:t>
            </a:r>
            <a:r>
              <a:rPr lang="ko-KR" altLang="en-US" sz="601" b="1" dirty="0">
                <a:solidFill>
                  <a:srgbClr val="000000"/>
                </a:solidFill>
                <a:latin typeface="맑은  고딕"/>
              </a:rPr>
              <a:t> 기타 여행</a:t>
            </a:r>
            <a:endParaRPr lang="ko-KR" altLang="en-US" sz="601" b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114670" y="116825"/>
            <a:ext cx="729687" cy="2308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#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278" name="오각형 277"/>
          <p:cNvSpPr/>
          <p:nvPr/>
        </p:nvSpPr>
        <p:spPr>
          <a:xfrm>
            <a:off x="2468880" y="2202180"/>
            <a:ext cx="1828800" cy="484632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정보입력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" name="오각형 1"/>
          <p:cNvSpPr/>
          <p:nvPr/>
        </p:nvSpPr>
        <p:spPr>
          <a:xfrm>
            <a:off x="915274" y="2202180"/>
            <a:ext cx="1828800" cy="484632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약관동의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2817748" y="4779474"/>
            <a:ext cx="646331" cy="276999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151212" y="3937659"/>
            <a:ext cx="2464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회원가입이 완료 되었습니다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82087" y="4733307"/>
            <a:ext cx="1646605" cy="2308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클릭하면 로그인 </a:t>
            </a:r>
            <a:r>
              <a:rPr lang="ko-KR" altLang="en-US" sz="900" dirty="0" err="1" smtClean="0"/>
              <a:t>레이어</a:t>
            </a:r>
            <a:r>
              <a:rPr lang="ko-KR" altLang="en-US" sz="900" dirty="0" smtClean="0"/>
              <a:t> 펼침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23562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9712" y="18061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상팔</a:t>
            </a:r>
            <a:r>
              <a:rPr lang="ko-KR" altLang="en-US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스타일 기타</a:t>
            </a: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28587" y="770575"/>
            <a:ext cx="6619844" cy="24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128590" y="1132533"/>
            <a:ext cx="6619842" cy="24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그림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87" y="117421"/>
            <a:ext cx="92247" cy="103778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196" y="111593"/>
            <a:ext cx="106473" cy="10960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140443" y="855396"/>
            <a:ext cx="65892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추천태그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/>
              <a:t>김광석 </a:t>
            </a:r>
            <a:r>
              <a:rPr lang="en-US" altLang="ko-KR" sz="1100" dirty="0"/>
              <a:t>#7080 #16</a:t>
            </a:r>
            <a:r>
              <a:rPr lang="ko-KR" altLang="en-US" sz="1100" dirty="0"/>
              <a:t>비트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상팔스타일</a:t>
            </a:r>
            <a:r>
              <a:rPr lang="en-US" altLang="ko-KR" sz="1100" dirty="0"/>
              <a:t>16</a:t>
            </a:r>
            <a:r>
              <a:rPr lang="ko-KR" altLang="en-US" sz="1100" dirty="0"/>
              <a:t>집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핑거스타일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쉬운곡</a:t>
            </a:r>
            <a:endParaRPr lang="en-US" altLang="ko-KR" sz="1100" dirty="0"/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1" y="1548102"/>
            <a:ext cx="170505" cy="177479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243295" y="1530950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아이디 찾기</a:t>
            </a:r>
            <a:endParaRPr lang="ko-KR" altLang="en-US" sz="900" dirty="0"/>
          </a:p>
        </p:txBody>
      </p:sp>
      <p:sp>
        <p:nvSpPr>
          <p:cNvPr id="331" name="직사각형 330"/>
          <p:cNvSpPr/>
          <p:nvPr/>
        </p:nvSpPr>
        <p:spPr>
          <a:xfrm>
            <a:off x="1724009" y="11755946"/>
            <a:ext cx="3429001" cy="2617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제주특별자치도 제주시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한경면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중산간서로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</a:t>
            </a:r>
            <a:r>
              <a:rPr lang="en-US" altLang="ko-KR" sz="500" dirty="0">
                <a:solidFill>
                  <a:srgbClr val="000000"/>
                </a:solidFill>
                <a:latin typeface="맑은  고딕"/>
              </a:rPr>
              <a:t>3633-7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와이엘아트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대표이사 전상헌 사업자등록번호 </a:t>
            </a:r>
            <a:r>
              <a:rPr lang="en-US" altLang="ko-KR" sz="500" dirty="0">
                <a:solidFill>
                  <a:srgbClr val="000000"/>
                </a:solidFill>
                <a:latin typeface="맑은  고딕"/>
              </a:rPr>
              <a:t>123-45-6789</a:t>
            </a:r>
          </a:p>
          <a:p>
            <a:pPr algn="ctr"/>
            <a:r>
              <a:rPr lang="ko-KR" altLang="en-US" sz="601" b="1" dirty="0" err="1">
                <a:solidFill>
                  <a:srgbClr val="000000"/>
                </a:solidFill>
                <a:latin typeface="맑은  고딕"/>
              </a:rPr>
              <a:t>상팔스타일</a:t>
            </a:r>
            <a:r>
              <a:rPr lang="ko-KR" altLang="en-US" sz="601" b="1" dirty="0">
                <a:solidFill>
                  <a:srgbClr val="000000"/>
                </a:solidFill>
                <a:latin typeface="맑은  고딕"/>
              </a:rPr>
              <a:t> 기타 여행</a:t>
            </a:r>
            <a:endParaRPr lang="ko-KR" altLang="en-US" sz="601" b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114670" y="116825"/>
            <a:ext cx="729687" cy="2308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#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4617943" y="2557488"/>
            <a:ext cx="989373" cy="276999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아이디 발송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698650" y="2557488"/>
            <a:ext cx="3817193" cy="233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6550" y="2326656"/>
            <a:ext cx="22781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등록하신 </a:t>
            </a:r>
            <a:r>
              <a:rPr lang="ko-KR" altLang="en-US" sz="900" dirty="0" err="1"/>
              <a:t>이메일로</a:t>
            </a:r>
            <a:r>
              <a:rPr lang="ko-KR" altLang="en-US" sz="900" dirty="0"/>
              <a:t> 아이디를 발송 합니다</a:t>
            </a:r>
            <a:r>
              <a:rPr lang="en-US" altLang="ko-KR" sz="900" dirty="0"/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38300" y="4058584"/>
            <a:ext cx="2877543" cy="233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638300" y="4527739"/>
            <a:ext cx="2868033" cy="233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0008" y="3746076"/>
            <a:ext cx="26500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등록하신 </a:t>
            </a:r>
            <a:r>
              <a:rPr lang="ko-KR" altLang="en-US" sz="900" dirty="0" err="1" smtClean="0"/>
              <a:t>이메일로</a:t>
            </a:r>
            <a:r>
              <a:rPr lang="ko-KR" altLang="en-US" sz="900" dirty="0" smtClean="0"/>
              <a:t> 임시 비밀번호를 발송 합니다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648814" y="4519757"/>
            <a:ext cx="1486304" cy="276999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임시 비밀번호 발송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36992" y="405789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아이디</a:t>
            </a:r>
            <a:endParaRPr lang="ko-KR" alt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636992" y="454284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이메일</a:t>
            </a:r>
            <a:endParaRPr lang="ko-KR" altLang="en-US" sz="900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1" y="3376486"/>
            <a:ext cx="170505" cy="17747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43295" y="3359334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비밀번호 초기화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407714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04231" y="1237052"/>
            <a:ext cx="454885" cy="26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직사각형 325"/>
          <p:cNvSpPr/>
          <p:nvPr/>
        </p:nvSpPr>
        <p:spPr>
          <a:xfrm>
            <a:off x="4904230" y="1471994"/>
            <a:ext cx="1909017" cy="272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40443" y="855396"/>
            <a:ext cx="65892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추천태그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/>
              <a:t>김광석 </a:t>
            </a:r>
            <a:r>
              <a:rPr lang="en-US" altLang="ko-KR" sz="1100" dirty="0"/>
              <a:t>#7080 #16</a:t>
            </a:r>
            <a:r>
              <a:rPr lang="ko-KR" altLang="en-US" sz="1100" dirty="0"/>
              <a:t>비트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상팔스타일</a:t>
            </a:r>
            <a:r>
              <a:rPr lang="en-US" altLang="ko-KR" sz="1100" dirty="0"/>
              <a:t>16</a:t>
            </a:r>
            <a:r>
              <a:rPr lang="ko-KR" altLang="en-US" sz="1100" dirty="0"/>
              <a:t>집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핑거스타일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쉬운곡</a:t>
            </a:r>
            <a:endParaRPr lang="en-US" altLang="ko-KR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2499712" y="18061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상팔</a:t>
            </a:r>
            <a:r>
              <a:rPr lang="ko-KR" altLang="en-US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스타일 기타</a:t>
            </a: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70" y="1503965"/>
            <a:ext cx="4728766" cy="2663612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34911" y="1237052"/>
            <a:ext cx="1779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상팔의</a:t>
            </a:r>
            <a:r>
              <a:rPr lang="ko-KR" altLang="en-US" sz="900" dirty="0"/>
              <a:t> </a:t>
            </a:r>
            <a:r>
              <a:rPr lang="ko-KR" altLang="en-US" sz="900" dirty="0" err="1"/>
              <a:t>추천곡</a:t>
            </a:r>
            <a:r>
              <a:rPr lang="ko-KR" altLang="en-US" sz="900" dirty="0"/>
              <a:t> </a:t>
            </a:r>
            <a:r>
              <a:rPr lang="en-US" altLang="ko-KR" sz="900" dirty="0"/>
              <a:t>(</a:t>
            </a:r>
            <a:r>
              <a:rPr lang="en-US" altLang="ko-KR" sz="900" dirty="0" err="1"/>
              <a:t>Sangpal’s</a:t>
            </a:r>
            <a:r>
              <a:rPr lang="en-US" altLang="ko-KR" sz="900" dirty="0"/>
              <a:t> Choice)</a:t>
            </a:r>
            <a:endParaRPr lang="ko-KR" alt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1156844" y="2512403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gradFill flip="none" rotWithShape="1">
                    <a:gsLst>
                      <a:gs pos="0">
                        <a:schemeClr val="accent3">
                          <a:lumMod val="89000"/>
                        </a:schemeClr>
                      </a:gs>
                      <a:gs pos="23000">
                        <a:schemeClr val="accent3">
                          <a:lumMod val="89000"/>
                        </a:schemeClr>
                      </a:gs>
                      <a:gs pos="69000">
                        <a:schemeClr val="accent3">
                          <a:lumMod val="75000"/>
                        </a:schemeClr>
                      </a:gs>
                      <a:gs pos="97000">
                        <a:schemeClr val="accent3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너에게 난 나에게 넌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64601" y="3272723"/>
            <a:ext cx="982961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1" b="1" dirty="0">
                <a:solidFill>
                  <a:schemeClr val="bg1"/>
                </a:solidFill>
              </a:rPr>
              <a:t>자전거탄 풍경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978965" y="3457708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b="1" dirty="0">
                <a:solidFill>
                  <a:schemeClr val="bg1"/>
                </a:solidFill>
              </a:rPr>
              <a:t>송봉주 작사</a:t>
            </a:r>
            <a:endParaRPr lang="en-US" altLang="ko-KR" sz="700" b="1" dirty="0">
              <a:solidFill>
                <a:schemeClr val="bg1"/>
              </a:solidFill>
            </a:endParaRPr>
          </a:p>
          <a:p>
            <a:pPr algn="r"/>
            <a:r>
              <a:rPr lang="ko-KR" altLang="en-US" sz="700" b="1" dirty="0">
                <a:solidFill>
                  <a:schemeClr val="bg1"/>
                </a:solidFill>
              </a:rPr>
              <a:t>송봉주 작곡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1017" y="4239976"/>
            <a:ext cx="17171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#</a:t>
            </a:r>
            <a:r>
              <a:rPr lang="ko-KR" altLang="en-US" sz="700" dirty="0"/>
              <a:t>자전거탄풍경</a:t>
            </a:r>
            <a:r>
              <a:rPr lang="en-US" altLang="ko-KR" sz="700" dirty="0"/>
              <a:t>1</a:t>
            </a:r>
            <a:r>
              <a:rPr lang="ko-KR" altLang="en-US" sz="700" dirty="0"/>
              <a:t>집 </a:t>
            </a:r>
            <a:r>
              <a:rPr lang="en-US" altLang="ko-KR" sz="700" dirty="0"/>
              <a:t>#16</a:t>
            </a:r>
            <a:r>
              <a:rPr lang="ko-KR" altLang="en-US" sz="700" dirty="0"/>
              <a:t>비트 </a:t>
            </a:r>
            <a:r>
              <a:rPr lang="en-US" altLang="ko-KR" sz="700" dirty="0"/>
              <a:t>#</a:t>
            </a:r>
            <a:r>
              <a:rPr lang="ko-KR" altLang="en-US" sz="700" dirty="0"/>
              <a:t>클래식</a:t>
            </a:r>
            <a:r>
              <a:rPr lang="en-US" altLang="ko-KR" sz="700" dirty="0"/>
              <a:t>OST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76343" y="3960802"/>
            <a:ext cx="566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</a:rPr>
              <a:t>272,884</a:t>
            </a: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62" y="4008441"/>
            <a:ext cx="95250" cy="123826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158" y="4008441"/>
            <a:ext cx="133349" cy="123826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26" y="4008441"/>
            <a:ext cx="133349" cy="123826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289" y="3988810"/>
            <a:ext cx="104775" cy="133349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649300" y="3960805"/>
            <a:ext cx="566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</a:rPr>
              <a:t>1,850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064363" y="3958735"/>
            <a:ext cx="566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</a:rPr>
              <a:t>24</a:t>
            </a:r>
          </a:p>
        </p:txBody>
      </p:sp>
      <p:cxnSp>
        <p:nvCxnSpPr>
          <p:cNvPr id="96" name="직선 연결선 95"/>
          <p:cNvCxnSpPr/>
          <p:nvPr/>
        </p:nvCxnSpPr>
        <p:spPr>
          <a:xfrm flipV="1">
            <a:off x="128587" y="770575"/>
            <a:ext cx="6619844" cy="24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128590" y="1132533"/>
            <a:ext cx="6619842" cy="24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632998" y="4045315"/>
            <a:ext cx="195049" cy="1222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7200" rIns="18000" bIns="720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3:52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868374" y="1239710"/>
            <a:ext cx="1431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인기곡</a:t>
            </a:r>
            <a:r>
              <a:rPr lang="ko-KR" altLang="en-US" sz="900" dirty="0"/>
              <a:t> </a:t>
            </a:r>
            <a:r>
              <a:rPr lang="en-US" altLang="ko-KR" sz="900" dirty="0"/>
              <a:t>| </a:t>
            </a:r>
            <a:r>
              <a:rPr lang="ko-KR" altLang="en-US" sz="900" dirty="0" err="1"/>
              <a:t>최신곡</a:t>
            </a:r>
            <a:r>
              <a:rPr lang="ko-KR" altLang="en-US" sz="900" dirty="0"/>
              <a:t> </a:t>
            </a:r>
            <a:r>
              <a:rPr lang="en-US" altLang="ko-KR" sz="900" dirty="0"/>
              <a:t>| </a:t>
            </a:r>
            <a:r>
              <a:rPr lang="ko-KR" altLang="en-US" sz="900" dirty="0" err="1"/>
              <a:t>추천곡</a:t>
            </a:r>
            <a:endParaRPr lang="ko-KR" altLang="en-US" sz="900" dirty="0"/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9523" y="1508780"/>
            <a:ext cx="972000" cy="59322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5873419" y="1475438"/>
            <a:ext cx="7922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한번쯤 </a:t>
            </a:r>
            <a:r>
              <a:rPr lang="en-US" altLang="ko-KR" sz="700" b="1" dirty="0"/>
              <a:t>- </a:t>
            </a:r>
            <a:r>
              <a:rPr lang="ko-KR" altLang="en-US" sz="700" b="1" dirty="0"/>
              <a:t>송창식</a:t>
            </a:r>
            <a:endParaRPr lang="en-US" altLang="ko-KR" sz="7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5873418" y="1645674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#</a:t>
            </a:r>
            <a:r>
              <a:rPr lang="ko-KR" altLang="en-US" sz="500" dirty="0"/>
              <a:t>송창식</a:t>
            </a:r>
            <a:endParaRPr lang="en-US" altLang="ko-KR" sz="500" dirty="0"/>
          </a:p>
          <a:p>
            <a:r>
              <a:rPr lang="en-US" altLang="ko-KR" sz="500" dirty="0"/>
              <a:t>#</a:t>
            </a:r>
            <a:r>
              <a:rPr lang="ko-KR" altLang="en-US" sz="500" dirty="0" err="1"/>
              <a:t>세시봉</a:t>
            </a:r>
            <a:r>
              <a:rPr lang="ko-KR" altLang="en-US" sz="500" dirty="0"/>
              <a:t> </a:t>
            </a:r>
            <a:endParaRPr lang="en-US" altLang="ko-KR" sz="5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938462" y="1951359"/>
            <a:ext cx="385516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1,896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259007" y="1951359"/>
            <a:ext cx="308583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54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497858" y="1949289"/>
            <a:ext cx="227404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144" y="1999235"/>
            <a:ext cx="73084" cy="95012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628" y="1999234"/>
            <a:ext cx="102320" cy="95012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023" y="1999234"/>
            <a:ext cx="102320" cy="95012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501" y="1981816"/>
            <a:ext cx="80395" cy="102320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0689" y="2192822"/>
            <a:ext cx="972000" cy="570025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5885472" y="2148949"/>
            <a:ext cx="9717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축복합니다 </a:t>
            </a:r>
            <a:r>
              <a:rPr lang="en-US" altLang="ko-KR" sz="700" b="1" dirty="0"/>
              <a:t>- </a:t>
            </a:r>
            <a:r>
              <a:rPr lang="ko-KR" altLang="en-US" sz="700" b="1" dirty="0"/>
              <a:t>들국화</a:t>
            </a:r>
            <a:endParaRPr lang="en-US" altLang="ko-KR" sz="7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5885472" y="2285844"/>
            <a:ext cx="6014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#</a:t>
            </a:r>
            <a:r>
              <a:rPr lang="ko-KR" altLang="en-US" sz="500" dirty="0"/>
              <a:t>들국화</a:t>
            </a:r>
            <a:endParaRPr lang="en-US" altLang="ko-KR" sz="500" dirty="0"/>
          </a:p>
          <a:p>
            <a:r>
              <a:rPr lang="en-US" altLang="ko-KR" sz="500" dirty="0"/>
              <a:t>#</a:t>
            </a:r>
            <a:r>
              <a:rPr lang="ko-KR" altLang="en-US" sz="500" dirty="0" err="1"/>
              <a:t>전인권</a:t>
            </a:r>
            <a:endParaRPr lang="en-US" altLang="ko-KR" sz="500" dirty="0"/>
          </a:p>
          <a:p>
            <a:r>
              <a:rPr lang="en-US" altLang="ko-KR" sz="500" dirty="0"/>
              <a:t>#</a:t>
            </a:r>
            <a:r>
              <a:rPr lang="ko-KR" altLang="en-US" sz="500" dirty="0"/>
              <a:t>응답하라</a:t>
            </a:r>
            <a:r>
              <a:rPr lang="en-US" altLang="ko-KR" sz="500" dirty="0"/>
              <a:t>1998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959643" y="2607690"/>
            <a:ext cx="385516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1,896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280191" y="2607690"/>
            <a:ext cx="308583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54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519038" y="2605619"/>
            <a:ext cx="227404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326" y="2655566"/>
            <a:ext cx="73084" cy="95012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812" y="2655564"/>
            <a:ext cx="102320" cy="95012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205" y="2655564"/>
            <a:ext cx="102320" cy="95012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683" y="2638148"/>
            <a:ext cx="80395" cy="102320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5701622" y="1979630"/>
            <a:ext cx="195049" cy="1222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7200" rIns="18000" bIns="720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2:44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705377" y="2638842"/>
            <a:ext cx="195049" cy="1222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7200" rIns="18000" bIns="720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4:08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9526" y="2861460"/>
            <a:ext cx="972000" cy="639872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5865497" y="2822696"/>
            <a:ext cx="9925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err="1"/>
              <a:t>비오는</a:t>
            </a:r>
            <a:r>
              <a:rPr lang="ko-KR" altLang="en-US" sz="700" b="1" dirty="0"/>
              <a:t> 거리 </a:t>
            </a:r>
            <a:r>
              <a:rPr lang="en-US" altLang="ko-KR" sz="700" b="1" dirty="0"/>
              <a:t>- </a:t>
            </a:r>
            <a:r>
              <a:rPr lang="ko-KR" altLang="en-US" sz="700" b="1" dirty="0"/>
              <a:t>이승훈</a:t>
            </a:r>
            <a:endParaRPr lang="en-US" altLang="ko-KR" sz="7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5865498" y="2992933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#</a:t>
            </a:r>
            <a:r>
              <a:rPr lang="ko-KR" altLang="en-US" sz="500" dirty="0"/>
              <a:t>이승훈</a:t>
            </a:r>
            <a:endParaRPr lang="en-US" altLang="ko-KR" sz="500" dirty="0"/>
          </a:p>
          <a:p>
            <a:r>
              <a:rPr lang="en-US" altLang="ko-KR" sz="500" dirty="0"/>
              <a:t>#</a:t>
            </a:r>
            <a:r>
              <a:rPr lang="ko-KR" altLang="en-US" sz="500" dirty="0" err="1"/>
              <a:t>퍼커시브</a:t>
            </a:r>
            <a:r>
              <a:rPr lang="ko-KR" altLang="en-US" sz="500" dirty="0"/>
              <a:t> </a:t>
            </a:r>
            <a:endParaRPr lang="en-US" altLang="ko-KR" sz="500" dirty="0"/>
          </a:p>
        </p:txBody>
      </p:sp>
      <p:sp>
        <p:nvSpPr>
          <p:cNvPr id="125" name="TextBox 124"/>
          <p:cNvSpPr txBox="1"/>
          <p:nvPr/>
        </p:nvSpPr>
        <p:spPr>
          <a:xfrm>
            <a:off x="5942921" y="3365213"/>
            <a:ext cx="385516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1,896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263469" y="3365213"/>
            <a:ext cx="308583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54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502318" y="3363143"/>
            <a:ext cx="227404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pic>
        <p:nvPicPr>
          <p:cNvPr id="128" name="그림 1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605" y="3413090"/>
            <a:ext cx="73084" cy="95012"/>
          </a:xfrm>
          <a:prstGeom prst="rect">
            <a:avLst/>
          </a:prstGeom>
        </p:spPr>
      </p:pic>
      <p:pic>
        <p:nvPicPr>
          <p:cNvPr id="129" name="그림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089" y="3413088"/>
            <a:ext cx="102320" cy="95012"/>
          </a:xfrm>
          <a:prstGeom prst="rect">
            <a:avLst/>
          </a:prstGeom>
        </p:spPr>
      </p:pic>
      <p:pic>
        <p:nvPicPr>
          <p:cNvPr id="130" name="그림 1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485" y="3413088"/>
            <a:ext cx="102320" cy="95012"/>
          </a:xfrm>
          <a:prstGeom prst="rect">
            <a:avLst/>
          </a:prstGeom>
        </p:spPr>
      </p:pic>
      <p:pic>
        <p:nvPicPr>
          <p:cNvPr id="131" name="그림 1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63" y="3395670"/>
            <a:ext cx="80395" cy="102320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5705377" y="3376595"/>
            <a:ext cx="195049" cy="1222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7200" rIns="18000" bIns="720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2:44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pic>
        <p:nvPicPr>
          <p:cNvPr id="133" name="그림 1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1167" y="3598490"/>
            <a:ext cx="972000" cy="570114"/>
          </a:xfrm>
          <a:prstGeom prst="rect">
            <a:avLst/>
          </a:prstGeom>
        </p:spPr>
      </p:pic>
      <p:sp>
        <p:nvSpPr>
          <p:cNvPr id="134" name="TextBox 133"/>
          <p:cNvSpPr txBox="1"/>
          <p:nvPr/>
        </p:nvSpPr>
        <p:spPr>
          <a:xfrm>
            <a:off x="5871942" y="3560837"/>
            <a:ext cx="9028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내 사랑아 </a:t>
            </a:r>
            <a:r>
              <a:rPr lang="en-US" altLang="ko-KR" sz="700" b="1" dirty="0"/>
              <a:t>- </a:t>
            </a:r>
            <a:r>
              <a:rPr lang="ko-KR" altLang="en-US" sz="700" b="1" dirty="0"/>
              <a:t>이종현</a:t>
            </a:r>
            <a:endParaRPr lang="en-US" altLang="ko-KR" sz="7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5871940" y="3731073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#</a:t>
            </a:r>
            <a:r>
              <a:rPr lang="ko-KR" altLang="en-US" sz="500" dirty="0" err="1"/>
              <a:t>신사의품격</a:t>
            </a:r>
            <a:r>
              <a:rPr lang="en-US" altLang="ko-KR" sz="500" dirty="0"/>
              <a:t>OST</a:t>
            </a:r>
          </a:p>
          <a:p>
            <a:r>
              <a:rPr lang="en-US" altLang="ko-KR" sz="500" dirty="0"/>
              <a:t>#</a:t>
            </a:r>
            <a:r>
              <a:rPr lang="ko-KR" altLang="en-US" sz="500" dirty="0" err="1"/>
              <a:t>씨엔블루</a:t>
            </a:r>
            <a:endParaRPr lang="en-US" altLang="ko-KR" sz="500" dirty="0"/>
          </a:p>
        </p:txBody>
      </p:sp>
      <p:sp>
        <p:nvSpPr>
          <p:cNvPr id="136" name="TextBox 135"/>
          <p:cNvSpPr txBox="1"/>
          <p:nvPr/>
        </p:nvSpPr>
        <p:spPr>
          <a:xfrm>
            <a:off x="5947028" y="4022840"/>
            <a:ext cx="385516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1,896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267574" y="4022840"/>
            <a:ext cx="308583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54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506423" y="4020771"/>
            <a:ext cx="227404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pic>
        <p:nvPicPr>
          <p:cNvPr id="139" name="그림 1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711" y="4070716"/>
            <a:ext cx="73084" cy="95012"/>
          </a:xfrm>
          <a:prstGeom prst="rect">
            <a:avLst/>
          </a:prstGeom>
        </p:spPr>
      </p:pic>
      <p:pic>
        <p:nvPicPr>
          <p:cNvPr id="140" name="그림 1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96" y="4070714"/>
            <a:ext cx="102320" cy="95012"/>
          </a:xfrm>
          <a:prstGeom prst="rect">
            <a:avLst/>
          </a:prstGeom>
        </p:spPr>
      </p:pic>
      <p:pic>
        <p:nvPicPr>
          <p:cNvPr id="141" name="그림 1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90" y="4070714"/>
            <a:ext cx="102320" cy="95012"/>
          </a:xfrm>
          <a:prstGeom prst="rect">
            <a:avLst/>
          </a:prstGeom>
        </p:spPr>
      </p:pic>
      <p:pic>
        <p:nvPicPr>
          <p:cNvPr id="142" name="그림 1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68" y="4053300"/>
            <a:ext cx="80395" cy="102320"/>
          </a:xfrm>
          <a:prstGeom prst="rect">
            <a:avLst/>
          </a:prstGeom>
        </p:spPr>
      </p:pic>
      <p:sp>
        <p:nvSpPr>
          <p:cNvPr id="143" name="TextBox 142"/>
          <p:cNvSpPr txBox="1"/>
          <p:nvPr/>
        </p:nvSpPr>
        <p:spPr>
          <a:xfrm>
            <a:off x="5698500" y="4041504"/>
            <a:ext cx="195049" cy="1222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7200" rIns="18000" bIns="720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2:44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pic>
        <p:nvPicPr>
          <p:cNvPr id="144" name="그림 14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4" y="7468094"/>
            <a:ext cx="170505" cy="177479"/>
          </a:xfrm>
          <a:prstGeom prst="rect">
            <a:avLst/>
          </a:prstGeom>
        </p:spPr>
      </p:pic>
      <p:sp>
        <p:nvSpPr>
          <p:cNvPr id="145" name="TextBox 144"/>
          <p:cNvSpPr txBox="1"/>
          <p:nvPr/>
        </p:nvSpPr>
        <p:spPr>
          <a:xfrm>
            <a:off x="258478" y="7450942"/>
            <a:ext cx="1620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상팔스타일</a:t>
            </a:r>
            <a:r>
              <a:rPr lang="ko-KR" altLang="en-US" sz="900" dirty="0"/>
              <a:t> 기타여행 </a:t>
            </a:r>
            <a:r>
              <a:rPr lang="ko-KR" altLang="en-US" sz="900" dirty="0" err="1"/>
              <a:t>악보집</a:t>
            </a:r>
            <a:endParaRPr lang="ko-KR" altLang="en-US" sz="900" dirty="0"/>
          </a:p>
        </p:txBody>
      </p:sp>
      <p:pic>
        <p:nvPicPr>
          <p:cNvPr id="146" name="그림 14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87" y="117421"/>
            <a:ext cx="92247" cy="103778"/>
          </a:xfrm>
          <a:prstGeom prst="rect">
            <a:avLst/>
          </a:prstGeom>
        </p:spPr>
      </p:pic>
      <p:pic>
        <p:nvPicPr>
          <p:cNvPr id="147" name="그림 14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196" y="111593"/>
            <a:ext cx="106473" cy="109604"/>
          </a:xfrm>
          <a:prstGeom prst="rect">
            <a:avLst/>
          </a:prstGeom>
        </p:spPr>
      </p:pic>
      <p:pic>
        <p:nvPicPr>
          <p:cNvPr id="150" name="그림 14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54" y="7732864"/>
            <a:ext cx="938972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2" name="그림 15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614" y="7732864"/>
            <a:ext cx="939221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5" name="그림 15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54" y="9340446"/>
            <a:ext cx="934268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8" name="그림 15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29" y="7732864"/>
            <a:ext cx="1183250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9" name="그림 15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706" y="9333348"/>
            <a:ext cx="935205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0" name="그림 15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811" y="9340446"/>
            <a:ext cx="937086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1" name="그림 16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615" y="9333348"/>
            <a:ext cx="935906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8" name="그림 16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707" y="7732864"/>
            <a:ext cx="985774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9" name="그림 16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810" y="7732864"/>
            <a:ext cx="1008000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1" name="그림 170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30" y="9333348"/>
            <a:ext cx="931468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2" name="TextBox 171"/>
          <p:cNvSpPr txBox="1"/>
          <p:nvPr/>
        </p:nvSpPr>
        <p:spPr>
          <a:xfrm>
            <a:off x="184263" y="8998773"/>
            <a:ext cx="894797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</a:t>
            </a:r>
            <a:endParaRPr lang="en-US" altLang="ko-KR" sz="601" dirty="0"/>
          </a:p>
        </p:txBody>
      </p:sp>
      <p:sp>
        <p:nvSpPr>
          <p:cNvPr id="173" name="TextBox 172"/>
          <p:cNvSpPr txBox="1"/>
          <p:nvPr/>
        </p:nvSpPr>
        <p:spPr>
          <a:xfrm>
            <a:off x="1768706" y="8991675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2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174" name="TextBox 173"/>
          <p:cNvSpPr txBox="1"/>
          <p:nvPr/>
        </p:nvSpPr>
        <p:spPr>
          <a:xfrm>
            <a:off x="3084811" y="8998773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3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175" name="TextBox 174"/>
          <p:cNvSpPr txBox="1"/>
          <p:nvPr/>
        </p:nvSpPr>
        <p:spPr>
          <a:xfrm>
            <a:off x="4429052" y="8998773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4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176" name="TextBox 175"/>
          <p:cNvSpPr txBox="1"/>
          <p:nvPr/>
        </p:nvSpPr>
        <p:spPr>
          <a:xfrm>
            <a:off x="5693035" y="8998773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5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177" name="TextBox 176"/>
          <p:cNvSpPr txBox="1"/>
          <p:nvPr/>
        </p:nvSpPr>
        <p:spPr>
          <a:xfrm>
            <a:off x="184263" y="10607547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6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178" name="TextBox 177"/>
          <p:cNvSpPr txBox="1"/>
          <p:nvPr/>
        </p:nvSpPr>
        <p:spPr>
          <a:xfrm>
            <a:off x="1768706" y="10600448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7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179" name="TextBox 178"/>
          <p:cNvSpPr txBox="1"/>
          <p:nvPr/>
        </p:nvSpPr>
        <p:spPr>
          <a:xfrm>
            <a:off x="3084811" y="10607547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8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180" name="TextBox 179"/>
          <p:cNvSpPr txBox="1"/>
          <p:nvPr/>
        </p:nvSpPr>
        <p:spPr>
          <a:xfrm>
            <a:off x="4429052" y="10607547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9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181" name="TextBox 180"/>
          <p:cNvSpPr txBox="1"/>
          <p:nvPr/>
        </p:nvSpPr>
        <p:spPr>
          <a:xfrm>
            <a:off x="5693034" y="10607547"/>
            <a:ext cx="1066318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10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192" name="직사각형 191"/>
          <p:cNvSpPr/>
          <p:nvPr/>
        </p:nvSpPr>
        <p:spPr>
          <a:xfrm>
            <a:off x="1724009" y="11557732"/>
            <a:ext cx="3429001" cy="2617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제주특별자치도 제주시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한경면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중산간서로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</a:t>
            </a:r>
            <a:r>
              <a:rPr lang="en-US" altLang="ko-KR" sz="500" dirty="0">
                <a:solidFill>
                  <a:srgbClr val="000000"/>
                </a:solidFill>
                <a:latin typeface="맑은  고딕"/>
              </a:rPr>
              <a:t>3633-7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와이엘아트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대표이사 전상헌 사업자등록번호 </a:t>
            </a:r>
            <a:r>
              <a:rPr lang="en-US" altLang="ko-KR" sz="500" dirty="0">
                <a:solidFill>
                  <a:srgbClr val="000000"/>
                </a:solidFill>
                <a:latin typeface="맑은  고딕"/>
              </a:rPr>
              <a:t>123-45-6789</a:t>
            </a:r>
          </a:p>
          <a:p>
            <a:pPr algn="ctr"/>
            <a:r>
              <a:rPr lang="ko-KR" altLang="en-US" sz="601" b="1" dirty="0" err="1">
                <a:solidFill>
                  <a:srgbClr val="000000"/>
                </a:solidFill>
                <a:latin typeface="맑은  고딕"/>
              </a:rPr>
              <a:t>상팔스타일</a:t>
            </a:r>
            <a:r>
              <a:rPr lang="ko-KR" altLang="en-US" sz="601" b="1" dirty="0">
                <a:solidFill>
                  <a:srgbClr val="000000"/>
                </a:solidFill>
                <a:latin typeface="맑은  고딕"/>
              </a:rPr>
              <a:t> 기타 여행</a:t>
            </a:r>
            <a:endParaRPr lang="ko-KR" altLang="en-US" sz="601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114670" y="116825"/>
            <a:ext cx="845103" cy="2308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# </a:t>
            </a:r>
            <a:r>
              <a:rPr lang="ko-KR" altLang="en-US" sz="900" dirty="0" err="1" smtClean="0"/>
              <a:t>메인페이지</a:t>
            </a:r>
            <a:endParaRPr lang="ko-KR" altLang="en-US" sz="900" dirty="0"/>
          </a:p>
        </p:txBody>
      </p:sp>
      <p:pic>
        <p:nvPicPr>
          <p:cNvPr id="149" name="그림 1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4" y="4554873"/>
            <a:ext cx="170505" cy="177479"/>
          </a:xfrm>
          <a:prstGeom prst="rect">
            <a:avLst/>
          </a:prstGeom>
        </p:spPr>
      </p:pic>
      <p:sp>
        <p:nvSpPr>
          <p:cNvPr id="151" name="TextBox 150"/>
          <p:cNvSpPr txBox="1"/>
          <p:nvPr/>
        </p:nvSpPr>
        <p:spPr>
          <a:xfrm>
            <a:off x="258478" y="45377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최신곡</a:t>
            </a:r>
            <a:endParaRPr lang="ko-KR" altLang="en-US" sz="900" dirty="0"/>
          </a:p>
        </p:txBody>
      </p:sp>
      <p:grpSp>
        <p:nvGrpSpPr>
          <p:cNvPr id="164" name="그룹 163"/>
          <p:cNvGrpSpPr/>
          <p:nvPr/>
        </p:nvGrpSpPr>
        <p:grpSpPr>
          <a:xfrm>
            <a:off x="91249" y="4900555"/>
            <a:ext cx="1053252" cy="946014"/>
            <a:chOff x="91249" y="6555212"/>
            <a:chExt cx="1053252" cy="946014"/>
          </a:xfrm>
        </p:grpSpPr>
        <p:pic>
          <p:nvPicPr>
            <p:cNvPr id="193" name="그림 19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94" name="TextBox 193"/>
            <p:cNvSpPr txBox="1"/>
            <p:nvPr/>
          </p:nvSpPr>
          <p:spPr>
            <a:xfrm>
              <a:off x="91249" y="7161620"/>
              <a:ext cx="7024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감사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김동률</a:t>
              </a:r>
              <a:endParaRPr lang="en-US" altLang="ko-KR" sz="700" b="1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99" name="그림 19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00" name="그림 19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01" name="그림 20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02" name="그림 20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03" name="그룹 202"/>
          <p:cNvGrpSpPr/>
          <p:nvPr/>
        </p:nvGrpSpPr>
        <p:grpSpPr>
          <a:xfrm>
            <a:off x="1197378" y="4906369"/>
            <a:ext cx="1053252" cy="946014"/>
            <a:chOff x="91249" y="6555212"/>
            <a:chExt cx="1053252" cy="946014"/>
          </a:xfrm>
        </p:grpSpPr>
        <p:pic>
          <p:nvPicPr>
            <p:cNvPr id="204" name="그림 20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05" name="TextBox 204"/>
            <p:cNvSpPr txBox="1"/>
            <p:nvPr/>
          </p:nvSpPr>
          <p:spPr>
            <a:xfrm>
              <a:off x="91249" y="7161620"/>
              <a:ext cx="95090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그대에게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무한궤도</a:t>
              </a:r>
              <a:endParaRPr lang="en-US" altLang="ko-KR" sz="700" b="1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10" name="그림 20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11" name="그림 2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12" name="그림 2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13" name="그림 2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14" name="그룹 213"/>
          <p:cNvGrpSpPr/>
          <p:nvPr/>
        </p:nvGrpSpPr>
        <p:grpSpPr>
          <a:xfrm>
            <a:off x="2303507" y="4908128"/>
            <a:ext cx="1053252" cy="946014"/>
            <a:chOff x="91249" y="6555212"/>
            <a:chExt cx="1053252" cy="946014"/>
          </a:xfrm>
        </p:grpSpPr>
        <p:pic>
          <p:nvPicPr>
            <p:cNvPr id="215" name="그림 2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16" name="TextBox 215"/>
            <p:cNvSpPr txBox="1"/>
            <p:nvPr/>
          </p:nvSpPr>
          <p:spPr>
            <a:xfrm>
              <a:off x="91249" y="7161620"/>
              <a:ext cx="88197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기다려줘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김광석</a:t>
              </a:r>
              <a:endParaRPr lang="en-US" altLang="ko-KR" sz="700" b="1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21" name="그림 2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22" name="그림 2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23" name="그림 2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24" name="그림 2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25" name="그룹 224"/>
          <p:cNvGrpSpPr/>
          <p:nvPr/>
        </p:nvGrpSpPr>
        <p:grpSpPr>
          <a:xfrm>
            <a:off x="3409636" y="4906058"/>
            <a:ext cx="1213794" cy="946014"/>
            <a:chOff x="91249" y="6555212"/>
            <a:chExt cx="1213794" cy="946014"/>
          </a:xfrm>
        </p:grpSpPr>
        <p:pic>
          <p:nvPicPr>
            <p:cNvPr id="226" name="그림 2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27" name="TextBox 226"/>
            <p:cNvSpPr txBox="1"/>
            <p:nvPr/>
          </p:nvSpPr>
          <p:spPr>
            <a:xfrm>
              <a:off x="91249" y="7161620"/>
              <a:ext cx="121379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넌 이별 난 아직 </a:t>
              </a:r>
              <a:r>
                <a:rPr lang="en-US" altLang="ko-KR" sz="700" b="1" dirty="0" smtClean="0"/>
                <a:t>– </a:t>
              </a:r>
              <a:r>
                <a:rPr lang="ko-KR" altLang="en-US" sz="700" b="1" dirty="0" err="1" smtClean="0"/>
                <a:t>스텐딩</a:t>
              </a:r>
              <a:r>
                <a:rPr lang="en-US" altLang="ko-KR" sz="700" b="1" dirty="0" smtClean="0"/>
                <a:t>…</a:t>
              </a:r>
              <a:endParaRPr lang="en-US" altLang="ko-KR" sz="700" b="1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32" name="그림 2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33" name="그림 2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34" name="그림 23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35" name="그림 23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36" name="그룹 235"/>
          <p:cNvGrpSpPr/>
          <p:nvPr/>
        </p:nvGrpSpPr>
        <p:grpSpPr>
          <a:xfrm>
            <a:off x="4515765" y="4906058"/>
            <a:ext cx="1053252" cy="946014"/>
            <a:chOff x="91249" y="6555212"/>
            <a:chExt cx="1053252" cy="946014"/>
          </a:xfrm>
        </p:grpSpPr>
        <p:pic>
          <p:nvPicPr>
            <p:cNvPr id="237" name="그림 23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38" name="TextBox 237"/>
            <p:cNvSpPr txBox="1"/>
            <p:nvPr/>
          </p:nvSpPr>
          <p:spPr>
            <a:xfrm>
              <a:off x="91249" y="7161620"/>
              <a:ext cx="99257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사랑한 후에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들국화</a:t>
              </a:r>
              <a:endParaRPr lang="en-US" altLang="ko-KR" sz="700" b="1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43" name="그림 2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44" name="그림 2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45" name="그림 24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46" name="그림 24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47" name="그룹 246"/>
          <p:cNvGrpSpPr/>
          <p:nvPr/>
        </p:nvGrpSpPr>
        <p:grpSpPr>
          <a:xfrm>
            <a:off x="5621895" y="4906058"/>
            <a:ext cx="1191352" cy="946014"/>
            <a:chOff x="91249" y="6555212"/>
            <a:chExt cx="1191352" cy="946014"/>
          </a:xfrm>
        </p:grpSpPr>
        <p:pic>
          <p:nvPicPr>
            <p:cNvPr id="248" name="그림 24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49" name="TextBox 248"/>
            <p:cNvSpPr txBox="1"/>
            <p:nvPr/>
          </p:nvSpPr>
          <p:spPr>
            <a:xfrm>
              <a:off x="91249" y="7161620"/>
              <a:ext cx="11913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사랑해요 </a:t>
              </a:r>
              <a:r>
                <a:rPr lang="en-US" altLang="ko-KR" sz="700" b="1" dirty="0" smtClean="0"/>
                <a:t>– </a:t>
              </a:r>
              <a:r>
                <a:rPr lang="ko-KR" altLang="en-US" sz="700" b="1" dirty="0" smtClean="0"/>
                <a:t>고은희</a:t>
              </a:r>
              <a:r>
                <a:rPr lang="en-US" altLang="ko-KR" sz="700" b="1" dirty="0" smtClean="0"/>
                <a:t>,</a:t>
              </a:r>
              <a:r>
                <a:rPr lang="ko-KR" altLang="en-US" sz="700" b="1" dirty="0" smtClean="0"/>
                <a:t>이정란</a:t>
              </a:r>
              <a:endParaRPr lang="en-US" altLang="ko-KR" sz="700" b="1" dirty="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54" name="그림 2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55" name="그림 25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56" name="그림 25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57" name="그림 25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pic>
        <p:nvPicPr>
          <p:cNvPr id="258" name="그림 25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86" y="5958407"/>
            <a:ext cx="170505" cy="177479"/>
          </a:xfrm>
          <a:prstGeom prst="rect">
            <a:avLst/>
          </a:prstGeom>
        </p:spPr>
      </p:pic>
      <p:sp>
        <p:nvSpPr>
          <p:cNvPr id="259" name="TextBox 258"/>
          <p:cNvSpPr txBox="1"/>
          <p:nvPr/>
        </p:nvSpPr>
        <p:spPr>
          <a:xfrm>
            <a:off x="262770" y="594125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인기곡</a:t>
            </a:r>
            <a:endParaRPr lang="ko-KR" altLang="en-US" sz="900" dirty="0"/>
          </a:p>
        </p:txBody>
      </p:sp>
      <p:grpSp>
        <p:nvGrpSpPr>
          <p:cNvPr id="260" name="그룹 259"/>
          <p:cNvGrpSpPr/>
          <p:nvPr/>
        </p:nvGrpSpPr>
        <p:grpSpPr>
          <a:xfrm>
            <a:off x="95541" y="6304089"/>
            <a:ext cx="1053252" cy="946014"/>
            <a:chOff x="91249" y="6555212"/>
            <a:chExt cx="1053252" cy="946014"/>
          </a:xfrm>
        </p:grpSpPr>
        <p:pic>
          <p:nvPicPr>
            <p:cNvPr id="261" name="그림 26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62" name="TextBox 261"/>
            <p:cNvSpPr txBox="1"/>
            <p:nvPr/>
          </p:nvSpPr>
          <p:spPr>
            <a:xfrm>
              <a:off x="91249" y="7161620"/>
              <a:ext cx="7024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감사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김동률</a:t>
              </a:r>
              <a:endParaRPr lang="en-US" altLang="ko-KR" sz="700" b="1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67" name="그림 26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68" name="그림 26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69" name="그림 26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70" name="그림 26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71" name="그룹 270"/>
          <p:cNvGrpSpPr/>
          <p:nvPr/>
        </p:nvGrpSpPr>
        <p:grpSpPr>
          <a:xfrm>
            <a:off x="1201670" y="6309903"/>
            <a:ext cx="1053252" cy="946014"/>
            <a:chOff x="91249" y="6555212"/>
            <a:chExt cx="1053252" cy="946014"/>
          </a:xfrm>
        </p:grpSpPr>
        <p:pic>
          <p:nvPicPr>
            <p:cNvPr id="272" name="그림 27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73" name="TextBox 272"/>
            <p:cNvSpPr txBox="1"/>
            <p:nvPr/>
          </p:nvSpPr>
          <p:spPr>
            <a:xfrm>
              <a:off x="91249" y="7161620"/>
              <a:ext cx="95090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그대에게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무한궤도</a:t>
              </a:r>
              <a:endParaRPr lang="en-US" altLang="ko-KR" sz="700" b="1" dirty="0"/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78" name="그림 2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79" name="그림 27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80" name="그림 27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81" name="그림 28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82" name="그룹 281"/>
          <p:cNvGrpSpPr/>
          <p:nvPr/>
        </p:nvGrpSpPr>
        <p:grpSpPr>
          <a:xfrm>
            <a:off x="2307799" y="6311662"/>
            <a:ext cx="1053252" cy="946014"/>
            <a:chOff x="91249" y="6555212"/>
            <a:chExt cx="1053252" cy="946014"/>
          </a:xfrm>
        </p:grpSpPr>
        <p:pic>
          <p:nvPicPr>
            <p:cNvPr id="283" name="그림 28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84" name="TextBox 283"/>
            <p:cNvSpPr txBox="1"/>
            <p:nvPr/>
          </p:nvSpPr>
          <p:spPr>
            <a:xfrm>
              <a:off x="91249" y="7161620"/>
              <a:ext cx="88197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기다려줘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김광석</a:t>
              </a:r>
              <a:endParaRPr lang="en-US" altLang="ko-KR" sz="700" b="1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89" name="그림 28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90" name="그림 28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91" name="그림 29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92" name="그림 29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93" name="그룹 292"/>
          <p:cNvGrpSpPr/>
          <p:nvPr/>
        </p:nvGrpSpPr>
        <p:grpSpPr>
          <a:xfrm>
            <a:off x="3413928" y="6309592"/>
            <a:ext cx="1213794" cy="946014"/>
            <a:chOff x="91249" y="6555212"/>
            <a:chExt cx="1213794" cy="946014"/>
          </a:xfrm>
        </p:grpSpPr>
        <p:pic>
          <p:nvPicPr>
            <p:cNvPr id="294" name="그림 29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95" name="TextBox 294"/>
            <p:cNvSpPr txBox="1"/>
            <p:nvPr/>
          </p:nvSpPr>
          <p:spPr>
            <a:xfrm>
              <a:off x="91249" y="7161620"/>
              <a:ext cx="121379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넌 이별 난 아직 </a:t>
              </a:r>
              <a:r>
                <a:rPr lang="en-US" altLang="ko-KR" sz="700" b="1" dirty="0" smtClean="0"/>
                <a:t>– </a:t>
              </a:r>
              <a:r>
                <a:rPr lang="ko-KR" altLang="en-US" sz="700" b="1" dirty="0" err="1" smtClean="0"/>
                <a:t>스텐딩</a:t>
              </a:r>
              <a:r>
                <a:rPr lang="en-US" altLang="ko-KR" sz="700" b="1" dirty="0" smtClean="0"/>
                <a:t>…</a:t>
              </a:r>
              <a:endParaRPr lang="en-US" altLang="ko-KR" sz="700" b="1" dirty="0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300" name="그림 2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301" name="그림 3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302" name="그림 3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303" name="그림 30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304" name="그룹 303"/>
          <p:cNvGrpSpPr/>
          <p:nvPr/>
        </p:nvGrpSpPr>
        <p:grpSpPr>
          <a:xfrm>
            <a:off x="4520057" y="6309592"/>
            <a:ext cx="1053252" cy="946014"/>
            <a:chOff x="91249" y="6555212"/>
            <a:chExt cx="1053252" cy="946014"/>
          </a:xfrm>
        </p:grpSpPr>
        <p:pic>
          <p:nvPicPr>
            <p:cNvPr id="305" name="그림 30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306" name="TextBox 305"/>
            <p:cNvSpPr txBox="1"/>
            <p:nvPr/>
          </p:nvSpPr>
          <p:spPr>
            <a:xfrm>
              <a:off x="91249" y="7161620"/>
              <a:ext cx="99257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사랑한 후에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들국화</a:t>
              </a:r>
              <a:endParaRPr lang="en-US" altLang="ko-KR" sz="700" b="1" dirty="0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311" name="그림 3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312" name="그림 3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313" name="그림 3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314" name="그림 3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315" name="그룹 314"/>
          <p:cNvGrpSpPr/>
          <p:nvPr/>
        </p:nvGrpSpPr>
        <p:grpSpPr>
          <a:xfrm>
            <a:off x="5626187" y="6309592"/>
            <a:ext cx="1191352" cy="946014"/>
            <a:chOff x="91249" y="6555212"/>
            <a:chExt cx="1191352" cy="946014"/>
          </a:xfrm>
        </p:grpSpPr>
        <p:pic>
          <p:nvPicPr>
            <p:cNvPr id="316" name="그림 3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317" name="TextBox 316"/>
            <p:cNvSpPr txBox="1"/>
            <p:nvPr/>
          </p:nvSpPr>
          <p:spPr>
            <a:xfrm>
              <a:off x="91249" y="7161620"/>
              <a:ext cx="11913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사랑해요 </a:t>
              </a:r>
              <a:r>
                <a:rPr lang="en-US" altLang="ko-KR" sz="700" b="1" dirty="0" smtClean="0"/>
                <a:t>– </a:t>
              </a:r>
              <a:r>
                <a:rPr lang="ko-KR" altLang="en-US" sz="700" b="1" dirty="0" smtClean="0"/>
                <a:t>고은희</a:t>
              </a:r>
              <a:r>
                <a:rPr lang="en-US" altLang="ko-KR" sz="700" b="1" dirty="0" smtClean="0"/>
                <a:t>,</a:t>
              </a:r>
              <a:r>
                <a:rPr lang="ko-KR" altLang="en-US" sz="700" b="1" dirty="0" smtClean="0"/>
                <a:t>이정란</a:t>
              </a:r>
              <a:endParaRPr lang="en-US" altLang="ko-KR" sz="700" b="1" dirty="0"/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322" name="그림 3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323" name="그림 3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324" name="그림 3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325" name="그림 3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sp>
        <p:nvSpPr>
          <p:cNvPr id="327" name="TextBox 326"/>
          <p:cNvSpPr txBox="1"/>
          <p:nvPr/>
        </p:nvSpPr>
        <p:spPr>
          <a:xfrm>
            <a:off x="5018195" y="2447983"/>
            <a:ext cx="1762021" cy="64633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텝별로</a:t>
            </a:r>
            <a:endParaRPr lang="en-US" altLang="ko-KR" sz="900" dirty="0"/>
          </a:p>
          <a:p>
            <a:r>
              <a:rPr lang="ko-KR" altLang="en-US" sz="900" dirty="0" smtClean="0"/>
              <a:t>선택된 리스트 최대 </a:t>
            </a:r>
            <a:r>
              <a:rPr lang="en-US" altLang="ko-KR" sz="900" dirty="0" smtClean="0"/>
              <a:t>4</a:t>
            </a:r>
            <a:r>
              <a:rPr lang="ko-KR" altLang="en-US" sz="900" dirty="0" smtClean="0"/>
              <a:t>개 표시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ko-KR" altLang="en-US" sz="900" dirty="0" err="1" smtClean="0"/>
              <a:t>클릭시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곡별</a:t>
            </a:r>
            <a:r>
              <a:rPr lang="ko-KR" altLang="en-US" sz="900" dirty="0" smtClean="0"/>
              <a:t> 강습페이지로 이동</a:t>
            </a:r>
            <a:endParaRPr lang="en-US" altLang="ko-KR" sz="900" dirty="0" smtClean="0"/>
          </a:p>
        </p:txBody>
      </p:sp>
      <p:sp>
        <p:nvSpPr>
          <p:cNvPr id="328" name="TextBox 327"/>
          <p:cNvSpPr txBox="1"/>
          <p:nvPr/>
        </p:nvSpPr>
        <p:spPr>
          <a:xfrm>
            <a:off x="1616020" y="1085515"/>
            <a:ext cx="2274982" cy="2308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추천테드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클릭시</a:t>
            </a:r>
            <a:r>
              <a:rPr lang="ko-KR" altLang="en-US" sz="900" dirty="0" smtClean="0"/>
              <a:t> </a:t>
            </a:r>
            <a:r>
              <a:rPr lang="ko-KR" altLang="en-US" sz="900" dirty="0" smtClean="0"/>
              <a:t>검색 결과 페이지로 이동</a:t>
            </a:r>
            <a:endParaRPr lang="ko-KR" altLang="en-US" sz="900" dirty="0"/>
          </a:p>
        </p:txBody>
      </p:sp>
      <p:sp>
        <p:nvSpPr>
          <p:cNvPr id="329" name="TextBox 328"/>
          <p:cNvSpPr txBox="1"/>
          <p:nvPr/>
        </p:nvSpPr>
        <p:spPr>
          <a:xfrm>
            <a:off x="1163202" y="2973276"/>
            <a:ext cx="2448106" cy="78483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메인 이미지 위에 </a:t>
            </a:r>
            <a:endParaRPr lang="en-US" altLang="ko-KR" sz="900" dirty="0" smtClean="0"/>
          </a:p>
          <a:p>
            <a:r>
              <a:rPr lang="ko-KR" altLang="en-US" sz="900" dirty="0" err="1" smtClean="0"/>
              <a:t>해당곡의</a:t>
            </a:r>
            <a:r>
              <a:rPr lang="ko-KR" altLang="en-US" sz="900" dirty="0" smtClean="0"/>
              <a:t> </a:t>
            </a:r>
            <a:r>
              <a:rPr lang="ko-KR" altLang="en-US" sz="900" dirty="0" smtClean="0"/>
              <a:t>제목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가수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작사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작곡자</a:t>
            </a:r>
            <a:endParaRPr lang="en-US" altLang="ko-KR" sz="900" dirty="0" smtClean="0"/>
          </a:p>
          <a:p>
            <a:r>
              <a:rPr lang="ko-KR" altLang="en-US" sz="900" dirty="0" smtClean="0"/>
              <a:t>하단에 </a:t>
            </a:r>
            <a:r>
              <a:rPr lang="ko-KR" altLang="en-US" sz="900" dirty="0" err="1" smtClean="0"/>
              <a:t>재생수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좋아요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댓글수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레이어로</a:t>
            </a:r>
            <a:r>
              <a:rPr lang="ko-KR" altLang="en-US" sz="900" dirty="0" smtClean="0"/>
              <a:t> 표시</a:t>
            </a:r>
            <a:endParaRPr lang="en-US" altLang="ko-KR" sz="900" dirty="0" smtClean="0"/>
          </a:p>
          <a:p>
            <a:endParaRPr lang="en-US" altLang="ko-KR" sz="900" dirty="0"/>
          </a:p>
          <a:p>
            <a:r>
              <a:rPr lang="ko-KR" altLang="en-US" sz="900" dirty="0" err="1" smtClean="0"/>
              <a:t>클릭시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곡별</a:t>
            </a:r>
            <a:r>
              <a:rPr lang="ko-KR" altLang="en-US" sz="900" dirty="0" smtClean="0"/>
              <a:t> 강습페이지로 이동</a:t>
            </a:r>
            <a:endParaRPr lang="ko-KR" altLang="en-US" sz="900" dirty="0"/>
          </a:p>
        </p:txBody>
      </p:sp>
      <p:sp>
        <p:nvSpPr>
          <p:cNvPr id="331" name="TextBox 330"/>
          <p:cNvSpPr txBox="1"/>
          <p:nvPr/>
        </p:nvSpPr>
        <p:spPr>
          <a:xfrm>
            <a:off x="637590" y="5136580"/>
            <a:ext cx="1762021" cy="2308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클릭시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곡별</a:t>
            </a:r>
            <a:r>
              <a:rPr lang="ko-KR" altLang="en-US" sz="900" dirty="0" smtClean="0"/>
              <a:t> 강습페이지로 이동</a:t>
            </a:r>
            <a:endParaRPr lang="ko-KR" altLang="en-US" sz="900" dirty="0"/>
          </a:p>
        </p:txBody>
      </p:sp>
      <p:sp>
        <p:nvSpPr>
          <p:cNvPr id="332" name="TextBox 331"/>
          <p:cNvSpPr txBox="1"/>
          <p:nvPr/>
        </p:nvSpPr>
        <p:spPr>
          <a:xfrm>
            <a:off x="668591" y="6461535"/>
            <a:ext cx="1762021" cy="2308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클릭시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곡별</a:t>
            </a:r>
            <a:r>
              <a:rPr lang="ko-KR" altLang="en-US" sz="900" dirty="0" smtClean="0"/>
              <a:t> 강습페이지로 이동</a:t>
            </a:r>
            <a:endParaRPr lang="ko-KR" altLang="en-US" sz="900" dirty="0"/>
          </a:p>
        </p:txBody>
      </p:sp>
      <p:sp>
        <p:nvSpPr>
          <p:cNvPr id="333" name="TextBox 332"/>
          <p:cNvSpPr txBox="1"/>
          <p:nvPr/>
        </p:nvSpPr>
        <p:spPr>
          <a:xfrm>
            <a:off x="656640" y="8244397"/>
            <a:ext cx="2364750" cy="2308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클릭시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상팔스타일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권별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메인페이지로</a:t>
            </a:r>
            <a:r>
              <a:rPr lang="ko-KR" altLang="en-US" sz="900" dirty="0" smtClean="0"/>
              <a:t> 이동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38307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140443" y="855396"/>
            <a:ext cx="65892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추천태그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/>
              <a:t>김광석 </a:t>
            </a:r>
            <a:r>
              <a:rPr lang="en-US" altLang="ko-KR" sz="1100" dirty="0"/>
              <a:t>#7080 #16</a:t>
            </a:r>
            <a:r>
              <a:rPr lang="ko-KR" altLang="en-US" sz="1100" dirty="0"/>
              <a:t>비트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상팔스타일</a:t>
            </a:r>
            <a:r>
              <a:rPr lang="en-US" altLang="ko-KR" sz="1100" dirty="0"/>
              <a:t>16</a:t>
            </a:r>
            <a:r>
              <a:rPr lang="ko-KR" altLang="en-US" sz="1100" dirty="0"/>
              <a:t>집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핑거스타일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쉬운곡</a:t>
            </a:r>
            <a:endParaRPr lang="en-US" altLang="ko-KR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2499712" y="18061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상팔</a:t>
            </a:r>
            <a:r>
              <a:rPr lang="ko-KR" altLang="en-US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스타일 기타</a:t>
            </a: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70" y="1503965"/>
            <a:ext cx="4728766" cy="2663612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34911" y="1237052"/>
            <a:ext cx="1779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상팔의</a:t>
            </a:r>
            <a:r>
              <a:rPr lang="ko-KR" altLang="en-US" sz="900" dirty="0"/>
              <a:t> </a:t>
            </a:r>
            <a:r>
              <a:rPr lang="ko-KR" altLang="en-US" sz="900" dirty="0" err="1"/>
              <a:t>추천곡</a:t>
            </a:r>
            <a:r>
              <a:rPr lang="ko-KR" altLang="en-US" sz="900" dirty="0"/>
              <a:t> </a:t>
            </a:r>
            <a:r>
              <a:rPr lang="en-US" altLang="ko-KR" sz="900" dirty="0"/>
              <a:t>(</a:t>
            </a:r>
            <a:r>
              <a:rPr lang="en-US" altLang="ko-KR" sz="900" dirty="0" err="1"/>
              <a:t>Sangpal’s</a:t>
            </a:r>
            <a:r>
              <a:rPr lang="en-US" altLang="ko-KR" sz="900" dirty="0"/>
              <a:t> Choice)</a:t>
            </a:r>
            <a:endParaRPr lang="ko-KR" alt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1156844" y="2512403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gradFill flip="none" rotWithShape="1">
                    <a:gsLst>
                      <a:gs pos="0">
                        <a:schemeClr val="accent3">
                          <a:lumMod val="89000"/>
                        </a:schemeClr>
                      </a:gs>
                      <a:gs pos="23000">
                        <a:schemeClr val="accent3">
                          <a:lumMod val="89000"/>
                        </a:schemeClr>
                      </a:gs>
                      <a:gs pos="69000">
                        <a:schemeClr val="accent3">
                          <a:lumMod val="75000"/>
                        </a:schemeClr>
                      </a:gs>
                      <a:gs pos="97000">
                        <a:schemeClr val="accent3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너에게 난 나에게 넌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64601" y="3272723"/>
            <a:ext cx="982961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1" b="1" dirty="0">
                <a:solidFill>
                  <a:schemeClr val="bg1"/>
                </a:solidFill>
              </a:rPr>
              <a:t>자전거탄 풍경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978965" y="3457708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b="1" dirty="0">
                <a:solidFill>
                  <a:schemeClr val="bg1"/>
                </a:solidFill>
              </a:rPr>
              <a:t>송봉주 작사</a:t>
            </a:r>
            <a:endParaRPr lang="en-US" altLang="ko-KR" sz="700" b="1" dirty="0">
              <a:solidFill>
                <a:schemeClr val="bg1"/>
              </a:solidFill>
            </a:endParaRPr>
          </a:p>
          <a:p>
            <a:pPr algn="r"/>
            <a:r>
              <a:rPr lang="ko-KR" altLang="en-US" sz="700" b="1" dirty="0">
                <a:solidFill>
                  <a:schemeClr val="bg1"/>
                </a:solidFill>
              </a:rPr>
              <a:t>송봉주 작곡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1017" y="4239976"/>
            <a:ext cx="17171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#</a:t>
            </a:r>
            <a:r>
              <a:rPr lang="ko-KR" altLang="en-US" sz="700" dirty="0"/>
              <a:t>자전거탄풍경</a:t>
            </a:r>
            <a:r>
              <a:rPr lang="en-US" altLang="ko-KR" sz="700" dirty="0"/>
              <a:t>1</a:t>
            </a:r>
            <a:r>
              <a:rPr lang="ko-KR" altLang="en-US" sz="700" dirty="0"/>
              <a:t>집 </a:t>
            </a:r>
            <a:r>
              <a:rPr lang="en-US" altLang="ko-KR" sz="700" dirty="0"/>
              <a:t>#16</a:t>
            </a:r>
            <a:r>
              <a:rPr lang="ko-KR" altLang="en-US" sz="700" dirty="0"/>
              <a:t>비트 </a:t>
            </a:r>
            <a:r>
              <a:rPr lang="en-US" altLang="ko-KR" sz="700" dirty="0"/>
              <a:t>#</a:t>
            </a:r>
            <a:r>
              <a:rPr lang="ko-KR" altLang="en-US" sz="700" dirty="0"/>
              <a:t>클래식</a:t>
            </a:r>
            <a:r>
              <a:rPr lang="en-US" altLang="ko-KR" sz="700" dirty="0"/>
              <a:t>OST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76343" y="3960802"/>
            <a:ext cx="566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</a:rPr>
              <a:t>272,884</a:t>
            </a: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62" y="4008441"/>
            <a:ext cx="95250" cy="123826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158" y="4008441"/>
            <a:ext cx="133349" cy="123826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26" y="4008441"/>
            <a:ext cx="133349" cy="123826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289" y="3988810"/>
            <a:ext cx="104775" cy="133349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649300" y="3960805"/>
            <a:ext cx="566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</a:rPr>
              <a:t>1,850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064363" y="3958735"/>
            <a:ext cx="566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</a:rPr>
              <a:t>24</a:t>
            </a:r>
          </a:p>
        </p:txBody>
      </p:sp>
      <p:cxnSp>
        <p:nvCxnSpPr>
          <p:cNvPr id="96" name="직선 연결선 95"/>
          <p:cNvCxnSpPr/>
          <p:nvPr/>
        </p:nvCxnSpPr>
        <p:spPr>
          <a:xfrm flipV="1">
            <a:off x="128587" y="770575"/>
            <a:ext cx="6619844" cy="24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128590" y="1132533"/>
            <a:ext cx="6619842" cy="24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632998" y="4045315"/>
            <a:ext cx="195049" cy="1222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7200" rIns="18000" bIns="720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3:52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868374" y="1239710"/>
            <a:ext cx="1431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인기곡</a:t>
            </a:r>
            <a:r>
              <a:rPr lang="ko-KR" altLang="en-US" sz="900" dirty="0"/>
              <a:t> </a:t>
            </a:r>
            <a:r>
              <a:rPr lang="en-US" altLang="ko-KR" sz="900" dirty="0"/>
              <a:t>| </a:t>
            </a:r>
            <a:r>
              <a:rPr lang="ko-KR" altLang="en-US" sz="900" dirty="0" err="1"/>
              <a:t>최신곡</a:t>
            </a:r>
            <a:r>
              <a:rPr lang="ko-KR" altLang="en-US" sz="900" dirty="0"/>
              <a:t> </a:t>
            </a:r>
            <a:r>
              <a:rPr lang="en-US" altLang="ko-KR" sz="900" dirty="0"/>
              <a:t>| </a:t>
            </a:r>
            <a:r>
              <a:rPr lang="ko-KR" altLang="en-US" sz="900" dirty="0" err="1"/>
              <a:t>추천곡</a:t>
            </a:r>
            <a:endParaRPr lang="ko-KR" altLang="en-US" sz="900" dirty="0"/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9523" y="1508780"/>
            <a:ext cx="972000" cy="59322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5873419" y="1475438"/>
            <a:ext cx="7922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한번쯤 </a:t>
            </a:r>
            <a:r>
              <a:rPr lang="en-US" altLang="ko-KR" sz="700" b="1" dirty="0"/>
              <a:t>- </a:t>
            </a:r>
            <a:r>
              <a:rPr lang="ko-KR" altLang="en-US" sz="700" b="1" dirty="0"/>
              <a:t>송창식</a:t>
            </a:r>
            <a:endParaRPr lang="en-US" altLang="ko-KR" sz="7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5873418" y="1645674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#</a:t>
            </a:r>
            <a:r>
              <a:rPr lang="ko-KR" altLang="en-US" sz="500" dirty="0"/>
              <a:t>송창식</a:t>
            </a:r>
            <a:endParaRPr lang="en-US" altLang="ko-KR" sz="500" dirty="0"/>
          </a:p>
          <a:p>
            <a:r>
              <a:rPr lang="en-US" altLang="ko-KR" sz="500" dirty="0"/>
              <a:t>#</a:t>
            </a:r>
            <a:r>
              <a:rPr lang="ko-KR" altLang="en-US" sz="500" dirty="0" err="1"/>
              <a:t>세시봉</a:t>
            </a:r>
            <a:r>
              <a:rPr lang="ko-KR" altLang="en-US" sz="500" dirty="0"/>
              <a:t> </a:t>
            </a:r>
            <a:endParaRPr lang="en-US" altLang="ko-KR" sz="5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938462" y="1951359"/>
            <a:ext cx="385516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1,896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259007" y="1951359"/>
            <a:ext cx="308583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54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497858" y="1949289"/>
            <a:ext cx="227404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144" y="1999235"/>
            <a:ext cx="73084" cy="95012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628" y="1999234"/>
            <a:ext cx="102320" cy="95012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023" y="1999234"/>
            <a:ext cx="102320" cy="95012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501" y="1981816"/>
            <a:ext cx="80395" cy="102320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0689" y="2192822"/>
            <a:ext cx="972000" cy="570025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5885472" y="2148949"/>
            <a:ext cx="9717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축복합니다 </a:t>
            </a:r>
            <a:r>
              <a:rPr lang="en-US" altLang="ko-KR" sz="700" b="1" dirty="0"/>
              <a:t>- </a:t>
            </a:r>
            <a:r>
              <a:rPr lang="ko-KR" altLang="en-US" sz="700" b="1" dirty="0"/>
              <a:t>들국화</a:t>
            </a:r>
            <a:endParaRPr lang="en-US" altLang="ko-KR" sz="7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5885472" y="2285844"/>
            <a:ext cx="6014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#</a:t>
            </a:r>
            <a:r>
              <a:rPr lang="ko-KR" altLang="en-US" sz="500" dirty="0"/>
              <a:t>들국화</a:t>
            </a:r>
            <a:endParaRPr lang="en-US" altLang="ko-KR" sz="500" dirty="0"/>
          </a:p>
          <a:p>
            <a:r>
              <a:rPr lang="en-US" altLang="ko-KR" sz="500" dirty="0"/>
              <a:t>#</a:t>
            </a:r>
            <a:r>
              <a:rPr lang="ko-KR" altLang="en-US" sz="500" dirty="0" err="1"/>
              <a:t>전인권</a:t>
            </a:r>
            <a:endParaRPr lang="en-US" altLang="ko-KR" sz="500" dirty="0"/>
          </a:p>
          <a:p>
            <a:r>
              <a:rPr lang="en-US" altLang="ko-KR" sz="500" dirty="0"/>
              <a:t>#</a:t>
            </a:r>
            <a:r>
              <a:rPr lang="ko-KR" altLang="en-US" sz="500" dirty="0"/>
              <a:t>응답하라</a:t>
            </a:r>
            <a:r>
              <a:rPr lang="en-US" altLang="ko-KR" sz="500" dirty="0"/>
              <a:t>1998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959643" y="2607690"/>
            <a:ext cx="385516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1,896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280191" y="2607690"/>
            <a:ext cx="308583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54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519038" y="2605619"/>
            <a:ext cx="227404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326" y="2655566"/>
            <a:ext cx="73084" cy="95012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812" y="2655564"/>
            <a:ext cx="102320" cy="95012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205" y="2655564"/>
            <a:ext cx="102320" cy="95012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683" y="2638148"/>
            <a:ext cx="80395" cy="102320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5701622" y="1979630"/>
            <a:ext cx="195049" cy="1222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7200" rIns="18000" bIns="720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2:44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705377" y="2638842"/>
            <a:ext cx="195049" cy="1222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7200" rIns="18000" bIns="720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4:08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9526" y="2861460"/>
            <a:ext cx="972000" cy="639872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5865497" y="2822696"/>
            <a:ext cx="9925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err="1"/>
              <a:t>비오는</a:t>
            </a:r>
            <a:r>
              <a:rPr lang="ko-KR" altLang="en-US" sz="700" b="1" dirty="0"/>
              <a:t> 거리 </a:t>
            </a:r>
            <a:r>
              <a:rPr lang="en-US" altLang="ko-KR" sz="700" b="1" dirty="0"/>
              <a:t>- </a:t>
            </a:r>
            <a:r>
              <a:rPr lang="ko-KR" altLang="en-US" sz="700" b="1" dirty="0"/>
              <a:t>이승훈</a:t>
            </a:r>
            <a:endParaRPr lang="en-US" altLang="ko-KR" sz="7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5865498" y="2992933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#</a:t>
            </a:r>
            <a:r>
              <a:rPr lang="ko-KR" altLang="en-US" sz="500" dirty="0"/>
              <a:t>이승훈</a:t>
            </a:r>
            <a:endParaRPr lang="en-US" altLang="ko-KR" sz="500" dirty="0"/>
          </a:p>
          <a:p>
            <a:r>
              <a:rPr lang="en-US" altLang="ko-KR" sz="500" dirty="0"/>
              <a:t>#</a:t>
            </a:r>
            <a:r>
              <a:rPr lang="ko-KR" altLang="en-US" sz="500" dirty="0" err="1"/>
              <a:t>퍼커시브</a:t>
            </a:r>
            <a:r>
              <a:rPr lang="ko-KR" altLang="en-US" sz="500" dirty="0"/>
              <a:t> </a:t>
            </a:r>
            <a:endParaRPr lang="en-US" altLang="ko-KR" sz="500" dirty="0"/>
          </a:p>
        </p:txBody>
      </p:sp>
      <p:sp>
        <p:nvSpPr>
          <p:cNvPr id="125" name="TextBox 124"/>
          <p:cNvSpPr txBox="1"/>
          <p:nvPr/>
        </p:nvSpPr>
        <p:spPr>
          <a:xfrm>
            <a:off x="5942921" y="3365213"/>
            <a:ext cx="385516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1,896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263469" y="3365213"/>
            <a:ext cx="308583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54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502318" y="3363143"/>
            <a:ext cx="227404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pic>
        <p:nvPicPr>
          <p:cNvPr id="128" name="그림 1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605" y="3413090"/>
            <a:ext cx="73084" cy="95012"/>
          </a:xfrm>
          <a:prstGeom prst="rect">
            <a:avLst/>
          </a:prstGeom>
        </p:spPr>
      </p:pic>
      <p:pic>
        <p:nvPicPr>
          <p:cNvPr id="129" name="그림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089" y="3413088"/>
            <a:ext cx="102320" cy="95012"/>
          </a:xfrm>
          <a:prstGeom prst="rect">
            <a:avLst/>
          </a:prstGeom>
        </p:spPr>
      </p:pic>
      <p:pic>
        <p:nvPicPr>
          <p:cNvPr id="130" name="그림 1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485" y="3413088"/>
            <a:ext cx="102320" cy="95012"/>
          </a:xfrm>
          <a:prstGeom prst="rect">
            <a:avLst/>
          </a:prstGeom>
        </p:spPr>
      </p:pic>
      <p:pic>
        <p:nvPicPr>
          <p:cNvPr id="131" name="그림 1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63" y="3395670"/>
            <a:ext cx="80395" cy="102320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5705377" y="3376595"/>
            <a:ext cx="195049" cy="1222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7200" rIns="18000" bIns="720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2:44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pic>
        <p:nvPicPr>
          <p:cNvPr id="133" name="그림 1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1167" y="3598490"/>
            <a:ext cx="972000" cy="570114"/>
          </a:xfrm>
          <a:prstGeom prst="rect">
            <a:avLst/>
          </a:prstGeom>
        </p:spPr>
      </p:pic>
      <p:sp>
        <p:nvSpPr>
          <p:cNvPr id="134" name="TextBox 133"/>
          <p:cNvSpPr txBox="1"/>
          <p:nvPr/>
        </p:nvSpPr>
        <p:spPr>
          <a:xfrm>
            <a:off x="5871942" y="3560837"/>
            <a:ext cx="9028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내 사랑아 </a:t>
            </a:r>
            <a:r>
              <a:rPr lang="en-US" altLang="ko-KR" sz="700" b="1" dirty="0"/>
              <a:t>- </a:t>
            </a:r>
            <a:r>
              <a:rPr lang="ko-KR" altLang="en-US" sz="700" b="1" dirty="0"/>
              <a:t>이종현</a:t>
            </a:r>
            <a:endParaRPr lang="en-US" altLang="ko-KR" sz="7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5871940" y="3731073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#</a:t>
            </a:r>
            <a:r>
              <a:rPr lang="ko-KR" altLang="en-US" sz="500" dirty="0" err="1"/>
              <a:t>신사의품격</a:t>
            </a:r>
            <a:r>
              <a:rPr lang="en-US" altLang="ko-KR" sz="500" dirty="0"/>
              <a:t>OST</a:t>
            </a:r>
          </a:p>
          <a:p>
            <a:r>
              <a:rPr lang="en-US" altLang="ko-KR" sz="500" dirty="0"/>
              <a:t>#</a:t>
            </a:r>
            <a:r>
              <a:rPr lang="ko-KR" altLang="en-US" sz="500" dirty="0" err="1"/>
              <a:t>씨엔블루</a:t>
            </a:r>
            <a:endParaRPr lang="en-US" altLang="ko-KR" sz="500" dirty="0"/>
          </a:p>
        </p:txBody>
      </p:sp>
      <p:sp>
        <p:nvSpPr>
          <p:cNvPr id="136" name="TextBox 135"/>
          <p:cNvSpPr txBox="1"/>
          <p:nvPr/>
        </p:nvSpPr>
        <p:spPr>
          <a:xfrm>
            <a:off x="5947028" y="4022840"/>
            <a:ext cx="385516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1,896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267574" y="4022840"/>
            <a:ext cx="308583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54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506423" y="4020771"/>
            <a:ext cx="227404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pic>
        <p:nvPicPr>
          <p:cNvPr id="139" name="그림 1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711" y="4070716"/>
            <a:ext cx="73084" cy="95012"/>
          </a:xfrm>
          <a:prstGeom prst="rect">
            <a:avLst/>
          </a:prstGeom>
        </p:spPr>
      </p:pic>
      <p:pic>
        <p:nvPicPr>
          <p:cNvPr id="140" name="그림 1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96" y="4070714"/>
            <a:ext cx="102320" cy="95012"/>
          </a:xfrm>
          <a:prstGeom prst="rect">
            <a:avLst/>
          </a:prstGeom>
        </p:spPr>
      </p:pic>
      <p:pic>
        <p:nvPicPr>
          <p:cNvPr id="141" name="그림 1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90" y="4070714"/>
            <a:ext cx="102320" cy="95012"/>
          </a:xfrm>
          <a:prstGeom prst="rect">
            <a:avLst/>
          </a:prstGeom>
        </p:spPr>
      </p:pic>
      <p:pic>
        <p:nvPicPr>
          <p:cNvPr id="142" name="그림 1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68" y="4053300"/>
            <a:ext cx="80395" cy="102320"/>
          </a:xfrm>
          <a:prstGeom prst="rect">
            <a:avLst/>
          </a:prstGeom>
        </p:spPr>
      </p:pic>
      <p:sp>
        <p:nvSpPr>
          <p:cNvPr id="143" name="TextBox 142"/>
          <p:cNvSpPr txBox="1"/>
          <p:nvPr/>
        </p:nvSpPr>
        <p:spPr>
          <a:xfrm>
            <a:off x="5698500" y="4041504"/>
            <a:ext cx="195049" cy="1222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7200" rIns="18000" bIns="720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2:44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pic>
        <p:nvPicPr>
          <p:cNvPr id="144" name="그림 14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4" y="7468094"/>
            <a:ext cx="170505" cy="177479"/>
          </a:xfrm>
          <a:prstGeom prst="rect">
            <a:avLst/>
          </a:prstGeom>
        </p:spPr>
      </p:pic>
      <p:sp>
        <p:nvSpPr>
          <p:cNvPr id="145" name="TextBox 144"/>
          <p:cNvSpPr txBox="1"/>
          <p:nvPr/>
        </p:nvSpPr>
        <p:spPr>
          <a:xfrm>
            <a:off x="258478" y="7450942"/>
            <a:ext cx="1620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상팔스타일</a:t>
            </a:r>
            <a:r>
              <a:rPr lang="ko-KR" altLang="en-US" sz="900" dirty="0"/>
              <a:t> 기타여행 </a:t>
            </a:r>
            <a:r>
              <a:rPr lang="ko-KR" altLang="en-US" sz="900" dirty="0" err="1"/>
              <a:t>악보집</a:t>
            </a:r>
            <a:endParaRPr lang="ko-KR" altLang="en-US" sz="900" dirty="0"/>
          </a:p>
        </p:txBody>
      </p:sp>
      <p:pic>
        <p:nvPicPr>
          <p:cNvPr id="146" name="그림 14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87" y="117421"/>
            <a:ext cx="92247" cy="103778"/>
          </a:xfrm>
          <a:prstGeom prst="rect">
            <a:avLst/>
          </a:prstGeom>
        </p:spPr>
      </p:pic>
      <p:pic>
        <p:nvPicPr>
          <p:cNvPr id="147" name="그림 14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196" y="111593"/>
            <a:ext cx="106473" cy="109604"/>
          </a:xfrm>
          <a:prstGeom prst="rect">
            <a:avLst/>
          </a:prstGeom>
        </p:spPr>
      </p:pic>
      <p:pic>
        <p:nvPicPr>
          <p:cNvPr id="150" name="그림 14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54" y="7732864"/>
            <a:ext cx="938972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2" name="그림 15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614" y="7732864"/>
            <a:ext cx="939221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5" name="그림 15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54" y="9340446"/>
            <a:ext cx="934268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8" name="그림 15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29" y="7732864"/>
            <a:ext cx="1183250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9" name="그림 15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706" y="9333348"/>
            <a:ext cx="935205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0" name="그림 15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811" y="9340446"/>
            <a:ext cx="937086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1" name="그림 16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615" y="9333348"/>
            <a:ext cx="935906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8" name="그림 16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707" y="7732864"/>
            <a:ext cx="985774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9" name="그림 16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810" y="7732864"/>
            <a:ext cx="1008000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1" name="그림 170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30" y="9333348"/>
            <a:ext cx="931468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2" name="TextBox 171"/>
          <p:cNvSpPr txBox="1"/>
          <p:nvPr/>
        </p:nvSpPr>
        <p:spPr>
          <a:xfrm>
            <a:off x="184263" y="8998773"/>
            <a:ext cx="894797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</a:t>
            </a:r>
            <a:endParaRPr lang="en-US" altLang="ko-KR" sz="601" dirty="0"/>
          </a:p>
        </p:txBody>
      </p:sp>
      <p:sp>
        <p:nvSpPr>
          <p:cNvPr id="173" name="TextBox 172"/>
          <p:cNvSpPr txBox="1"/>
          <p:nvPr/>
        </p:nvSpPr>
        <p:spPr>
          <a:xfrm>
            <a:off x="1768706" y="8991675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2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174" name="TextBox 173"/>
          <p:cNvSpPr txBox="1"/>
          <p:nvPr/>
        </p:nvSpPr>
        <p:spPr>
          <a:xfrm>
            <a:off x="3084811" y="8998773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3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175" name="TextBox 174"/>
          <p:cNvSpPr txBox="1"/>
          <p:nvPr/>
        </p:nvSpPr>
        <p:spPr>
          <a:xfrm>
            <a:off x="4429052" y="8998773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4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176" name="TextBox 175"/>
          <p:cNvSpPr txBox="1"/>
          <p:nvPr/>
        </p:nvSpPr>
        <p:spPr>
          <a:xfrm>
            <a:off x="5693035" y="8998773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5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177" name="TextBox 176"/>
          <p:cNvSpPr txBox="1"/>
          <p:nvPr/>
        </p:nvSpPr>
        <p:spPr>
          <a:xfrm>
            <a:off x="184263" y="10607547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6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178" name="TextBox 177"/>
          <p:cNvSpPr txBox="1"/>
          <p:nvPr/>
        </p:nvSpPr>
        <p:spPr>
          <a:xfrm>
            <a:off x="1768706" y="10600448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7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179" name="TextBox 178"/>
          <p:cNvSpPr txBox="1"/>
          <p:nvPr/>
        </p:nvSpPr>
        <p:spPr>
          <a:xfrm>
            <a:off x="3084811" y="10607547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8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180" name="TextBox 179"/>
          <p:cNvSpPr txBox="1"/>
          <p:nvPr/>
        </p:nvSpPr>
        <p:spPr>
          <a:xfrm>
            <a:off x="4429052" y="10607547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9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181" name="TextBox 180"/>
          <p:cNvSpPr txBox="1"/>
          <p:nvPr/>
        </p:nvSpPr>
        <p:spPr>
          <a:xfrm>
            <a:off x="5693034" y="10607547"/>
            <a:ext cx="1066318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10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192" name="직사각형 191"/>
          <p:cNvSpPr/>
          <p:nvPr/>
        </p:nvSpPr>
        <p:spPr>
          <a:xfrm>
            <a:off x="1724009" y="11557732"/>
            <a:ext cx="3429001" cy="2617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제주특별자치도 제주시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한경면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중산간서로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</a:t>
            </a:r>
            <a:r>
              <a:rPr lang="en-US" altLang="ko-KR" sz="500" dirty="0">
                <a:solidFill>
                  <a:srgbClr val="000000"/>
                </a:solidFill>
                <a:latin typeface="맑은  고딕"/>
              </a:rPr>
              <a:t>3633-7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와이엘아트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대표이사 전상헌 사업자등록번호 </a:t>
            </a:r>
            <a:r>
              <a:rPr lang="en-US" altLang="ko-KR" sz="500" dirty="0">
                <a:solidFill>
                  <a:srgbClr val="000000"/>
                </a:solidFill>
                <a:latin typeface="맑은  고딕"/>
              </a:rPr>
              <a:t>123-45-6789</a:t>
            </a:r>
          </a:p>
          <a:p>
            <a:pPr algn="ctr"/>
            <a:r>
              <a:rPr lang="ko-KR" altLang="en-US" sz="601" b="1" dirty="0" err="1">
                <a:solidFill>
                  <a:srgbClr val="000000"/>
                </a:solidFill>
                <a:latin typeface="맑은  고딕"/>
              </a:rPr>
              <a:t>상팔스타일</a:t>
            </a:r>
            <a:r>
              <a:rPr lang="ko-KR" altLang="en-US" sz="601" b="1" dirty="0">
                <a:solidFill>
                  <a:srgbClr val="000000"/>
                </a:solidFill>
                <a:latin typeface="맑은  고딕"/>
              </a:rPr>
              <a:t> 기타 여행</a:t>
            </a:r>
            <a:endParaRPr lang="ko-KR" altLang="en-US" sz="601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114670" y="116825"/>
            <a:ext cx="1903085" cy="2308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# </a:t>
            </a:r>
            <a:r>
              <a:rPr lang="ko-KR" altLang="en-US" sz="900" dirty="0" err="1"/>
              <a:t>메인페이지</a:t>
            </a:r>
            <a:r>
              <a:rPr lang="ko-KR" altLang="en-US" sz="900" dirty="0"/>
              <a:t> </a:t>
            </a:r>
            <a:r>
              <a:rPr lang="en-US" altLang="ko-KR" sz="900" dirty="0"/>
              <a:t>– </a:t>
            </a:r>
            <a:r>
              <a:rPr lang="ko-KR" altLang="en-US" sz="900" dirty="0"/>
              <a:t>검색아이콘 </a:t>
            </a:r>
            <a:r>
              <a:rPr lang="ko-KR" altLang="en-US" sz="900" dirty="0" err="1" smtClean="0"/>
              <a:t>클릭시</a:t>
            </a:r>
            <a:endParaRPr lang="ko-KR" altLang="en-US" sz="900" dirty="0"/>
          </a:p>
        </p:txBody>
      </p:sp>
      <p:pic>
        <p:nvPicPr>
          <p:cNvPr id="149" name="그림 1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4" y="4554873"/>
            <a:ext cx="170505" cy="177479"/>
          </a:xfrm>
          <a:prstGeom prst="rect">
            <a:avLst/>
          </a:prstGeom>
        </p:spPr>
      </p:pic>
      <p:sp>
        <p:nvSpPr>
          <p:cNvPr id="151" name="TextBox 150"/>
          <p:cNvSpPr txBox="1"/>
          <p:nvPr/>
        </p:nvSpPr>
        <p:spPr>
          <a:xfrm>
            <a:off x="258478" y="45377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최신곡</a:t>
            </a:r>
            <a:endParaRPr lang="ko-KR" altLang="en-US" sz="900" dirty="0"/>
          </a:p>
        </p:txBody>
      </p:sp>
      <p:grpSp>
        <p:nvGrpSpPr>
          <p:cNvPr id="164" name="그룹 163"/>
          <p:cNvGrpSpPr/>
          <p:nvPr/>
        </p:nvGrpSpPr>
        <p:grpSpPr>
          <a:xfrm>
            <a:off x="91249" y="4900555"/>
            <a:ext cx="1053252" cy="946014"/>
            <a:chOff x="91249" y="6555212"/>
            <a:chExt cx="1053252" cy="946014"/>
          </a:xfrm>
        </p:grpSpPr>
        <p:pic>
          <p:nvPicPr>
            <p:cNvPr id="193" name="그림 19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94" name="TextBox 193"/>
            <p:cNvSpPr txBox="1"/>
            <p:nvPr/>
          </p:nvSpPr>
          <p:spPr>
            <a:xfrm>
              <a:off x="91249" y="7161620"/>
              <a:ext cx="7024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감사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김동률</a:t>
              </a:r>
              <a:endParaRPr lang="en-US" altLang="ko-KR" sz="700" b="1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99" name="그림 19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00" name="그림 19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01" name="그림 20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02" name="그림 20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03" name="그룹 202"/>
          <p:cNvGrpSpPr/>
          <p:nvPr/>
        </p:nvGrpSpPr>
        <p:grpSpPr>
          <a:xfrm>
            <a:off x="1197378" y="4906369"/>
            <a:ext cx="1053252" cy="946014"/>
            <a:chOff x="91249" y="6555212"/>
            <a:chExt cx="1053252" cy="946014"/>
          </a:xfrm>
        </p:grpSpPr>
        <p:pic>
          <p:nvPicPr>
            <p:cNvPr id="204" name="그림 20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05" name="TextBox 204"/>
            <p:cNvSpPr txBox="1"/>
            <p:nvPr/>
          </p:nvSpPr>
          <p:spPr>
            <a:xfrm>
              <a:off x="91249" y="7161620"/>
              <a:ext cx="95090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그대에게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무한궤도</a:t>
              </a:r>
              <a:endParaRPr lang="en-US" altLang="ko-KR" sz="700" b="1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10" name="그림 20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11" name="그림 2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12" name="그림 2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13" name="그림 2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14" name="그룹 213"/>
          <p:cNvGrpSpPr/>
          <p:nvPr/>
        </p:nvGrpSpPr>
        <p:grpSpPr>
          <a:xfrm>
            <a:off x="2303507" y="4908128"/>
            <a:ext cx="1053252" cy="946014"/>
            <a:chOff x="91249" y="6555212"/>
            <a:chExt cx="1053252" cy="946014"/>
          </a:xfrm>
        </p:grpSpPr>
        <p:pic>
          <p:nvPicPr>
            <p:cNvPr id="215" name="그림 2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16" name="TextBox 215"/>
            <p:cNvSpPr txBox="1"/>
            <p:nvPr/>
          </p:nvSpPr>
          <p:spPr>
            <a:xfrm>
              <a:off x="91249" y="7161620"/>
              <a:ext cx="88197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기다려줘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김광석</a:t>
              </a:r>
              <a:endParaRPr lang="en-US" altLang="ko-KR" sz="700" b="1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21" name="그림 2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22" name="그림 2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23" name="그림 2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24" name="그림 2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25" name="그룹 224"/>
          <p:cNvGrpSpPr/>
          <p:nvPr/>
        </p:nvGrpSpPr>
        <p:grpSpPr>
          <a:xfrm>
            <a:off x="3409636" y="4906058"/>
            <a:ext cx="1213794" cy="946014"/>
            <a:chOff x="91249" y="6555212"/>
            <a:chExt cx="1213794" cy="946014"/>
          </a:xfrm>
        </p:grpSpPr>
        <p:pic>
          <p:nvPicPr>
            <p:cNvPr id="226" name="그림 2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27" name="TextBox 226"/>
            <p:cNvSpPr txBox="1"/>
            <p:nvPr/>
          </p:nvSpPr>
          <p:spPr>
            <a:xfrm>
              <a:off x="91249" y="7161620"/>
              <a:ext cx="121379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넌 이별 난 아직 </a:t>
              </a:r>
              <a:r>
                <a:rPr lang="en-US" altLang="ko-KR" sz="700" b="1" dirty="0" smtClean="0"/>
                <a:t>– </a:t>
              </a:r>
              <a:r>
                <a:rPr lang="ko-KR" altLang="en-US" sz="700" b="1" dirty="0" err="1" smtClean="0"/>
                <a:t>스텐딩</a:t>
              </a:r>
              <a:r>
                <a:rPr lang="en-US" altLang="ko-KR" sz="700" b="1" dirty="0" smtClean="0"/>
                <a:t>…</a:t>
              </a:r>
              <a:endParaRPr lang="en-US" altLang="ko-KR" sz="700" b="1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32" name="그림 2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33" name="그림 2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34" name="그림 23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35" name="그림 23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36" name="그룹 235"/>
          <p:cNvGrpSpPr/>
          <p:nvPr/>
        </p:nvGrpSpPr>
        <p:grpSpPr>
          <a:xfrm>
            <a:off x="4515765" y="4906058"/>
            <a:ext cx="1053252" cy="946014"/>
            <a:chOff x="91249" y="6555212"/>
            <a:chExt cx="1053252" cy="946014"/>
          </a:xfrm>
        </p:grpSpPr>
        <p:pic>
          <p:nvPicPr>
            <p:cNvPr id="237" name="그림 23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38" name="TextBox 237"/>
            <p:cNvSpPr txBox="1"/>
            <p:nvPr/>
          </p:nvSpPr>
          <p:spPr>
            <a:xfrm>
              <a:off x="91249" y="7161620"/>
              <a:ext cx="99257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사랑한 후에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들국화</a:t>
              </a:r>
              <a:endParaRPr lang="en-US" altLang="ko-KR" sz="700" b="1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43" name="그림 2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44" name="그림 2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45" name="그림 24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46" name="그림 24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47" name="그룹 246"/>
          <p:cNvGrpSpPr/>
          <p:nvPr/>
        </p:nvGrpSpPr>
        <p:grpSpPr>
          <a:xfrm>
            <a:off x="5621895" y="4906058"/>
            <a:ext cx="1191352" cy="946014"/>
            <a:chOff x="91249" y="6555212"/>
            <a:chExt cx="1191352" cy="946014"/>
          </a:xfrm>
        </p:grpSpPr>
        <p:pic>
          <p:nvPicPr>
            <p:cNvPr id="248" name="그림 24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49" name="TextBox 248"/>
            <p:cNvSpPr txBox="1"/>
            <p:nvPr/>
          </p:nvSpPr>
          <p:spPr>
            <a:xfrm>
              <a:off x="91249" y="7161620"/>
              <a:ext cx="11913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사랑해요 </a:t>
              </a:r>
              <a:r>
                <a:rPr lang="en-US" altLang="ko-KR" sz="700" b="1" dirty="0" smtClean="0"/>
                <a:t>– </a:t>
              </a:r>
              <a:r>
                <a:rPr lang="ko-KR" altLang="en-US" sz="700" b="1" dirty="0" smtClean="0"/>
                <a:t>고은희</a:t>
              </a:r>
              <a:r>
                <a:rPr lang="en-US" altLang="ko-KR" sz="700" b="1" dirty="0" smtClean="0"/>
                <a:t>,</a:t>
              </a:r>
              <a:r>
                <a:rPr lang="ko-KR" altLang="en-US" sz="700" b="1" dirty="0" smtClean="0"/>
                <a:t>이정란</a:t>
              </a:r>
              <a:endParaRPr lang="en-US" altLang="ko-KR" sz="700" b="1" dirty="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54" name="그림 2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55" name="그림 25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56" name="그림 25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57" name="그림 25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pic>
        <p:nvPicPr>
          <p:cNvPr id="258" name="그림 25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86" y="5958407"/>
            <a:ext cx="170505" cy="177479"/>
          </a:xfrm>
          <a:prstGeom prst="rect">
            <a:avLst/>
          </a:prstGeom>
        </p:spPr>
      </p:pic>
      <p:sp>
        <p:nvSpPr>
          <p:cNvPr id="259" name="TextBox 258"/>
          <p:cNvSpPr txBox="1"/>
          <p:nvPr/>
        </p:nvSpPr>
        <p:spPr>
          <a:xfrm>
            <a:off x="262770" y="594125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인기곡</a:t>
            </a:r>
            <a:endParaRPr lang="ko-KR" altLang="en-US" sz="900" dirty="0"/>
          </a:p>
        </p:txBody>
      </p:sp>
      <p:grpSp>
        <p:nvGrpSpPr>
          <p:cNvPr id="260" name="그룹 259"/>
          <p:cNvGrpSpPr/>
          <p:nvPr/>
        </p:nvGrpSpPr>
        <p:grpSpPr>
          <a:xfrm>
            <a:off x="95541" y="6304089"/>
            <a:ext cx="1053252" cy="946014"/>
            <a:chOff x="91249" y="6555212"/>
            <a:chExt cx="1053252" cy="946014"/>
          </a:xfrm>
        </p:grpSpPr>
        <p:pic>
          <p:nvPicPr>
            <p:cNvPr id="261" name="그림 26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62" name="TextBox 261"/>
            <p:cNvSpPr txBox="1"/>
            <p:nvPr/>
          </p:nvSpPr>
          <p:spPr>
            <a:xfrm>
              <a:off x="91249" y="7161620"/>
              <a:ext cx="7024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감사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김동률</a:t>
              </a:r>
              <a:endParaRPr lang="en-US" altLang="ko-KR" sz="700" b="1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67" name="그림 26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68" name="그림 26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69" name="그림 26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70" name="그림 26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71" name="그룹 270"/>
          <p:cNvGrpSpPr/>
          <p:nvPr/>
        </p:nvGrpSpPr>
        <p:grpSpPr>
          <a:xfrm>
            <a:off x="1201670" y="6309903"/>
            <a:ext cx="1053252" cy="946014"/>
            <a:chOff x="91249" y="6555212"/>
            <a:chExt cx="1053252" cy="946014"/>
          </a:xfrm>
        </p:grpSpPr>
        <p:pic>
          <p:nvPicPr>
            <p:cNvPr id="272" name="그림 27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73" name="TextBox 272"/>
            <p:cNvSpPr txBox="1"/>
            <p:nvPr/>
          </p:nvSpPr>
          <p:spPr>
            <a:xfrm>
              <a:off x="91249" y="7161620"/>
              <a:ext cx="95090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그대에게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무한궤도</a:t>
              </a:r>
              <a:endParaRPr lang="en-US" altLang="ko-KR" sz="700" b="1" dirty="0"/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78" name="그림 2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79" name="그림 27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80" name="그림 27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81" name="그림 28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82" name="그룹 281"/>
          <p:cNvGrpSpPr/>
          <p:nvPr/>
        </p:nvGrpSpPr>
        <p:grpSpPr>
          <a:xfrm>
            <a:off x="2307799" y="6311662"/>
            <a:ext cx="1053252" cy="946014"/>
            <a:chOff x="91249" y="6555212"/>
            <a:chExt cx="1053252" cy="946014"/>
          </a:xfrm>
        </p:grpSpPr>
        <p:pic>
          <p:nvPicPr>
            <p:cNvPr id="283" name="그림 28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84" name="TextBox 283"/>
            <p:cNvSpPr txBox="1"/>
            <p:nvPr/>
          </p:nvSpPr>
          <p:spPr>
            <a:xfrm>
              <a:off x="91249" y="7161620"/>
              <a:ext cx="88197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기다려줘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김광석</a:t>
              </a:r>
              <a:endParaRPr lang="en-US" altLang="ko-KR" sz="700" b="1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89" name="그림 28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90" name="그림 28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91" name="그림 29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92" name="그림 29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93" name="그룹 292"/>
          <p:cNvGrpSpPr/>
          <p:nvPr/>
        </p:nvGrpSpPr>
        <p:grpSpPr>
          <a:xfrm>
            <a:off x="3413928" y="6309592"/>
            <a:ext cx="1213794" cy="946014"/>
            <a:chOff x="91249" y="6555212"/>
            <a:chExt cx="1213794" cy="946014"/>
          </a:xfrm>
        </p:grpSpPr>
        <p:pic>
          <p:nvPicPr>
            <p:cNvPr id="294" name="그림 29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95" name="TextBox 294"/>
            <p:cNvSpPr txBox="1"/>
            <p:nvPr/>
          </p:nvSpPr>
          <p:spPr>
            <a:xfrm>
              <a:off x="91249" y="7161620"/>
              <a:ext cx="121379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넌 이별 난 아직 </a:t>
              </a:r>
              <a:r>
                <a:rPr lang="en-US" altLang="ko-KR" sz="700" b="1" dirty="0" smtClean="0"/>
                <a:t>– </a:t>
              </a:r>
              <a:r>
                <a:rPr lang="ko-KR" altLang="en-US" sz="700" b="1" dirty="0" err="1" smtClean="0"/>
                <a:t>스텐딩</a:t>
              </a:r>
              <a:r>
                <a:rPr lang="en-US" altLang="ko-KR" sz="700" b="1" dirty="0" smtClean="0"/>
                <a:t>…</a:t>
              </a:r>
              <a:endParaRPr lang="en-US" altLang="ko-KR" sz="700" b="1" dirty="0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300" name="그림 2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301" name="그림 3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302" name="그림 3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303" name="그림 30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304" name="그룹 303"/>
          <p:cNvGrpSpPr/>
          <p:nvPr/>
        </p:nvGrpSpPr>
        <p:grpSpPr>
          <a:xfrm>
            <a:off x="4520057" y="6309592"/>
            <a:ext cx="1053252" cy="946014"/>
            <a:chOff x="91249" y="6555212"/>
            <a:chExt cx="1053252" cy="946014"/>
          </a:xfrm>
        </p:grpSpPr>
        <p:pic>
          <p:nvPicPr>
            <p:cNvPr id="305" name="그림 30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306" name="TextBox 305"/>
            <p:cNvSpPr txBox="1"/>
            <p:nvPr/>
          </p:nvSpPr>
          <p:spPr>
            <a:xfrm>
              <a:off x="91249" y="7161620"/>
              <a:ext cx="99257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사랑한 후에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들국화</a:t>
              </a:r>
              <a:endParaRPr lang="en-US" altLang="ko-KR" sz="700" b="1" dirty="0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311" name="그림 3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312" name="그림 3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313" name="그림 3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314" name="그림 3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315" name="그룹 314"/>
          <p:cNvGrpSpPr/>
          <p:nvPr/>
        </p:nvGrpSpPr>
        <p:grpSpPr>
          <a:xfrm>
            <a:off x="5626187" y="6309592"/>
            <a:ext cx="1191352" cy="946014"/>
            <a:chOff x="91249" y="6555212"/>
            <a:chExt cx="1191352" cy="946014"/>
          </a:xfrm>
        </p:grpSpPr>
        <p:pic>
          <p:nvPicPr>
            <p:cNvPr id="316" name="그림 3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317" name="TextBox 316"/>
            <p:cNvSpPr txBox="1"/>
            <p:nvPr/>
          </p:nvSpPr>
          <p:spPr>
            <a:xfrm>
              <a:off x="91249" y="7161620"/>
              <a:ext cx="11913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사랑해요 </a:t>
              </a:r>
              <a:r>
                <a:rPr lang="en-US" altLang="ko-KR" sz="700" b="1" dirty="0" smtClean="0"/>
                <a:t>– </a:t>
              </a:r>
              <a:r>
                <a:rPr lang="ko-KR" altLang="en-US" sz="700" b="1" dirty="0" smtClean="0"/>
                <a:t>고은희</a:t>
              </a:r>
              <a:r>
                <a:rPr lang="en-US" altLang="ko-KR" sz="700" b="1" dirty="0" smtClean="0"/>
                <a:t>,</a:t>
              </a:r>
              <a:r>
                <a:rPr lang="ko-KR" altLang="en-US" sz="700" b="1" dirty="0" smtClean="0"/>
                <a:t>이정란</a:t>
              </a:r>
              <a:endParaRPr lang="en-US" altLang="ko-KR" sz="700" b="1" dirty="0"/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322" name="그림 3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323" name="그림 3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324" name="그림 3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325" name="그림 3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sp>
        <p:nvSpPr>
          <p:cNvPr id="329" name="직사각형 328"/>
          <p:cNvSpPr/>
          <p:nvPr/>
        </p:nvSpPr>
        <p:spPr>
          <a:xfrm>
            <a:off x="127810" y="818507"/>
            <a:ext cx="6631542" cy="267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71000" y="839869"/>
            <a:ext cx="4472436" cy="233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0" name="직사각형 329"/>
          <p:cNvSpPr/>
          <p:nvPr/>
        </p:nvSpPr>
        <p:spPr>
          <a:xfrm>
            <a:off x="4902171" y="833001"/>
            <a:ext cx="648274" cy="233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검색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147" idx="2"/>
            <a:endCxn id="329" idx="0"/>
          </p:cNvCxnSpPr>
          <p:nvPr/>
        </p:nvCxnSpPr>
        <p:spPr>
          <a:xfrm rot="5400000">
            <a:off x="4768352" y="-1103574"/>
            <a:ext cx="597310" cy="3246852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1"/>
          <p:nvPr/>
        </p:nvSpPr>
        <p:spPr>
          <a:xfrm>
            <a:off x="1616020" y="1085515"/>
            <a:ext cx="3095719" cy="369332"/>
          </a:xfrm>
          <a:prstGeom prst="rect">
            <a:avLst/>
          </a:prstGeom>
          <a:solidFill>
            <a:srgbClr val="FFFFCC">
              <a:alpha val="52000"/>
            </a:srgb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검색 </a:t>
            </a:r>
            <a:r>
              <a:rPr lang="ko-KR" altLang="en-US" sz="900" dirty="0" err="1" smtClean="0"/>
              <a:t>레이어</a:t>
            </a:r>
            <a:r>
              <a:rPr lang="ko-KR" altLang="en-US" sz="900" dirty="0" smtClean="0"/>
              <a:t> 다른 곳 클릭 하면 닫힘 또는 닫힘 아이콘 추가</a:t>
            </a:r>
            <a:endParaRPr lang="en-US" altLang="ko-KR" sz="900" dirty="0" smtClean="0"/>
          </a:p>
          <a:p>
            <a:r>
              <a:rPr lang="ko-KR" altLang="en-US" sz="900" dirty="0" err="1" smtClean="0"/>
              <a:t>검색시</a:t>
            </a:r>
            <a:r>
              <a:rPr lang="ko-KR" altLang="en-US" sz="900" dirty="0" smtClean="0"/>
              <a:t> 검색 결과 페이지로 이동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78019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140443" y="855396"/>
            <a:ext cx="65892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추천태그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/>
              <a:t>김광석 </a:t>
            </a:r>
            <a:r>
              <a:rPr lang="en-US" altLang="ko-KR" sz="1100" dirty="0"/>
              <a:t>#7080 #16</a:t>
            </a:r>
            <a:r>
              <a:rPr lang="ko-KR" altLang="en-US" sz="1100" dirty="0"/>
              <a:t>비트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상팔스타일</a:t>
            </a:r>
            <a:r>
              <a:rPr lang="en-US" altLang="ko-KR" sz="1100" dirty="0"/>
              <a:t>16</a:t>
            </a:r>
            <a:r>
              <a:rPr lang="ko-KR" altLang="en-US" sz="1100" dirty="0"/>
              <a:t>집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핑거스타일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쉬운곡</a:t>
            </a:r>
            <a:endParaRPr lang="en-US" altLang="ko-KR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2499712" y="18061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상팔</a:t>
            </a:r>
            <a:r>
              <a:rPr lang="ko-KR" altLang="en-US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스타일 기타</a:t>
            </a: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70" y="1503965"/>
            <a:ext cx="4728766" cy="2663612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34911" y="1237052"/>
            <a:ext cx="17796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상팔의</a:t>
            </a:r>
            <a:r>
              <a:rPr lang="ko-KR" altLang="en-US" sz="900" dirty="0"/>
              <a:t> </a:t>
            </a:r>
            <a:r>
              <a:rPr lang="ko-KR" altLang="en-US" sz="900" dirty="0" err="1"/>
              <a:t>추천곡</a:t>
            </a:r>
            <a:r>
              <a:rPr lang="ko-KR" altLang="en-US" sz="900" dirty="0"/>
              <a:t> </a:t>
            </a:r>
            <a:r>
              <a:rPr lang="en-US" altLang="ko-KR" sz="900" dirty="0"/>
              <a:t>(</a:t>
            </a:r>
            <a:r>
              <a:rPr lang="en-US" altLang="ko-KR" sz="900" dirty="0" err="1"/>
              <a:t>Sangpal’s</a:t>
            </a:r>
            <a:r>
              <a:rPr lang="en-US" altLang="ko-KR" sz="900" dirty="0"/>
              <a:t> Choice)</a:t>
            </a:r>
            <a:endParaRPr lang="ko-KR" alt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1156844" y="2512403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gradFill flip="none" rotWithShape="1">
                    <a:gsLst>
                      <a:gs pos="0">
                        <a:schemeClr val="accent3">
                          <a:lumMod val="89000"/>
                        </a:schemeClr>
                      </a:gs>
                      <a:gs pos="23000">
                        <a:schemeClr val="accent3">
                          <a:lumMod val="89000"/>
                        </a:schemeClr>
                      </a:gs>
                      <a:gs pos="69000">
                        <a:schemeClr val="accent3">
                          <a:lumMod val="75000"/>
                        </a:schemeClr>
                      </a:gs>
                      <a:gs pos="97000">
                        <a:schemeClr val="accent3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너에게 난 나에게 넌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64601" y="3272723"/>
            <a:ext cx="982961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1" b="1" dirty="0">
                <a:solidFill>
                  <a:schemeClr val="bg1"/>
                </a:solidFill>
              </a:rPr>
              <a:t>자전거탄 풍경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978965" y="3457708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b="1" dirty="0">
                <a:solidFill>
                  <a:schemeClr val="bg1"/>
                </a:solidFill>
              </a:rPr>
              <a:t>송봉주 작사</a:t>
            </a:r>
            <a:endParaRPr lang="en-US" altLang="ko-KR" sz="700" b="1" dirty="0">
              <a:solidFill>
                <a:schemeClr val="bg1"/>
              </a:solidFill>
            </a:endParaRPr>
          </a:p>
          <a:p>
            <a:pPr algn="r"/>
            <a:r>
              <a:rPr lang="ko-KR" altLang="en-US" sz="700" b="1" dirty="0">
                <a:solidFill>
                  <a:schemeClr val="bg1"/>
                </a:solidFill>
              </a:rPr>
              <a:t>송봉주 작곡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1017" y="4239976"/>
            <a:ext cx="171713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#</a:t>
            </a:r>
            <a:r>
              <a:rPr lang="ko-KR" altLang="en-US" sz="700" dirty="0"/>
              <a:t>자전거탄풍경</a:t>
            </a:r>
            <a:r>
              <a:rPr lang="en-US" altLang="ko-KR" sz="700" dirty="0"/>
              <a:t>1</a:t>
            </a:r>
            <a:r>
              <a:rPr lang="ko-KR" altLang="en-US" sz="700" dirty="0"/>
              <a:t>집 </a:t>
            </a:r>
            <a:r>
              <a:rPr lang="en-US" altLang="ko-KR" sz="700" dirty="0"/>
              <a:t>#16</a:t>
            </a:r>
            <a:r>
              <a:rPr lang="ko-KR" altLang="en-US" sz="700" dirty="0"/>
              <a:t>비트 </a:t>
            </a:r>
            <a:r>
              <a:rPr lang="en-US" altLang="ko-KR" sz="700" dirty="0"/>
              <a:t>#</a:t>
            </a:r>
            <a:r>
              <a:rPr lang="ko-KR" altLang="en-US" sz="700" dirty="0"/>
              <a:t>클래식</a:t>
            </a:r>
            <a:r>
              <a:rPr lang="en-US" altLang="ko-KR" sz="700" dirty="0"/>
              <a:t>OST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76343" y="3960802"/>
            <a:ext cx="566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</a:rPr>
              <a:t>272,884</a:t>
            </a: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62" y="4008441"/>
            <a:ext cx="95250" cy="123826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158" y="4008441"/>
            <a:ext cx="133349" cy="123826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26" y="4008441"/>
            <a:ext cx="133349" cy="123826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289" y="3988810"/>
            <a:ext cx="104775" cy="133349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649300" y="3960805"/>
            <a:ext cx="566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</a:rPr>
              <a:t>1,850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064363" y="3958735"/>
            <a:ext cx="566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</a:rPr>
              <a:t>24</a:t>
            </a:r>
          </a:p>
        </p:txBody>
      </p:sp>
      <p:cxnSp>
        <p:nvCxnSpPr>
          <p:cNvPr id="96" name="직선 연결선 95"/>
          <p:cNvCxnSpPr/>
          <p:nvPr/>
        </p:nvCxnSpPr>
        <p:spPr>
          <a:xfrm flipV="1">
            <a:off x="128587" y="770575"/>
            <a:ext cx="6619844" cy="24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 flipV="1">
            <a:off x="128590" y="1132533"/>
            <a:ext cx="6619842" cy="24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632998" y="4045315"/>
            <a:ext cx="195049" cy="1222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7200" rIns="18000" bIns="720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3:52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868374" y="1239710"/>
            <a:ext cx="1431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인기곡</a:t>
            </a:r>
            <a:r>
              <a:rPr lang="ko-KR" altLang="en-US" sz="900" dirty="0"/>
              <a:t> </a:t>
            </a:r>
            <a:r>
              <a:rPr lang="en-US" altLang="ko-KR" sz="900" dirty="0"/>
              <a:t>| </a:t>
            </a:r>
            <a:r>
              <a:rPr lang="ko-KR" altLang="en-US" sz="900" dirty="0" err="1"/>
              <a:t>최신곡</a:t>
            </a:r>
            <a:r>
              <a:rPr lang="ko-KR" altLang="en-US" sz="900" dirty="0"/>
              <a:t> </a:t>
            </a:r>
            <a:r>
              <a:rPr lang="en-US" altLang="ko-KR" sz="900" dirty="0"/>
              <a:t>| </a:t>
            </a:r>
            <a:r>
              <a:rPr lang="ko-KR" altLang="en-US" sz="900" dirty="0" err="1"/>
              <a:t>추천곡</a:t>
            </a:r>
            <a:endParaRPr lang="ko-KR" altLang="en-US" sz="900" dirty="0"/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9523" y="1508780"/>
            <a:ext cx="972000" cy="593220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5873419" y="1475438"/>
            <a:ext cx="79220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한번쯤 </a:t>
            </a:r>
            <a:r>
              <a:rPr lang="en-US" altLang="ko-KR" sz="700" b="1" dirty="0"/>
              <a:t>- </a:t>
            </a:r>
            <a:r>
              <a:rPr lang="ko-KR" altLang="en-US" sz="700" b="1" dirty="0"/>
              <a:t>송창식</a:t>
            </a:r>
            <a:endParaRPr lang="en-US" altLang="ko-KR" sz="7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5873418" y="1645674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#</a:t>
            </a:r>
            <a:r>
              <a:rPr lang="ko-KR" altLang="en-US" sz="500" dirty="0"/>
              <a:t>송창식</a:t>
            </a:r>
            <a:endParaRPr lang="en-US" altLang="ko-KR" sz="500" dirty="0"/>
          </a:p>
          <a:p>
            <a:r>
              <a:rPr lang="en-US" altLang="ko-KR" sz="500" dirty="0"/>
              <a:t>#</a:t>
            </a:r>
            <a:r>
              <a:rPr lang="ko-KR" altLang="en-US" sz="500" dirty="0" err="1"/>
              <a:t>세시봉</a:t>
            </a:r>
            <a:r>
              <a:rPr lang="ko-KR" altLang="en-US" sz="500" dirty="0"/>
              <a:t> </a:t>
            </a:r>
            <a:endParaRPr lang="en-US" altLang="ko-KR" sz="5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938462" y="1951359"/>
            <a:ext cx="385516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1,896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259007" y="1951359"/>
            <a:ext cx="308583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54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497858" y="1949289"/>
            <a:ext cx="227404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144" y="1999235"/>
            <a:ext cx="73084" cy="95012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628" y="1999234"/>
            <a:ext cx="102320" cy="95012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023" y="1999234"/>
            <a:ext cx="102320" cy="95012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501" y="1981816"/>
            <a:ext cx="80395" cy="102320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0689" y="2192822"/>
            <a:ext cx="972000" cy="570025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5885472" y="2148949"/>
            <a:ext cx="9717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축복합니다 </a:t>
            </a:r>
            <a:r>
              <a:rPr lang="en-US" altLang="ko-KR" sz="700" b="1" dirty="0"/>
              <a:t>- </a:t>
            </a:r>
            <a:r>
              <a:rPr lang="ko-KR" altLang="en-US" sz="700" b="1" dirty="0"/>
              <a:t>들국화</a:t>
            </a:r>
            <a:endParaRPr lang="en-US" altLang="ko-KR" sz="7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5885472" y="2285844"/>
            <a:ext cx="6014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#</a:t>
            </a:r>
            <a:r>
              <a:rPr lang="ko-KR" altLang="en-US" sz="500" dirty="0"/>
              <a:t>들국화</a:t>
            </a:r>
            <a:endParaRPr lang="en-US" altLang="ko-KR" sz="500" dirty="0"/>
          </a:p>
          <a:p>
            <a:r>
              <a:rPr lang="en-US" altLang="ko-KR" sz="500" dirty="0"/>
              <a:t>#</a:t>
            </a:r>
            <a:r>
              <a:rPr lang="ko-KR" altLang="en-US" sz="500" dirty="0" err="1"/>
              <a:t>전인권</a:t>
            </a:r>
            <a:endParaRPr lang="en-US" altLang="ko-KR" sz="500" dirty="0"/>
          </a:p>
          <a:p>
            <a:r>
              <a:rPr lang="en-US" altLang="ko-KR" sz="500" dirty="0"/>
              <a:t>#</a:t>
            </a:r>
            <a:r>
              <a:rPr lang="ko-KR" altLang="en-US" sz="500" dirty="0"/>
              <a:t>응답하라</a:t>
            </a:r>
            <a:r>
              <a:rPr lang="en-US" altLang="ko-KR" sz="500" dirty="0"/>
              <a:t>1998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959643" y="2607690"/>
            <a:ext cx="385516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1,896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280191" y="2607690"/>
            <a:ext cx="308583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54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519038" y="2605619"/>
            <a:ext cx="227404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326" y="2655566"/>
            <a:ext cx="73084" cy="95012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812" y="2655564"/>
            <a:ext cx="102320" cy="95012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205" y="2655564"/>
            <a:ext cx="102320" cy="95012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683" y="2638148"/>
            <a:ext cx="80395" cy="102320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5701622" y="1979630"/>
            <a:ext cx="195049" cy="1222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7200" rIns="18000" bIns="720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2:44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705377" y="2638842"/>
            <a:ext cx="195049" cy="1222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7200" rIns="18000" bIns="720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4:08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pic>
        <p:nvPicPr>
          <p:cNvPr id="122" name="그림 1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9526" y="2861460"/>
            <a:ext cx="972000" cy="639872"/>
          </a:xfrm>
          <a:prstGeom prst="rect">
            <a:avLst/>
          </a:prstGeom>
        </p:spPr>
      </p:pic>
      <p:sp>
        <p:nvSpPr>
          <p:cNvPr id="123" name="TextBox 122"/>
          <p:cNvSpPr txBox="1"/>
          <p:nvPr/>
        </p:nvSpPr>
        <p:spPr>
          <a:xfrm>
            <a:off x="5865497" y="2822696"/>
            <a:ext cx="9925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err="1"/>
              <a:t>비오는</a:t>
            </a:r>
            <a:r>
              <a:rPr lang="ko-KR" altLang="en-US" sz="700" b="1" dirty="0"/>
              <a:t> 거리 </a:t>
            </a:r>
            <a:r>
              <a:rPr lang="en-US" altLang="ko-KR" sz="700" b="1" dirty="0"/>
              <a:t>- </a:t>
            </a:r>
            <a:r>
              <a:rPr lang="ko-KR" altLang="en-US" sz="700" b="1" dirty="0"/>
              <a:t>이승훈</a:t>
            </a:r>
            <a:endParaRPr lang="en-US" altLang="ko-KR" sz="7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5865498" y="2992933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#</a:t>
            </a:r>
            <a:r>
              <a:rPr lang="ko-KR" altLang="en-US" sz="500" dirty="0"/>
              <a:t>이승훈</a:t>
            </a:r>
            <a:endParaRPr lang="en-US" altLang="ko-KR" sz="500" dirty="0"/>
          </a:p>
          <a:p>
            <a:r>
              <a:rPr lang="en-US" altLang="ko-KR" sz="500" dirty="0"/>
              <a:t>#</a:t>
            </a:r>
            <a:r>
              <a:rPr lang="ko-KR" altLang="en-US" sz="500" dirty="0" err="1"/>
              <a:t>퍼커시브</a:t>
            </a:r>
            <a:r>
              <a:rPr lang="ko-KR" altLang="en-US" sz="500" dirty="0"/>
              <a:t> </a:t>
            </a:r>
            <a:endParaRPr lang="en-US" altLang="ko-KR" sz="500" dirty="0"/>
          </a:p>
        </p:txBody>
      </p:sp>
      <p:sp>
        <p:nvSpPr>
          <p:cNvPr id="125" name="TextBox 124"/>
          <p:cNvSpPr txBox="1"/>
          <p:nvPr/>
        </p:nvSpPr>
        <p:spPr>
          <a:xfrm>
            <a:off x="5942921" y="3365213"/>
            <a:ext cx="385516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1,896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263469" y="3365213"/>
            <a:ext cx="308583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54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502318" y="3363143"/>
            <a:ext cx="227404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pic>
        <p:nvPicPr>
          <p:cNvPr id="128" name="그림 1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605" y="3413090"/>
            <a:ext cx="73084" cy="95012"/>
          </a:xfrm>
          <a:prstGeom prst="rect">
            <a:avLst/>
          </a:prstGeom>
        </p:spPr>
      </p:pic>
      <p:pic>
        <p:nvPicPr>
          <p:cNvPr id="129" name="그림 1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089" y="3413088"/>
            <a:ext cx="102320" cy="95012"/>
          </a:xfrm>
          <a:prstGeom prst="rect">
            <a:avLst/>
          </a:prstGeom>
        </p:spPr>
      </p:pic>
      <p:pic>
        <p:nvPicPr>
          <p:cNvPr id="130" name="그림 1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485" y="3413088"/>
            <a:ext cx="102320" cy="95012"/>
          </a:xfrm>
          <a:prstGeom prst="rect">
            <a:avLst/>
          </a:prstGeom>
        </p:spPr>
      </p:pic>
      <p:pic>
        <p:nvPicPr>
          <p:cNvPr id="131" name="그림 1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63" y="3395670"/>
            <a:ext cx="80395" cy="102320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5705377" y="3376595"/>
            <a:ext cx="195049" cy="1222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7200" rIns="18000" bIns="720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2:44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pic>
        <p:nvPicPr>
          <p:cNvPr id="133" name="그림 1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1167" y="3598490"/>
            <a:ext cx="972000" cy="570114"/>
          </a:xfrm>
          <a:prstGeom prst="rect">
            <a:avLst/>
          </a:prstGeom>
        </p:spPr>
      </p:pic>
      <p:sp>
        <p:nvSpPr>
          <p:cNvPr id="134" name="TextBox 133"/>
          <p:cNvSpPr txBox="1"/>
          <p:nvPr/>
        </p:nvSpPr>
        <p:spPr>
          <a:xfrm>
            <a:off x="5871942" y="3560837"/>
            <a:ext cx="9028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내 사랑아 </a:t>
            </a:r>
            <a:r>
              <a:rPr lang="en-US" altLang="ko-KR" sz="700" b="1" dirty="0"/>
              <a:t>- </a:t>
            </a:r>
            <a:r>
              <a:rPr lang="ko-KR" altLang="en-US" sz="700" b="1" dirty="0"/>
              <a:t>이종현</a:t>
            </a:r>
            <a:endParaRPr lang="en-US" altLang="ko-KR" sz="7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5871940" y="3731073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" dirty="0"/>
              <a:t>#</a:t>
            </a:r>
            <a:r>
              <a:rPr lang="ko-KR" altLang="en-US" sz="500" dirty="0" err="1"/>
              <a:t>신사의품격</a:t>
            </a:r>
            <a:r>
              <a:rPr lang="en-US" altLang="ko-KR" sz="500" dirty="0"/>
              <a:t>OST</a:t>
            </a:r>
          </a:p>
          <a:p>
            <a:r>
              <a:rPr lang="en-US" altLang="ko-KR" sz="500" dirty="0"/>
              <a:t>#</a:t>
            </a:r>
            <a:r>
              <a:rPr lang="ko-KR" altLang="en-US" sz="500" dirty="0" err="1"/>
              <a:t>씨엔블루</a:t>
            </a:r>
            <a:endParaRPr lang="en-US" altLang="ko-KR" sz="500" dirty="0"/>
          </a:p>
        </p:txBody>
      </p:sp>
      <p:sp>
        <p:nvSpPr>
          <p:cNvPr id="136" name="TextBox 135"/>
          <p:cNvSpPr txBox="1"/>
          <p:nvPr/>
        </p:nvSpPr>
        <p:spPr>
          <a:xfrm>
            <a:off x="5947028" y="4022840"/>
            <a:ext cx="385516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1,896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267574" y="4022840"/>
            <a:ext cx="308583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54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506423" y="4020771"/>
            <a:ext cx="227404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pic>
        <p:nvPicPr>
          <p:cNvPr id="139" name="그림 1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711" y="4070716"/>
            <a:ext cx="73084" cy="95012"/>
          </a:xfrm>
          <a:prstGeom prst="rect">
            <a:avLst/>
          </a:prstGeom>
        </p:spPr>
      </p:pic>
      <p:pic>
        <p:nvPicPr>
          <p:cNvPr id="140" name="그림 1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96" y="4070714"/>
            <a:ext cx="102320" cy="95012"/>
          </a:xfrm>
          <a:prstGeom prst="rect">
            <a:avLst/>
          </a:prstGeom>
        </p:spPr>
      </p:pic>
      <p:pic>
        <p:nvPicPr>
          <p:cNvPr id="141" name="그림 1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90" y="4070714"/>
            <a:ext cx="102320" cy="95012"/>
          </a:xfrm>
          <a:prstGeom prst="rect">
            <a:avLst/>
          </a:prstGeom>
        </p:spPr>
      </p:pic>
      <p:pic>
        <p:nvPicPr>
          <p:cNvPr id="142" name="그림 1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68" y="4053300"/>
            <a:ext cx="80395" cy="102320"/>
          </a:xfrm>
          <a:prstGeom prst="rect">
            <a:avLst/>
          </a:prstGeom>
        </p:spPr>
      </p:pic>
      <p:sp>
        <p:nvSpPr>
          <p:cNvPr id="143" name="TextBox 142"/>
          <p:cNvSpPr txBox="1"/>
          <p:nvPr/>
        </p:nvSpPr>
        <p:spPr>
          <a:xfrm>
            <a:off x="5698500" y="4041504"/>
            <a:ext cx="195049" cy="1222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7200" rIns="18000" bIns="720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2:44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pic>
        <p:nvPicPr>
          <p:cNvPr id="144" name="그림 14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4" y="7468094"/>
            <a:ext cx="170505" cy="177479"/>
          </a:xfrm>
          <a:prstGeom prst="rect">
            <a:avLst/>
          </a:prstGeom>
        </p:spPr>
      </p:pic>
      <p:sp>
        <p:nvSpPr>
          <p:cNvPr id="145" name="TextBox 144"/>
          <p:cNvSpPr txBox="1"/>
          <p:nvPr/>
        </p:nvSpPr>
        <p:spPr>
          <a:xfrm>
            <a:off x="258478" y="7450942"/>
            <a:ext cx="1620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상팔스타일</a:t>
            </a:r>
            <a:r>
              <a:rPr lang="ko-KR" altLang="en-US" sz="900" dirty="0"/>
              <a:t> 기타여행 </a:t>
            </a:r>
            <a:r>
              <a:rPr lang="ko-KR" altLang="en-US" sz="900" dirty="0" err="1"/>
              <a:t>악보집</a:t>
            </a:r>
            <a:endParaRPr lang="ko-KR" altLang="en-US" sz="900" dirty="0"/>
          </a:p>
        </p:txBody>
      </p:sp>
      <p:pic>
        <p:nvPicPr>
          <p:cNvPr id="146" name="그림 14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87" y="117421"/>
            <a:ext cx="92247" cy="103778"/>
          </a:xfrm>
          <a:prstGeom prst="rect">
            <a:avLst/>
          </a:prstGeom>
        </p:spPr>
      </p:pic>
      <p:pic>
        <p:nvPicPr>
          <p:cNvPr id="147" name="그림 14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196" y="111593"/>
            <a:ext cx="106473" cy="109604"/>
          </a:xfrm>
          <a:prstGeom prst="rect">
            <a:avLst/>
          </a:prstGeom>
        </p:spPr>
      </p:pic>
      <p:pic>
        <p:nvPicPr>
          <p:cNvPr id="150" name="그림 14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54" y="7732864"/>
            <a:ext cx="938972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2" name="그림 15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614" y="7732864"/>
            <a:ext cx="939221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5" name="그림 15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54" y="9340446"/>
            <a:ext cx="934268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8" name="그림 15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29" y="7732864"/>
            <a:ext cx="1183250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9" name="그림 15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706" y="9333348"/>
            <a:ext cx="935205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0" name="그림 15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811" y="9340446"/>
            <a:ext cx="937086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1" name="그림 16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615" y="9333348"/>
            <a:ext cx="935906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8" name="그림 16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707" y="7732864"/>
            <a:ext cx="985774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9" name="그림 16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810" y="7732864"/>
            <a:ext cx="1008000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1" name="그림 170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30" y="9333348"/>
            <a:ext cx="931468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2" name="TextBox 171"/>
          <p:cNvSpPr txBox="1"/>
          <p:nvPr/>
        </p:nvSpPr>
        <p:spPr>
          <a:xfrm>
            <a:off x="184263" y="8998773"/>
            <a:ext cx="894797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</a:t>
            </a:r>
            <a:endParaRPr lang="en-US" altLang="ko-KR" sz="601" dirty="0"/>
          </a:p>
        </p:txBody>
      </p:sp>
      <p:sp>
        <p:nvSpPr>
          <p:cNvPr id="173" name="TextBox 172"/>
          <p:cNvSpPr txBox="1"/>
          <p:nvPr/>
        </p:nvSpPr>
        <p:spPr>
          <a:xfrm>
            <a:off x="1768706" y="8991675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2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174" name="TextBox 173"/>
          <p:cNvSpPr txBox="1"/>
          <p:nvPr/>
        </p:nvSpPr>
        <p:spPr>
          <a:xfrm>
            <a:off x="3084811" y="8998773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3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175" name="TextBox 174"/>
          <p:cNvSpPr txBox="1"/>
          <p:nvPr/>
        </p:nvSpPr>
        <p:spPr>
          <a:xfrm>
            <a:off x="4429052" y="8998773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4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176" name="TextBox 175"/>
          <p:cNvSpPr txBox="1"/>
          <p:nvPr/>
        </p:nvSpPr>
        <p:spPr>
          <a:xfrm>
            <a:off x="5693035" y="8998773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5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177" name="TextBox 176"/>
          <p:cNvSpPr txBox="1"/>
          <p:nvPr/>
        </p:nvSpPr>
        <p:spPr>
          <a:xfrm>
            <a:off x="184263" y="10607547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6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178" name="TextBox 177"/>
          <p:cNvSpPr txBox="1"/>
          <p:nvPr/>
        </p:nvSpPr>
        <p:spPr>
          <a:xfrm>
            <a:off x="1768706" y="10600448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7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179" name="TextBox 178"/>
          <p:cNvSpPr txBox="1"/>
          <p:nvPr/>
        </p:nvSpPr>
        <p:spPr>
          <a:xfrm>
            <a:off x="3084811" y="10607547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8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180" name="TextBox 179"/>
          <p:cNvSpPr txBox="1"/>
          <p:nvPr/>
        </p:nvSpPr>
        <p:spPr>
          <a:xfrm>
            <a:off x="4429052" y="10607547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9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181" name="TextBox 180"/>
          <p:cNvSpPr txBox="1"/>
          <p:nvPr/>
        </p:nvSpPr>
        <p:spPr>
          <a:xfrm>
            <a:off x="5693034" y="10607547"/>
            <a:ext cx="1066318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10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192" name="직사각형 191"/>
          <p:cNvSpPr/>
          <p:nvPr/>
        </p:nvSpPr>
        <p:spPr>
          <a:xfrm>
            <a:off x="1724009" y="11557732"/>
            <a:ext cx="3429001" cy="2617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제주특별자치도 제주시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한경면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중산간서로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</a:t>
            </a:r>
            <a:r>
              <a:rPr lang="en-US" altLang="ko-KR" sz="500" dirty="0">
                <a:solidFill>
                  <a:srgbClr val="000000"/>
                </a:solidFill>
                <a:latin typeface="맑은  고딕"/>
              </a:rPr>
              <a:t>3633-7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와이엘아트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대표이사 전상헌 사업자등록번호 </a:t>
            </a:r>
            <a:r>
              <a:rPr lang="en-US" altLang="ko-KR" sz="500" dirty="0">
                <a:solidFill>
                  <a:srgbClr val="000000"/>
                </a:solidFill>
                <a:latin typeface="맑은  고딕"/>
              </a:rPr>
              <a:t>123-45-6789</a:t>
            </a:r>
          </a:p>
          <a:p>
            <a:pPr algn="ctr"/>
            <a:r>
              <a:rPr lang="ko-KR" altLang="en-US" sz="601" b="1" dirty="0" err="1">
                <a:solidFill>
                  <a:srgbClr val="000000"/>
                </a:solidFill>
                <a:latin typeface="맑은  고딕"/>
              </a:rPr>
              <a:t>상팔스타일</a:t>
            </a:r>
            <a:r>
              <a:rPr lang="ko-KR" altLang="en-US" sz="601" b="1" dirty="0">
                <a:solidFill>
                  <a:srgbClr val="000000"/>
                </a:solidFill>
                <a:latin typeface="맑은  고딕"/>
              </a:rPr>
              <a:t> 기타 여행</a:t>
            </a:r>
            <a:endParaRPr lang="ko-KR" altLang="en-US" sz="601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114670" y="116825"/>
            <a:ext cx="2300630" cy="2308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# </a:t>
            </a:r>
            <a:r>
              <a:rPr lang="ko-KR" altLang="en-US" sz="900" dirty="0" err="1" smtClean="0"/>
              <a:t>메인페이지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– </a:t>
            </a:r>
            <a:r>
              <a:rPr lang="ko-KR" altLang="en-US" sz="900" dirty="0" err="1" smtClean="0"/>
              <a:t>비로그인</a:t>
            </a:r>
            <a:r>
              <a:rPr lang="ko-KR" altLang="en-US" sz="900" dirty="0" smtClean="0"/>
              <a:t> 시 로그인 </a:t>
            </a:r>
            <a:r>
              <a:rPr lang="ko-KR" altLang="en-US" sz="900" dirty="0" err="1" smtClean="0"/>
              <a:t>클릭시</a:t>
            </a:r>
            <a:endParaRPr lang="ko-KR" altLang="en-US" sz="900" dirty="0"/>
          </a:p>
        </p:txBody>
      </p:sp>
      <p:pic>
        <p:nvPicPr>
          <p:cNvPr id="149" name="그림 14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4" y="4554873"/>
            <a:ext cx="170505" cy="177479"/>
          </a:xfrm>
          <a:prstGeom prst="rect">
            <a:avLst/>
          </a:prstGeom>
        </p:spPr>
      </p:pic>
      <p:sp>
        <p:nvSpPr>
          <p:cNvPr id="151" name="TextBox 150"/>
          <p:cNvSpPr txBox="1"/>
          <p:nvPr/>
        </p:nvSpPr>
        <p:spPr>
          <a:xfrm>
            <a:off x="258478" y="453772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최신곡</a:t>
            </a:r>
            <a:endParaRPr lang="ko-KR" altLang="en-US" sz="900" dirty="0"/>
          </a:p>
        </p:txBody>
      </p:sp>
      <p:grpSp>
        <p:nvGrpSpPr>
          <p:cNvPr id="164" name="그룹 163"/>
          <p:cNvGrpSpPr/>
          <p:nvPr/>
        </p:nvGrpSpPr>
        <p:grpSpPr>
          <a:xfrm>
            <a:off x="91249" y="4900555"/>
            <a:ext cx="1053252" cy="946014"/>
            <a:chOff x="91249" y="6555212"/>
            <a:chExt cx="1053252" cy="946014"/>
          </a:xfrm>
        </p:grpSpPr>
        <p:pic>
          <p:nvPicPr>
            <p:cNvPr id="193" name="그림 19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94" name="TextBox 193"/>
            <p:cNvSpPr txBox="1"/>
            <p:nvPr/>
          </p:nvSpPr>
          <p:spPr>
            <a:xfrm>
              <a:off x="91249" y="7161620"/>
              <a:ext cx="7024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감사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김동률</a:t>
              </a:r>
              <a:endParaRPr lang="en-US" altLang="ko-KR" sz="700" b="1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99" name="그림 19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00" name="그림 19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01" name="그림 20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02" name="그림 20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03" name="그룹 202"/>
          <p:cNvGrpSpPr/>
          <p:nvPr/>
        </p:nvGrpSpPr>
        <p:grpSpPr>
          <a:xfrm>
            <a:off x="1197378" y="4906369"/>
            <a:ext cx="1053252" cy="946014"/>
            <a:chOff x="91249" y="6555212"/>
            <a:chExt cx="1053252" cy="946014"/>
          </a:xfrm>
        </p:grpSpPr>
        <p:pic>
          <p:nvPicPr>
            <p:cNvPr id="204" name="그림 20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05" name="TextBox 204"/>
            <p:cNvSpPr txBox="1"/>
            <p:nvPr/>
          </p:nvSpPr>
          <p:spPr>
            <a:xfrm>
              <a:off x="91249" y="7161620"/>
              <a:ext cx="95090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그대에게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무한궤도</a:t>
              </a:r>
              <a:endParaRPr lang="en-US" altLang="ko-KR" sz="700" b="1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10" name="그림 20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11" name="그림 2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12" name="그림 2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13" name="그림 2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14" name="그룹 213"/>
          <p:cNvGrpSpPr/>
          <p:nvPr/>
        </p:nvGrpSpPr>
        <p:grpSpPr>
          <a:xfrm>
            <a:off x="2303507" y="4908128"/>
            <a:ext cx="1053252" cy="946014"/>
            <a:chOff x="91249" y="6555212"/>
            <a:chExt cx="1053252" cy="946014"/>
          </a:xfrm>
        </p:grpSpPr>
        <p:pic>
          <p:nvPicPr>
            <p:cNvPr id="215" name="그림 2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16" name="TextBox 215"/>
            <p:cNvSpPr txBox="1"/>
            <p:nvPr/>
          </p:nvSpPr>
          <p:spPr>
            <a:xfrm>
              <a:off x="91249" y="7161620"/>
              <a:ext cx="88197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기다려줘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김광석</a:t>
              </a:r>
              <a:endParaRPr lang="en-US" altLang="ko-KR" sz="700" b="1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21" name="그림 2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22" name="그림 2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23" name="그림 2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24" name="그림 2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25" name="그룹 224"/>
          <p:cNvGrpSpPr/>
          <p:nvPr/>
        </p:nvGrpSpPr>
        <p:grpSpPr>
          <a:xfrm>
            <a:off x="3409636" y="4906058"/>
            <a:ext cx="1213794" cy="946014"/>
            <a:chOff x="91249" y="6555212"/>
            <a:chExt cx="1213794" cy="946014"/>
          </a:xfrm>
        </p:grpSpPr>
        <p:pic>
          <p:nvPicPr>
            <p:cNvPr id="226" name="그림 2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27" name="TextBox 226"/>
            <p:cNvSpPr txBox="1"/>
            <p:nvPr/>
          </p:nvSpPr>
          <p:spPr>
            <a:xfrm>
              <a:off x="91249" y="7161620"/>
              <a:ext cx="121379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넌 이별 난 아직 </a:t>
              </a:r>
              <a:r>
                <a:rPr lang="en-US" altLang="ko-KR" sz="700" b="1" dirty="0" smtClean="0"/>
                <a:t>– </a:t>
              </a:r>
              <a:r>
                <a:rPr lang="ko-KR" altLang="en-US" sz="700" b="1" dirty="0" err="1" smtClean="0"/>
                <a:t>스텐딩</a:t>
              </a:r>
              <a:r>
                <a:rPr lang="en-US" altLang="ko-KR" sz="700" b="1" dirty="0" smtClean="0"/>
                <a:t>…</a:t>
              </a:r>
              <a:endParaRPr lang="en-US" altLang="ko-KR" sz="700" b="1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32" name="그림 2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33" name="그림 2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34" name="그림 23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35" name="그림 23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36" name="그룹 235"/>
          <p:cNvGrpSpPr/>
          <p:nvPr/>
        </p:nvGrpSpPr>
        <p:grpSpPr>
          <a:xfrm>
            <a:off x="4515765" y="4906058"/>
            <a:ext cx="1053252" cy="946014"/>
            <a:chOff x="91249" y="6555212"/>
            <a:chExt cx="1053252" cy="946014"/>
          </a:xfrm>
        </p:grpSpPr>
        <p:pic>
          <p:nvPicPr>
            <p:cNvPr id="237" name="그림 23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38" name="TextBox 237"/>
            <p:cNvSpPr txBox="1"/>
            <p:nvPr/>
          </p:nvSpPr>
          <p:spPr>
            <a:xfrm>
              <a:off x="91249" y="7161620"/>
              <a:ext cx="99257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사랑한 후에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들국화</a:t>
              </a:r>
              <a:endParaRPr lang="en-US" altLang="ko-KR" sz="700" b="1" dirty="0"/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43" name="그림 2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44" name="그림 24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45" name="그림 24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46" name="그림 24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47" name="그룹 246"/>
          <p:cNvGrpSpPr/>
          <p:nvPr/>
        </p:nvGrpSpPr>
        <p:grpSpPr>
          <a:xfrm>
            <a:off x="5621895" y="4906058"/>
            <a:ext cx="1191352" cy="946014"/>
            <a:chOff x="91249" y="6555212"/>
            <a:chExt cx="1191352" cy="946014"/>
          </a:xfrm>
        </p:grpSpPr>
        <p:pic>
          <p:nvPicPr>
            <p:cNvPr id="248" name="그림 24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49" name="TextBox 248"/>
            <p:cNvSpPr txBox="1"/>
            <p:nvPr/>
          </p:nvSpPr>
          <p:spPr>
            <a:xfrm>
              <a:off x="91249" y="7161620"/>
              <a:ext cx="11913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사랑해요 </a:t>
              </a:r>
              <a:r>
                <a:rPr lang="en-US" altLang="ko-KR" sz="700" b="1" dirty="0" smtClean="0"/>
                <a:t>– </a:t>
              </a:r>
              <a:r>
                <a:rPr lang="ko-KR" altLang="en-US" sz="700" b="1" dirty="0" smtClean="0"/>
                <a:t>고은희</a:t>
              </a:r>
              <a:r>
                <a:rPr lang="en-US" altLang="ko-KR" sz="700" b="1" dirty="0" smtClean="0"/>
                <a:t>,</a:t>
              </a:r>
              <a:r>
                <a:rPr lang="ko-KR" altLang="en-US" sz="700" b="1" dirty="0" smtClean="0"/>
                <a:t>이정란</a:t>
              </a:r>
              <a:endParaRPr lang="en-US" altLang="ko-KR" sz="700" b="1" dirty="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54" name="그림 2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55" name="그림 25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56" name="그림 25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57" name="그림 25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pic>
        <p:nvPicPr>
          <p:cNvPr id="258" name="그림 25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86" y="5958407"/>
            <a:ext cx="170505" cy="177479"/>
          </a:xfrm>
          <a:prstGeom prst="rect">
            <a:avLst/>
          </a:prstGeom>
        </p:spPr>
      </p:pic>
      <p:sp>
        <p:nvSpPr>
          <p:cNvPr id="259" name="TextBox 258"/>
          <p:cNvSpPr txBox="1"/>
          <p:nvPr/>
        </p:nvSpPr>
        <p:spPr>
          <a:xfrm>
            <a:off x="262770" y="594125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인기곡</a:t>
            </a:r>
            <a:endParaRPr lang="ko-KR" altLang="en-US" sz="900" dirty="0"/>
          </a:p>
        </p:txBody>
      </p:sp>
      <p:grpSp>
        <p:nvGrpSpPr>
          <p:cNvPr id="260" name="그룹 259"/>
          <p:cNvGrpSpPr/>
          <p:nvPr/>
        </p:nvGrpSpPr>
        <p:grpSpPr>
          <a:xfrm>
            <a:off x="95541" y="6304089"/>
            <a:ext cx="1053252" cy="946014"/>
            <a:chOff x="91249" y="6555212"/>
            <a:chExt cx="1053252" cy="946014"/>
          </a:xfrm>
        </p:grpSpPr>
        <p:pic>
          <p:nvPicPr>
            <p:cNvPr id="261" name="그림 26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62" name="TextBox 261"/>
            <p:cNvSpPr txBox="1"/>
            <p:nvPr/>
          </p:nvSpPr>
          <p:spPr>
            <a:xfrm>
              <a:off x="91249" y="7161620"/>
              <a:ext cx="7024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감사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김동률</a:t>
              </a:r>
              <a:endParaRPr lang="en-US" altLang="ko-KR" sz="700" b="1" dirty="0"/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67" name="그림 26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68" name="그림 26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69" name="그림 26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70" name="그림 26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71" name="그룹 270"/>
          <p:cNvGrpSpPr/>
          <p:nvPr/>
        </p:nvGrpSpPr>
        <p:grpSpPr>
          <a:xfrm>
            <a:off x="1201670" y="6309903"/>
            <a:ext cx="1053252" cy="946014"/>
            <a:chOff x="91249" y="6555212"/>
            <a:chExt cx="1053252" cy="946014"/>
          </a:xfrm>
        </p:grpSpPr>
        <p:pic>
          <p:nvPicPr>
            <p:cNvPr id="272" name="그림 27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73" name="TextBox 272"/>
            <p:cNvSpPr txBox="1"/>
            <p:nvPr/>
          </p:nvSpPr>
          <p:spPr>
            <a:xfrm>
              <a:off x="91249" y="7161620"/>
              <a:ext cx="95090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그대에게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무한궤도</a:t>
              </a:r>
              <a:endParaRPr lang="en-US" altLang="ko-KR" sz="700" b="1" dirty="0"/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78" name="그림 2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79" name="그림 27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80" name="그림 27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81" name="그림 28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82" name="그룹 281"/>
          <p:cNvGrpSpPr/>
          <p:nvPr/>
        </p:nvGrpSpPr>
        <p:grpSpPr>
          <a:xfrm>
            <a:off x="2307799" y="6311662"/>
            <a:ext cx="1053252" cy="946014"/>
            <a:chOff x="91249" y="6555212"/>
            <a:chExt cx="1053252" cy="946014"/>
          </a:xfrm>
        </p:grpSpPr>
        <p:pic>
          <p:nvPicPr>
            <p:cNvPr id="283" name="그림 28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84" name="TextBox 283"/>
            <p:cNvSpPr txBox="1"/>
            <p:nvPr/>
          </p:nvSpPr>
          <p:spPr>
            <a:xfrm>
              <a:off x="91249" y="7161620"/>
              <a:ext cx="88197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기다려줘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김광석</a:t>
              </a:r>
              <a:endParaRPr lang="en-US" altLang="ko-KR" sz="700" b="1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89" name="그림 28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90" name="그림 28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91" name="그림 29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92" name="그림 29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93" name="그룹 292"/>
          <p:cNvGrpSpPr/>
          <p:nvPr/>
        </p:nvGrpSpPr>
        <p:grpSpPr>
          <a:xfrm>
            <a:off x="3413928" y="6309592"/>
            <a:ext cx="1213794" cy="946014"/>
            <a:chOff x="91249" y="6555212"/>
            <a:chExt cx="1213794" cy="946014"/>
          </a:xfrm>
        </p:grpSpPr>
        <p:pic>
          <p:nvPicPr>
            <p:cNvPr id="294" name="그림 29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95" name="TextBox 294"/>
            <p:cNvSpPr txBox="1"/>
            <p:nvPr/>
          </p:nvSpPr>
          <p:spPr>
            <a:xfrm>
              <a:off x="91249" y="7161620"/>
              <a:ext cx="121379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넌 이별 난 아직 </a:t>
              </a:r>
              <a:r>
                <a:rPr lang="en-US" altLang="ko-KR" sz="700" b="1" dirty="0" smtClean="0"/>
                <a:t>– </a:t>
              </a:r>
              <a:r>
                <a:rPr lang="ko-KR" altLang="en-US" sz="700" b="1" dirty="0" err="1" smtClean="0"/>
                <a:t>스텐딩</a:t>
              </a:r>
              <a:r>
                <a:rPr lang="en-US" altLang="ko-KR" sz="700" b="1" dirty="0" smtClean="0"/>
                <a:t>…</a:t>
              </a:r>
              <a:endParaRPr lang="en-US" altLang="ko-KR" sz="700" b="1" dirty="0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300" name="그림 2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301" name="그림 3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302" name="그림 3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303" name="그림 30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304" name="그룹 303"/>
          <p:cNvGrpSpPr/>
          <p:nvPr/>
        </p:nvGrpSpPr>
        <p:grpSpPr>
          <a:xfrm>
            <a:off x="4520057" y="6309592"/>
            <a:ext cx="1053252" cy="946014"/>
            <a:chOff x="91249" y="6555212"/>
            <a:chExt cx="1053252" cy="946014"/>
          </a:xfrm>
        </p:grpSpPr>
        <p:pic>
          <p:nvPicPr>
            <p:cNvPr id="305" name="그림 30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306" name="TextBox 305"/>
            <p:cNvSpPr txBox="1"/>
            <p:nvPr/>
          </p:nvSpPr>
          <p:spPr>
            <a:xfrm>
              <a:off x="91249" y="7161620"/>
              <a:ext cx="99257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사랑한 후에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들국화</a:t>
              </a:r>
              <a:endParaRPr lang="en-US" altLang="ko-KR" sz="700" b="1" dirty="0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311" name="그림 3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312" name="그림 3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313" name="그림 3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314" name="그림 3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315" name="그룹 314"/>
          <p:cNvGrpSpPr/>
          <p:nvPr/>
        </p:nvGrpSpPr>
        <p:grpSpPr>
          <a:xfrm>
            <a:off x="5626187" y="6309592"/>
            <a:ext cx="1191352" cy="946014"/>
            <a:chOff x="91249" y="6555212"/>
            <a:chExt cx="1191352" cy="946014"/>
          </a:xfrm>
        </p:grpSpPr>
        <p:pic>
          <p:nvPicPr>
            <p:cNvPr id="316" name="그림 3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317" name="TextBox 316"/>
            <p:cNvSpPr txBox="1"/>
            <p:nvPr/>
          </p:nvSpPr>
          <p:spPr>
            <a:xfrm>
              <a:off x="91249" y="7161620"/>
              <a:ext cx="11913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사랑해요 </a:t>
              </a:r>
              <a:r>
                <a:rPr lang="en-US" altLang="ko-KR" sz="700" b="1" dirty="0" smtClean="0"/>
                <a:t>– </a:t>
              </a:r>
              <a:r>
                <a:rPr lang="ko-KR" altLang="en-US" sz="700" b="1" dirty="0" smtClean="0"/>
                <a:t>고은희</a:t>
              </a:r>
              <a:r>
                <a:rPr lang="en-US" altLang="ko-KR" sz="700" b="1" dirty="0" smtClean="0"/>
                <a:t>,</a:t>
              </a:r>
              <a:r>
                <a:rPr lang="ko-KR" altLang="en-US" sz="700" b="1" dirty="0" smtClean="0"/>
                <a:t>이정란</a:t>
              </a:r>
              <a:endParaRPr lang="en-US" altLang="ko-KR" sz="700" b="1" dirty="0"/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322" name="그림 3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323" name="그림 3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324" name="그림 3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325" name="그림 3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sp>
        <p:nvSpPr>
          <p:cNvPr id="329" name="직사각형 328"/>
          <p:cNvSpPr/>
          <p:nvPr/>
        </p:nvSpPr>
        <p:spPr>
          <a:xfrm>
            <a:off x="4560548" y="566943"/>
            <a:ext cx="1909017" cy="3061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직사각형 329"/>
          <p:cNvSpPr/>
          <p:nvPr/>
        </p:nvSpPr>
        <p:spPr>
          <a:xfrm>
            <a:off x="4876494" y="1061150"/>
            <a:ext cx="1274407" cy="233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1" name="직사각형 330"/>
          <p:cNvSpPr/>
          <p:nvPr/>
        </p:nvSpPr>
        <p:spPr>
          <a:xfrm>
            <a:off x="5244937" y="1861724"/>
            <a:ext cx="648274" cy="233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검색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2" name="직사각형 331"/>
          <p:cNvSpPr/>
          <p:nvPr/>
        </p:nvSpPr>
        <p:spPr>
          <a:xfrm>
            <a:off x="4876494" y="1480464"/>
            <a:ext cx="1274407" cy="233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4774394" y="83993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아이디</a:t>
            </a:r>
            <a:endParaRPr lang="ko-KR" altLang="en-US" sz="900" dirty="0"/>
          </a:p>
        </p:txBody>
      </p:sp>
      <p:sp>
        <p:nvSpPr>
          <p:cNvPr id="334" name="TextBox 333"/>
          <p:cNvSpPr txBox="1"/>
          <p:nvPr/>
        </p:nvSpPr>
        <p:spPr>
          <a:xfrm>
            <a:off x="4865659" y="2163560"/>
            <a:ext cx="1293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아이디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비밀번호 찾기</a:t>
            </a:r>
            <a:endParaRPr lang="ko-KR" altLang="en-US" sz="900" dirty="0"/>
          </a:p>
        </p:txBody>
      </p:sp>
      <p:sp>
        <p:nvSpPr>
          <p:cNvPr id="335" name="TextBox 334"/>
          <p:cNvSpPr txBox="1"/>
          <p:nvPr/>
        </p:nvSpPr>
        <p:spPr>
          <a:xfrm>
            <a:off x="4555041" y="62628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로그인</a:t>
            </a:r>
            <a:endParaRPr lang="ko-KR" altLang="en-US" sz="900" dirty="0"/>
          </a:p>
        </p:txBody>
      </p:sp>
      <p:sp>
        <p:nvSpPr>
          <p:cNvPr id="336" name="직사각형 335"/>
          <p:cNvSpPr/>
          <p:nvPr/>
        </p:nvSpPr>
        <p:spPr>
          <a:xfrm>
            <a:off x="4891767" y="2409934"/>
            <a:ext cx="1274407" cy="233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네이버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7" name="직사각형 336"/>
          <p:cNvSpPr/>
          <p:nvPr/>
        </p:nvSpPr>
        <p:spPr>
          <a:xfrm>
            <a:off x="4886131" y="2996550"/>
            <a:ext cx="1274407" cy="233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페이스북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8" name="직사각형 337"/>
          <p:cNvSpPr/>
          <p:nvPr/>
        </p:nvSpPr>
        <p:spPr>
          <a:xfrm>
            <a:off x="4896059" y="3271289"/>
            <a:ext cx="1274407" cy="233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트위터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9" name="직사각형 338"/>
          <p:cNvSpPr/>
          <p:nvPr/>
        </p:nvSpPr>
        <p:spPr>
          <a:xfrm>
            <a:off x="4894774" y="2698004"/>
            <a:ext cx="1274407" cy="228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카카오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340" name="꺾인 연결선 339"/>
          <p:cNvCxnSpPr>
            <a:stCxn id="146" idx="2"/>
            <a:endCxn id="329" idx="0"/>
          </p:cNvCxnSpPr>
          <p:nvPr/>
        </p:nvCxnSpPr>
        <p:spPr>
          <a:xfrm rot="5400000">
            <a:off x="5844212" y="-107956"/>
            <a:ext cx="345744" cy="100405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/>
          <p:cNvSpPr txBox="1"/>
          <p:nvPr/>
        </p:nvSpPr>
        <p:spPr>
          <a:xfrm>
            <a:off x="2869900" y="60843"/>
            <a:ext cx="2108269" cy="3693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로그인</a:t>
            </a:r>
            <a:r>
              <a:rPr lang="en-US" altLang="ko-KR" sz="900" dirty="0" smtClean="0"/>
              <a:t>/</a:t>
            </a:r>
            <a:r>
              <a:rPr lang="ko-KR" altLang="en-US" sz="900" dirty="0" err="1" smtClean="0"/>
              <a:t>비로그인</a:t>
            </a:r>
            <a:r>
              <a:rPr lang="ko-KR" altLang="en-US" sz="900" dirty="0" smtClean="0"/>
              <a:t> 아이콘 구분</a:t>
            </a:r>
            <a:endParaRPr lang="en-US" altLang="ko-KR" sz="900" dirty="0" smtClean="0"/>
          </a:p>
          <a:p>
            <a:r>
              <a:rPr lang="ko-KR" altLang="en-US" sz="900" dirty="0" smtClean="0"/>
              <a:t>로그인시 클릭하면 </a:t>
            </a:r>
            <a:r>
              <a:rPr lang="ko-KR" altLang="en-US" sz="900" dirty="0" err="1" smtClean="0"/>
              <a:t>마이페이지로</a:t>
            </a:r>
            <a:r>
              <a:rPr lang="ko-KR" altLang="en-US" sz="900" dirty="0" smtClean="0"/>
              <a:t> 이동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2031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9712" y="18061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상팔</a:t>
            </a:r>
            <a:r>
              <a:rPr lang="ko-KR" altLang="en-US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스타일 기타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70" y="1503965"/>
            <a:ext cx="4728766" cy="26636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911" y="1237052"/>
            <a:ext cx="1733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너에게 난 나에게 넌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전체연주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156844" y="2512403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gradFill flip="none" rotWithShape="1">
                    <a:gsLst>
                      <a:gs pos="0">
                        <a:schemeClr val="accent3">
                          <a:lumMod val="89000"/>
                        </a:schemeClr>
                      </a:gs>
                      <a:gs pos="23000">
                        <a:schemeClr val="accent3">
                          <a:lumMod val="89000"/>
                        </a:schemeClr>
                      </a:gs>
                      <a:gs pos="69000">
                        <a:schemeClr val="accent3">
                          <a:lumMod val="75000"/>
                        </a:schemeClr>
                      </a:gs>
                      <a:gs pos="97000">
                        <a:schemeClr val="accent3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너에게 난 나에게 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64601" y="3272723"/>
            <a:ext cx="982961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1" b="1" dirty="0">
                <a:solidFill>
                  <a:schemeClr val="bg1"/>
                </a:solidFill>
              </a:rPr>
              <a:t>자전거탄 풍경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78965" y="3457708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b="1" dirty="0">
                <a:solidFill>
                  <a:schemeClr val="bg1"/>
                </a:solidFill>
              </a:rPr>
              <a:t>송봉주 작사</a:t>
            </a:r>
            <a:endParaRPr lang="en-US" altLang="ko-KR" sz="700" b="1" dirty="0">
              <a:solidFill>
                <a:schemeClr val="bg1"/>
              </a:solidFill>
            </a:endParaRPr>
          </a:p>
          <a:p>
            <a:pPr algn="r"/>
            <a:r>
              <a:rPr lang="ko-KR" altLang="en-US" sz="700" b="1" dirty="0">
                <a:solidFill>
                  <a:schemeClr val="bg1"/>
                </a:solidFill>
              </a:rPr>
              <a:t>송봉주 작곡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9170" y="5559280"/>
            <a:ext cx="21419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관련테그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#</a:t>
            </a:r>
            <a:r>
              <a:rPr lang="ko-KR" altLang="en-US" sz="700" dirty="0"/>
              <a:t>자전거탄풍경</a:t>
            </a:r>
            <a:r>
              <a:rPr lang="en-US" altLang="ko-KR" sz="700" dirty="0"/>
              <a:t>1</a:t>
            </a:r>
            <a:r>
              <a:rPr lang="ko-KR" altLang="en-US" sz="700" dirty="0"/>
              <a:t>집 </a:t>
            </a:r>
            <a:r>
              <a:rPr lang="en-US" altLang="ko-KR" sz="700" dirty="0"/>
              <a:t>#16</a:t>
            </a:r>
            <a:r>
              <a:rPr lang="ko-KR" altLang="en-US" sz="700" dirty="0"/>
              <a:t>비트 </a:t>
            </a:r>
            <a:r>
              <a:rPr lang="en-US" altLang="ko-KR" sz="700" dirty="0"/>
              <a:t>#</a:t>
            </a:r>
            <a:r>
              <a:rPr lang="ko-KR" altLang="en-US" sz="700" dirty="0"/>
              <a:t>클래식</a:t>
            </a:r>
            <a:r>
              <a:rPr lang="en-US" altLang="ko-KR" sz="700" dirty="0"/>
              <a:t>OST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37991" y="4724138"/>
            <a:ext cx="8207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</a:rPr>
              <a:t>재생  </a:t>
            </a:r>
            <a:r>
              <a:rPr lang="en-US" altLang="ko-KR" sz="700" b="1" dirty="0" smtClean="0">
                <a:solidFill>
                  <a:schemeClr val="bg1">
                    <a:lumMod val="65000"/>
                  </a:schemeClr>
                </a:solidFill>
              </a:rPr>
              <a:t> 272,884</a:t>
            </a:r>
            <a:endParaRPr lang="en-US" altLang="ko-KR" sz="7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4709" y="4883043"/>
            <a:ext cx="8073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</a:rPr>
              <a:t>좋아요   </a:t>
            </a:r>
            <a:r>
              <a:rPr lang="en-US" altLang="ko-KR" sz="700" b="1" dirty="0" smtClean="0">
                <a:solidFill>
                  <a:schemeClr val="bg1">
                    <a:lumMod val="65000"/>
                  </a:schemeClr>
                </a:solidFill>
              </a:rPr>
              <a:t>1,850</a:t>
            </a:r>
            <a:endParaRPr lang="en-US" altLang="ko-KR" sz="7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38283" y="5044517"/>
            <a:ext cx="8137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err="1" smtClean="0">
                <a:solidFill>
                  <a:schemeClr val="bg1">
                    <a:lumMod val="65000"/>
                  </a:schemeClr>
                </a:solidFill>
              </a:rPr>
              <a:t>댓글</a:t>
            </a:r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</a:rPr>
              <a:t>             </a:t>
            </a:r>
            <a:r>
              <a:rPr lang="en-US" altLang="ko-KR" sz="700" b="1" dirty="0" smtClean="0">
                <a:solidFill>
                  <a:schemeClr val="bg1">
                    <a:lumMod val="65000"/>
                  </a:schemeClr>
                </a:solidFill>
              </a:rPr>
              <a:t>24</a:t>
            </a:r>
            <a:endParaRPr lang="en-US" altLang="ko-KR" sz="7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28587" y="770575"/>
            <a:ext cx="6619844" cy="24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128590" y="1132533"/>
            <a:ext cx="6619842" cy="24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32998" y="4045315"/>
            <a:ext cx="195049" cy="1222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7200" rIns="18000" bIns="720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3:52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523" y="1508780"/>
            <a:ext cx="972000" cy="59322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873419" y="1475438"/>
            <a:ext cx="5645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전체연주 </a:t>
            </a:r>
            <a:endParaRPr lang="en-US" altLang="ko-KR" sz="700" b="1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689" y="2192822"/>
            <a:ext cx="972000" cy="57002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885472" y="214894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코드분석</a:t>
            </a:r>
            <a:endParaRPr lang="en-US" altLang="ko-KR" sz="7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701622" y="1979630"/>
            <a:ext cx="195049" cy="1222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7200" rIns="18000" bIns="720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2:44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05377" y="2638842"/>
            <a:ext cx="195049" cy="1222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7200" rIns="18000" bIns="720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4:08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9526" y="2861460"/>
            <a:ext cx="972000" cy="63987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865497" y="282269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전주분석</a:t>
            </a:r>
            <a:endParaRPr lang="en-US" altLang="ko-KR" sz="7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705377" y="3376595"/>
            <a:ext cx="195049" cy="1222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7200" rIns="18000" bIns="720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2:44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1167" y="3598490"/>
            <a:ext cx="972000" cy="570114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5871942" y="3560837"/>
            <a:ext cx="7457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간주</a:t>
            </a:r>
            <a:r>
              <a:rPr lang="en-US" altLang="ko-KR" sz="700" b="1" dirty="0" smtClean="0"/>
              <a:t>,</a:t>
            </a:r>
            <a:r>
              <a:rPr lang="ko-KR" altLang="en-US" sz="700" b="1" dirty="0" smtClean="0"/>
              <a:t>후주분석</a:t>
            </a:r>
            <a:endParaRPr lang="en-US" altLang="ko-KR" sz="7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5698500" y="4041504"/>
            <a:ext cx="195049" cy="1222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7200" rIns="18000" bIns="720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2:44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87" y="117421"/>
            <a:ext cx="92247" cy="103778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196" y="111593"/>
            <a:ext cx="106473" cy="10960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140443" y="855396"/>
            <a:ext cx="65892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추천태그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/>
              <a:t>김광석 </a:t>
            </a:r>
            <a:r>
              <a:rPr lang="en-US" altLang="ko-KR" sz="1100" dirty="0"/>
              <a:t>#7080 #16</a:t>
            </a:r>
            <a:r>
              <a:rPr lang="ko-KR" altLang="en-US" sz="1100" dirty="0"/>
              <a:t>비트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상팔스타일</a:t>
            </a:r>
            <a:r>
              <a:rPr lang="en-US" altLang="ko-KR" sz="1100" dirty="0"/>
              <a:t>16</a:t>
            </a:r>
            <a:r>
              <a:rPr lang="ko-KR" altLang="en-US" sz="1100" dirty="0"/>
              <a:t>집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핑거스타일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쉬운곡</a:t>
            </a:r>
            <a:endParaRPr lang="en-US" altLang="ko-KR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5938462" y="1951359"/>
            <a:ext cx="385516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1,896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259007" y="1951359"/>
            <a:ext cx="308583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54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497858" y="1949289"/>
            <a:ext cx="227404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144" y="1999235"/>
            <a:ext cx="73084" cy="9501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628" y="1999234"/>
            <a:ext cx="102320" cy="95012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023" y="1999234"/>
            <a:ext cx="102320" cy="95012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501" y="1981816"/>
            <a:ext cx="80395" cy="102320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5959643" y="2607690"/>
            <a:ext cx="385516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1,896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280191" y="2607690"/>
            <a:ext cx="308583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54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19038" y="2605619"/>
            <a:ext cx="227404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326" y="2655566"/>
            <a:ext cx="73084" cy="95012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812" y="2655564"/>
            <a:ext cx="102320" cy="95012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205" y="2655564"/>
            <a:ext cx="102320" cy="95012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683" y="2638148"/>
            <a:ext cx="80395" cy="102320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5942921" y="3365213"/>
            <a:ext cx="385516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1,896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263469" y="3365213"/>
            <a:ext cx="308583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54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502318" y="3363143"/>
            <a:ext cx="227404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605" y="3413090"/>
            <a:ext cx="73084" cy="95012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089" y="3413088"/>
            <a:ext cx="102320" cy="95012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485" y="3413088"/>
            <a:ext cx="102320" cy="95012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63" y="3395670"/>
            <a:ext cx="80395" cy="102320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5947028" y="4022840"/>
            <a:ext cx="385516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1,896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267574" y="4022840"/>
            <a:ext cx="308583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54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506423" y="4020771"/>
            <a:ext cx="227404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711" y="4070716"/>
            <a:ext cx="73084" cy="95012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96" y="4070714"/>
            <a:ext cx="102320" cy="95012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90" y="4070714"/>
            <a:ext cx="102320" cy="95012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68" y="4053300"/>
            <a:ext cx="80395" cy="102320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" y="4415972"/>
            <a:ext cx="170505" cy="177479"/>
          </a:xfrm>
          <a:prstGeom prst="rect">
            <a:avLst/>
          </a:prstGeom>
        </p:spPr>
      </p:pic>
      <p:sp>
        <p:nvSpPr>
          <p:cNvPr id="110" name="TextBox 109"/>
          <p:cNvSpPr txBox="1"/>
          <p:nvPr/>
        </p:nvSpPr>
        <p:spPr>
          <a:xfrm>
            <a:off x="242971" y="439882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소제목</a:t>
            </a:r>
            <a:endParaRPr lang="ko-KR" altLang="en-US" sz="9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42189" y="4727993"/>
            <a:ext cx="1725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곡에 대한 소개나 연주법에 대한 텍스트</a:t>
            </a:r>
            <a:endParaRPr lang="en-US" altLang="ko-KR" sz="700" dirty="0" smtClean="0"/>
          </a:p>
          <a:p>
            <a:r>
              <a:rPr lang="ko-KR" altLang="en-US" sz="700" dirty="0" err="1" smtClean="0"/>
              <a:t>블라블라</a:t>
            </a:r>
            <a:r>
              <a:rPr lang="ko-KR" altLang="en-US" sz="700" dirty="0" smtClean="0"/>
              <a:t> 어쩌고저쩌고</a:t>
            </a:r>
            <a:endParaRPr lang="en-US" altLang="ko-KR" sz="700" dirty="0"/>
          </a:p>
        </p:txBody>
      </p:sp>
      <p:sp>
        <p:nvSpPr>
          <p:cNvPr id="2" name="TextBox 1"/>
          <p:cNvSpPr txBox="1"/>
          <p:nvPr/>
        </p:nvSpPr>
        <p:spPr>
          <a:xfrm>
            <a:off x="219888" y="5204016"/>
            <a:ext cx="800219" cy="276999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악보보기</a:t>
            </a:r>
            <a:endParaRPr lang="ko-KR" altLang="en-US" sz="1200" dirty="0"/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4" y="6276895"/>
            <a:ext cx="170505" cy="177479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258478" y="6259743"/>
            <a:ext cx="2159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상팔스타일</a:t>
            </a:r>
            <a:r>
              <a:rPr lang="ko-KR" altLang="en-US" sz="900" dirty="0" smtClean="0"/>
              <a:t>  기타여행 </a:t>
            </a:r>
            <a:r>
              <a:rPr lang="en-US" altLang="ko-KR" sz="900" dirty="0" smtClean="0"/>
              <a:t>17</a:t>
            </a:r>
            <a:r>
              <a:rPr lang="ko-KR" altLang="en-US" sz="900" dirty="0" smtClean="0"/>
              <a:t>집 </a:t>
            </a:r>
            <a:r>
              <a:rPr lang="ko-KR" altLang="en-US" sz="900" dirty="0" err="1" smtClean="0"/>
              <a:t>다른곡</a:t>
            </a:r>
            <a:r>
              <a:rPr lang="ko-KR" altLang="en-US" sz="900" dirty="0" smtClean="0"/>
              <a:t> 보기</a:t>
            </a:r>
            <a:endParaRPr lang="ko-KR" altLang="en-US" sz="900" dirty="0"/>
          </a:p>
        </p:txBody>
      </p:sp>
      <p:grpSp>
        <p:nvGrpSpPr>
          <p:cNvPr id="3" name="그룹 2"/>
          <p:cNvGrpSpPr/>
          <p:nvPr/>
        </p:nvGrpSpPr>
        <p:grpSpPr>
          <a:xfrm>
            <a:off x="91249" y="6622577"/>
            <a:ext cx="1053252" cy="946014"/>
            <a:chOff x="91249" y="6555212"/>
            <a:chExt cx="1053252" cy="946014"/>
          </a:xfrm>
        </p:grpSpPr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15" name="TextBox 114"/>
            <p:cNvSpPr txBox="1"/>
            <p:nvPr/>
          </p:nvSpPr>
          <p:spPr>
            <a:xfrm>
              <a:off x="91249" y="7161620"/>
              <a:ext cx="7024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감사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김동률</a:t>
              </a:r>
              <a:endParaRPr lang="en-US" altLang="ko-KR" sz="7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21" name="그림 12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23" name="그림 12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35" name="그룹 134"/>
          <p:cNvGrpSpPr/>
          <p:nvPr/>
        </p:nvGrpSpPr>
        <p:grpSpPr>
          <a:xfrm>
            <a:off x="1197378" y="6628391"/>
            <a:ext cx="1053252" cy="946014"/>
            <a:chOff x="91249" y="6555212"/>
            <a:chExt cx="1053252" cy="946014"/>
          </a:xfrm>
        </p:grpSpPr>
        <p:pic>
          <p:nvPicPr>
            <p:cNvPr id="136" name="그림 1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37" name="TextBox 136"/>
            <p:cNvSpPr txBox="1"/>
            <p:nvPr/>
          </p:nvSpPr>
          <p:spPr>
            <a:xfrm>
              <a:off x="91249" y="7161620"/>
              <a:ext cx="95090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그대에게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무한궤도</a:t>
              </a:r>
              <a:endParaRPr lang="en-US" altLang="ko-KR" sz="700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43" name="그림 14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44" name="그림 14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45" name="그림 14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46" name="그룹 145"/>
          <p:cNvGrpSpPr/>
          <p:nvPr/>
        </p:nvGrpSpPr>
        <p:grpSpPr>
          <a:xfrm>
            <a:off x="2303507" y="6630150"/>
            <a:ext cx="1053252" cy="946014"/>
            <a:chOff x="91249" y="6555212"/>
            <a:chExt cx="1053252" cy="946014"/>
          </a:xfrm>
        </p:grpSpPr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48" name="TextBox 147"/>
            <p:cNvSpPr txBox="1"/>
            <p:nvPr/>
          </p:nvSpPr>
          <p:spPr>
            <a:xfrm>
              <a:off x="91249" y="7161620"/>
              <a:ext cx="88197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기다려줘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김광석</a:t>
              </a:r>
              <a:endParaRPr lang="en-US" altLang="ko-KR" sz="700" b="1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53" name="그림 15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54" name="그림 15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55" name="그림 15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56" name="그림 15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57" name="그룹 156"/>
          <p:cNvGrpSpPr/>
          <p:nvPr/>
        </p:nvGrpSpPr>
        <p:grpSpPr>
          <a:xfrm>
            <a:off x="3409636" y="6628080"/>
            <a:ext cx="1213794" cy="946014"/>
            <a:chOff x="91249" y="6555212"/>
            <a:chExt cx="1213794" cy="946014"/>
          </a:xfrm>
        </p:grpSpPr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59" name="TextBox 158"/>
            <p:cNvSpPr txBox="1"/>
            <p:nvPr/>
          </p:nvSpPr>
          <p:spPr>
            <a:xfrm>
              <a:off x="91249" y="7161620"/>
              <a:ext cx="121379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넌 이별 난 아직 </a:t>
              </a:r>
              <a:r>
                <a:rPr lang="en-US" altLang="ko-KR" sz="700" b="1" dirty="0" smtClean="0"/>
                <a:t>– </a:t>
              </a:r>
              <a:r>
                <a:rPr lang="ko-KR" altLang="en-US" sz="700" b="1" dirty="0" err="1" smtClean="0"/>
                <a:t>스텐딩</a:t>
              </a:r>
              <a:r>
                <a:rPr lang="en-US" altLang="ko-KR" sz="700" b="1" dirty="0" smtClean="0"/>
                <a:t>…</a:t>
              </a:r>
              <a:endParaRPr lang="en-US" altLang="ko-KR" sz="700" b="1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65" name="그림 16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66" name="그림 16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67" name="그림 16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68" name="그룹 167"/>
          <p:cNvGrpSpPr/>
          <p:nvPr/>
        </p:nvGrpSpPr>
        <p:grpSpPr>
          <a:xfrm>
            <a:off x="4515765" y="6628080"/>
            <a:ext cx="1053252" cy="946014"/>
            <a:chOff x="91249" y="6555212"/>
            <a:chExt cx="1053252" cy="946014"/>
          </a:xfrm>
        </p:grpSpPr>
        <p:pic>
          <p:nvPicPr>
            <p:cNvPr id="169" name="그림 16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70" name="TextBox 169"/>
            <p:cNvSpPr txBox="1"/>
            <p:nvPr/>
          </p:nvSpPr>
          <p:spPr>
            <a:xfrm>
              <a:off x="91249" y="7161620"/>
              <a:ext cx="99257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사랑한 후에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들국화</a:t>
              </a:r>
              <a:endParaRPr lang="en-US" altLang="ko-KR" sz="700" b="1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75" name="그림 17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76" name="그림 17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77" name="그림 17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78" name="그림 17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79" name="그룹 178"/>
          <p:cNvGrpSpPr/>
          <p:nvPr/>
        </p:nvGrpSpPr>
        <p:grpSpPr>
          <a:xfrm>
            <a:off x="5621895" y="6628080"/>
            <a:ext cx="1191352" cy="946014"/>
            <a:chOff x="91249" y="6555212"/>
            <a:chExt cx="1191352" cy="946014"/>
          </a:xfrm>
        </p:grpSpPr>
        <p:pic>
          <p:nvPicPr>
            <p:cNvPr id="180" name="그림 17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81" name="TextBox 180"/>
            <p:cNvSpPr txBox="1"/>
            <p:nvPr/>
          </p:nvSpPr>
          <p:spPr>
            <a:xfrm>
              <a:off x="91249" y="7161620"/>
              <a:ext cx="11913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사랑해요 </a:t>
              </a:r>
              <a:r>
                <a:rPr lang="en-US" altLang="ko-KR" sz="700" b="1" dirty="0" smtClean="0"/>
                <a:t>– </a:t>
              </a:r>
              <a:r>
                <a:rPr lang="ko-KR" altLang="en-US" sz="700" b="1" dirty="0" smtClean="0"/>
                <a:t>고은희</a:t>
              </a:r>
              <a:r>
                <a:rPr lang="en-US" altLang="ko-KR" sz="700" b="1" dirty="0" smtClean="0"/>
                <a:t>,</a:t>
              </a:r>
              <a:r>
                <a:rPr lang="ko-KR" altLang="en-US" sz="700" b="1" dirty="0" smtClean="0"/>
                <a:t>이정란</a:t>
              </a:r>
              <a:endParaRPr lang="en-US" altLang="ko-KR" sz="700" b="1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86" name="그림 18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87" name="그림 18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88" name="그림 18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89" name="그림 18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90" name="그룹 189"/>
          <p:cNvGrpSpPr/>
          <p:nvPr/>
        </p:nvGrpSpPr>
        <p:grpSpPr>
          <a:xfrm>
            <a:off x="101882" y="7606028"/>
            <a:ext cx="1053252" cy="946014"/>
            <a:chOff x="91249" y="6555212"/>
            <a:chExt cx="1053252" cy="946014"/>
          </a:xfrm>
        </p:grpSpPr>
        <p:pic>
          <p:nvPicPr>
            <p:cNvPr id="191" name="그림 19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92" name="TextBox 191"/>
            <p:cNvSpPr txBox="1"/>
            <p:nvPr/>
          </p:nvSpPr>
          <p:spPr>
            <a:xfrm>
              <a:off x="91249" y="7161620"/>
              <a:ext cx="99257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알고 싶어요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이선희</a:t>
              </a:r>
              <a:endParaRPr lang="en-US" altLang="ko-KR" sz="700" b="1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97" name="그림 19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98" name="그림 19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99" name="그림 19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00" name="그림 19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01" name="그룹 200"/>
          <p:cNvGrpSpPr/>
          <p:nvPr/>
        </p:nvGrpSpPr>
        <p:grpSpPr>
          <a:xfrm>
            <a:off x="1208011" y="7611842"/>
            <a:ext cx="1173719" cy="946014"/>
            <a:chOff x="91249" y="6555212"/>
            <a:chExt cx="1173719" cy="946014"/>
          </a:xfrm>
        </p:grpSpPr>
        <p:pic>
          <p:nvPicPr>
            <p:cNvPr id="202" name="그림 20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03" name="TextBox 202"/>
            <p:cNvSpPr txBox="1"/>
            <p:nvPr/>
          </p:nvSpPr>
          <p:spPr>
            <a:xfrm>
              <a:off x="91249" y="7161620"/>
              <a:ext cx="117371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이별이야기 </a:t>
              </a:r>
              <a:r>
                <a:rPr lang="en-US" altLang="ko-KR" sz="700" b="1" dirty="0" smtClean="0"/>
                <a:t>– </a:t>
              </a:r>
              <a:r>
                <a:rPr lang="ko-KR" altLang="en-US" sz="700" b="1" dirty="0" err="1" smtClean="0"/>
                <a:t>이문세</a:t>
              </a:r>
              <a:r>
                <a:rPr lang="en-US" altLang="ko-KR" sz="700" b="1" dirty="0" smtClean="0"/>
                <a:t>,</a:t>
              </a:r>
              <a:r>
                <a:rPr lang="ko-KR" altLang="en-US" sz="700" b="1" dirty="0" smtClean="0"/>
                <a:t>고</a:t>
              </a:r>
              <a:r>
                <a:rPr lang="en-US" altLang="ko-KR" sz="700" b="1" dirty="0" smtClean="0"/>
                <a:t>…</a:t>
              </a:r>
              <a:endParaRPr lang="en-US" altLang="ko-KR" sz="700" b="1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08" name="그림 20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09" name="그림 20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10" name="그림 20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11" name="그림 21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12" name="그룹 211"/>
          <p:cNvGrpSpPr/>
          <p:nvPr/>
        </p:nvGrpSpPr>
        <p:grpSpPr>
          <a:xfrm>
            <a:off x="2314140" y="7613601"/>
            <a:ext cx="1053252" cy="946014"/>
            <a:chOff x="91249" y="6555212"/>
            <a:chExt cx="1053252" cy="946014"/>
          </a:xfrm>
        </p:grpSpPr>
        <p:pic>
          <p:nvPicPr>
            <p:cNvPr id="213" name="그림 2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14" name="TextBox 213"/>
            <p:cNvSpPr txBox="1"/>
            <p:nvPr/>
          </p:nvSpPr>
          <p:spPr>
            <a:xfrm>
              <a:off x="91249" y="7161620"/>
              <a:ext cx="7922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혜화동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동물원</a:t>
              </a:r>
              <a:endParaRPr lang="en-US" altLang="ko-KR" sz="700" b="1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19" name="그림 21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20" name="그림 21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21" name="그림 22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22" name="그림 22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23" name="그룹 222"/>
          <p:cNvGrpSpPr/>
          <p:nvPr/>
        </p:nvGrpSpPr>
        <p:grpSpPr>
          <a:xfrm>
            <a:off x="3420269" y="7611531"/>
            <a:ext cx="1250663" cy="946014"/>
            <a:chOff x="91249" y="6555212"/>
            <a:chExt cx="1250663" cy="946014"/>
          </a:xfrm>
        </p:grpSpPr>
        <p:pic>
          <p:nvPicPr>
            <p:cNvPr id="224" name="그림 2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25" name="TextBox 224"/>
            <p:cNvSpPr txBox="1"/>
            <p:nvPr/>
          </p:nvSpPr>
          <p:spPr>
            <a:xfrm>
              <a:off x="91249" y="7161620"/>
              <a:ext cx="125066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err="1" smtClean="0"/>
                <a:t>Happybirthday</a:t>
              </a:r>
              <a:r>
                <a:rPr lang="en-US" altLang="ko-KR" sz="700" b="1" dirty="0" smtClean="0"/>
                <a:t> to you – </a:t>
              </a:r>
              <a:r>
                <a:rPr lang="ko-KR" altLang="en-US" sz="700" b="1" dirty="0" smtClean="0"/>
                <a:t>권</a:t>
              </a:r>
              <a:r>
                <a:rPr lang="en-US" altLang="ko-KR" sz="700" b="1" dirty="0" smtClean="0"/>
                <a:t>…</a:t>
              </a:r>
              <a:endParaRPr lang="en-US" altLang="ko-KR" sz="700" b="1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30" name="그림 22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31" name="그림 23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32" name="그림 23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33" name="그림 23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34" name="그룹 233"/>
          <p:cNvGrpSpPr/>
          <p:nvPr/>
        </p:nvGrpSpPr>
        <p:grpSpPr>
          <a:xfrm>
            <a:off x="4526398" y="7611531"/>
            <a:ext cx="1053252" cy="946014"/>
            <a:chOff x="91249" y="6555212"/>
            <a:chExt cx="1053252" cy="946014"/>
          </a:xfrm>
        </p:grpSpPr>
        <p:pic>
          <p:nvPicPr>
            <p:cNvPr id="235" name="그림 2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36" name="TextBox 235"/>
            <p:cNvSpPr txBox="1"/>
            <p:nvPr/>
          </p:nvSpPr>
          <p:spPr>
            <a:xfrm>
              <a:off x="91249" y="7161620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/>
                <a:t>Rain -  </a:t>
              </a:r>
              <a:r>
                <a:rPr lang="ko-KR" altLang="en-US" sz="700" b="1" dirty="0" smtClean="0"/>
                <a:t>이적</a:t>
              </a:r>
              <a:endParaRPr lang="en-US" altLang="ko-KR" sz="700" b="1" dirty="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41" name="그림 24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42" name="그림 24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43" name="그림 24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44" name="그림 24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45" name="그룹 244"/>
          <p:cNvGrpSpPr/>
          <p:nvPr/>
        </p:nvGrpSpPr>
        <p:grpSpPr>
          <a:xfrm>
            <a:off x="5632528" y="7611531"/>
            <a:ext cx="1053252" cy="946014"/>
            <a:chOff x="91249" y="6555212"/>
            <a:chExt cx="1053252" cy="946014"/>
          </a:xfrm>
        </p:grpSpPr>
        <p:pic>
          <p:nvPicPr>
            <p:cNvPr id="246" name="그림 2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47" name="TextBox 246"/>
            <p:cNvSpPr txBox="1"/>
            <p:nvPr/>
          </p:nvSpPr>
          <p:spPr>
            <a:xfrm>
              <a:off x="91249" y="7161620"/>
              <a:ext cx="84510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/>
                <a:t>Desperado - </a:t>
              </a:r>
              <a:r>
                <a:rPr lang="en-US" altLang="ko-KR" sz="700" b="1" dirty="0" err="1" smtClean="0"/>
                <a:t>Egles</a:t>
              </a:r>
              <a:endParaRPr lang="en-US" altLang="ko-KR" sz="700" b="1" dirty="0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52" name="그림 25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53" name="그림 25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54" name="그림 25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55" name="그림 25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56" name="그룹 255"/>
          <p:cNvGrpSpPr/>
          <p:nvPr/>
        </p:nvGrpSpPr>
        <p:grpSpPr>
          <a:xfrm>
            <a:off x="101882" y="8620418"/>
            <a:ext cx="1207382" cy="946014"/>
            <a:chOff x="91249" y="6555212"/>
            <a:chExt cx="1207382" cy="946014"/>
          </a:xfrm>
        </p:grpSpPr>
        <p:pic>
          <p:nvPicPr>
            <p:cNvPr id="257" name="그림 25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58" name="TextBox 257"/>
            <p:cNvSpPr txBox="1"/>
            <p:nvPr/>
          </p:nvSpPr>
          <p:spPr>
            <a:xfrm>
              <a:off x="91249" y="7161620"/>
              <a:ext cx="12073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err="1" smtClean="0"/>
                <a:t>Ist’t</a:t>
              </a:r>
              <a:r>
                <a:rPr lang="en-US" altLang="ko-KR" sz="700" b="1" dirty="0" smtClean="0"/>
                <a:t> she lovely – Stevie W…</a:t>
              </a:r>
              <a:endParaRPr lang="en-US" altLang="ko-KR" sz="700" b="1" dirty="0"/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63" name="그림 26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64" name="그림 26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65" name="그림 26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66" name="그림 26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67" name="그룹 266"/>
          <p:cNvGrpSpPr/>
          <p:nvPr/>
        </p:nvGrpSpPr>
        <p:grpSpPr>
          <a:xfrm>
            <a:off x="1208011" y="8626232"/>
            <a:ext cx="1197764" cy="946014"/>
            <a:chOff x="91249" y="6555212"/>
            <a:chExt cx="1197764" cy="946014"/>
          </a:xfrm>
        </p:grpSpPr>
        <p:pic>
          <p:nvPicPr>
            <p:cNvPr id="268" name="그림 26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69" name="TextBox 268"/>
            <p:cNvSpPr txBox="1"/>
            <p:nvPr/>
          </p:nvSpPr>
          <p:spPr>
            <a:xfrm>
              <a:off x="91249" y="7161620"/>
              <a:ext cx="119776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/>
                <a:t>Sweet Caroline – Neil </a:t>
              </a:r>
              <a:r>
                <a:rPr lang="en-US" altLang="ko-KR" sz="700" b="1" dirty="0" err="1" smtClean="0"/>
                <a:t>Dia</a:t>
              </a:r>
              <a:r>
                <a:rPr lang="en-US" altLang="ko-KR" sz="700" b="1" dirty="0" smtClean="0"/>
                <a:t>…</a:t>
              </a:r>
              <a:endParaRPr lang="en-US" altLang="ko-KR" sz="700" b="1" dirty="0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74" name="그림 27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75" name="그림 27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76" name="그림 27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77" name="그림 27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pic>
        <p:nvPicPr>
          <p:cNvPr id="322" name="그림 32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1" y="9725290"/>
            <a:ext cx="170505" cy="177479"/>
          </a:xfrm>
          <a:prstGeom prst="rect">
            <a:avLst/>
          </a:prstGeom>
        </p:spPr>
      </p:pic>
      <p:sp>
        <p:nvSpPr>
          <p:cNvPr id="323" name="TextBox 322"/>
          <p:cNvSpPr txBox="1"/>
          <p:nvPr/>
        </p:nvSpPr>
        <p:spPr>
          <a:xfrm>
            <a:off x="243295" y="9708138"/>
            <a:ext cx="1620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상팔스타일</a:t>
            </a:r>
            <a:r>
              <a:rPr lang="ko-KR" altLang="en-US" sz="900" dirty="0"/>
              <a:t> 기타여행 </a:t>
            </a:r>
            <a:r>
              <a:rPr lang="ko-KR" altLang="en-US" sz="900" dirty="0" err="1"/>
              <a:t>악보집</a:t>
            </a:r>
            <a:endParaRPr lang="ko-KR" altLang="en-US" sz="900" dirty="0"/>
          </a:p>
        </p:txBody>
      </p:sp>
      <p:pic>
        <p:nvPicPr>
          <p:cNvPr id="324" name="그림 32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871" y="9990060"/>
            <a:ext cx="938972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5" name="그림 32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431" y="9990060"/>
            <a:ext cx="939221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6" name="그림 32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46" y="9990060"/>
            <a:ext cx="1183250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7" name="그림 32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524" y="9990060"/>
            <a:ext cx="985774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8" name="그림 32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627" y="9990060"/>
            <a:ext cx="1008000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구부러진 연결선 12"/>
          <p:cNvCxnSpPr/>
          <p:nvPr/>
        </p:nvCxnSpPr>
        <p:spPr>
          <a:xfrm flipV="1">
            <a:off x="133841" y="11337351"/>
            <a:ext cx="6493795" cy="174543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구부러진 연결선 328"/>
          <p:cNvCxnSpPr/>
          <p:nvPr/>
        </p:nvCxnSpPr>
        <p:spPr>
          <a:xfrm flipV="1">
            <a:off x="140443" y="11472900"/>
            <a:ext cx="6493795" cy="174543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/>
          <p:cNvSpPr txBox="1"/>
          <p:nvPr/>
        </p:nvSpPr>
        <p:spPr>
          <a:xfrm>
            <a:off x="3205933" y="11364359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…</a:t>
            </a:r>
            <a:endParaRPr lang="ko-KR" altLang="en-US" sz="900" dirty="0"/>
          </a:p>
        </p:txBody>
      </p:sp>
      <p:sp>
        <p:nvSpPr>
          <p:cNvPr id="331" name="직사각형 330"/>
          <p:cNvSpPr/>
          <p:nvPr/>
        </p:nvSpPr>
        <p:spPr>
          <a:xfrm>
            <a:off x="1724009" y="11755946"/>
            <a:ext cx="3429001" cy="2617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제주특별자치도 제주시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한경면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중산간서로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</a:t>
            </a:r>
            <a:r>
              <a:rPr lang="en-US" altLang="ko-KR" sz="500" dirty="0">
                <a:solidFill>
                  <a:srgbClr val="000000"/>
                </a:solidFill>
                <a:latin typeface="맑은  고딕"/>
              </a:rPr>
              <a:t>3633-7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와이엘아트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대표이사 전상헌 사업자등록번호 </a:t>
            </a:r>
            <a:r>
              <a:rPr lang="en-US" altLang="ko-KR" sz="500" dirty="0">
                <a:solidFill>
                  <a:srgbClr val="000000"/>
                </a:solidFill>
                <a:latin typeface="맑은  고딕"/>
              </a:rPr>
              <a:t>123-45-6789</a:t>
            </a:r>
          </a:p>
          <a:p>
            <a:pPr algn="ctr"/>
            <a:r>
              <a:rPr lang="ko-KR" altLang="en-US" sz="601" b="1" dirty="0" err="1">
                <a:solidFill>
                  <a:srgbClr val="000000"/>
                </a:solidFill>
                <a:latin typeface="맑은  고딕"/>
              </a:rPr>
              <a:t>상팔스타일</a:t>
            </a:r>
            <a:r>
              <a:rPr lang="ko-KR" altLang="en-US" sz="601" b="1" dirty="0">
                <a:solidFill>
                  <a:srgbClr val="000000"/>
                </a:solidFill>
                <a:latin typeface="맑은  고딕"/>
              </a:rPr>
              <a:t> 기타 여행</a:t>
            </a:r>
            <a:endParaRPr lang="ko-KR" altLang="en-US" sz="601" b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114670" y="116825"/>
            <a:ext cx="1811714" cy="2308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# </a:t>
            </a:r>
            <a:r>
              <a:rPr lang="ko-KR" altLang="en-US" sz="900" dirty="0" smtClean="0"/>
              <a:t>강습페이지 상세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곡 구매 상태</a:t>
            </a:r>
            <a:endParaRPr lang="ko-KR" altLang="en-US" sz="900" dirty="0"/>
          </a:p>
        </p:txBody>
      </p:sp>
      <p:sp>
        <p:nvSpPr>
          <p:cNvPr id="333" name="TextBox 332"/>
          <p:cNvSpPr txBox="1"/>
          <p:nvPr/>
        </p:nvSpPr>
        <p:spPr>
          <a:xfrm>
            <a:off x="2968161" y="5789050"/>
            <a:ext cx="75212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더보기</a:t>
            </a:r>
            <a:r>
              <a:rPr lang="en-US" altLang="ko-KR" sz="900" dirty="0" smtClean="0"/>
              <a:t> V</a:t>
            </a:r>
            <a:endParaRPr lang="ko-KR" altLang="en-US" sz="900" dirty="0"/>
          </a:p>
        </p:txBody>
      </p:sp>
      <p:sp>
        <p:nvSpPr>
          <p:cNvPr id="278" name="TextBox 277"/>
          <p:cNvSpPr txBox="1"/>
          <p:nvPr/>
        </p:nvSpPr>
        <p:spPr>
          <a:xfrm>
            <a:off x="733247" y="5277471"/>
            <a:ext cx="1457450" cy="2308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클릭시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pdf </a:t>
            </a:r>
            <a:r>
              <a:rPr lang="ko-KR" altLang="en-US" sz="900" dirty="0" smtClean="0"/>
              <a:t>악보 다운로드</a:t>
            </a:r>
            <a:endParaRPr lang="ko-KR" altLang="en-US" sz="900" dirty="0"/>
          </a:p>
        </p:txBody>
      </p:sp>
      <p:sp>
        <p:nvSpPr>
          <p:cNvPr id="279" name="TextBox 278"/>
          <p:cNvSpPr txBox="1"/>
          <p:nvPr/>
        </p:nvSpPr>
        <p:spPr>
          <a:xfrm>
            <a:off x="1518913" y="2661189"/>
            <a:ext cx="2018501" cy="2308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재생버튼 </a:t>
            </a:r>
            <a:r>
              <a:rPr lang="ko-KR" altLang="en-US" sz="900" dirty="0" err="1" smtClean="0"/>
              <a:t>클릭시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유튜브</a:t>
            </a:r>
            <a:r>
              <a:rPr lang="ko-KR" altLang="en-US" sz="900" dirty="0" smtClean="0"/>
              <a:t> 동영상 재생</a:t>
            </a:r>
            <a:endParaRPr lang="ko-KR" altLang="en-US" sz="900" dirty="0"/>
          </a:p>
        </p:txBody>
      </p:sp>
      <p:sp>
        <p:nvSpPr>
          <p:cNvPr id="280" name="TextBox 279"/>
          <p:cNvSpPr txBox="1"/>
          <p:nvPr/>
        </p:nvSpPr>
        <p:spPr>
          <a:xfrm>
            <a:off x="4963075" y="1679224"/>
            <a:ext cx="2069797" cy="2308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클릭시</a:t>
            </a:r>
            <a:r>
              <a:rPr lang="ko-KR" altLang="en-US" sz="900" dirty="0" smtClean="0"/>
              <a:t> 좌측 영상 이 전체 연주로 변경</a:t>
            </a:r>
            <a:endParaRPr lang="ko-KR" altLang="en-US" sz="900" dirty="0"/>
          </a:p>
        </p:txBody>
      </p:sp>
      <p:sp>
        <p:nvSpPr>
          <p:cNvPr id="281" name="TextBox 280"/>
          <p:cNvSpPr txBox="1"/>
          <p:nvPr/>
        </p:nvSpPr>
        <p:spPr>
          <a:xfrm>
            <a:off x="4952787" y="2364053"/>
            <a:ext cx="2300630" cy="2308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클릭시</a:t>
            </a:r>
            <a:r>
              <a:rPr lang="ko-KR" altLang="en-US" sz="900" dirty="0" smtClean="0"/>
              <a:t> 좌측 영상 코드 분석 영상으로 변경</a:t>
            </a:r>
            <a:endParaRPr lang="ko-KR" altLang="en-US" sz="900" dirty="0"/>
          </a:p>
        </p:txBody>
      </p:sp>
      <p:sp>
        <p:nvSpPr>
          <p:cNvPr id="282" name="TextBox 281"/>
          <p:cNvSpPr txBox="1"/>
          <p:nvPr/>
        </p:nvSpPr>
        <p:spPr>
          <a:xfrm>
            <a:off x="4937497" y="3072875"/>
            <a:ext cx="2416046" cy="2308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클릭시</a:t>
            </a:r>
            <a:r>
              <a:rPr lang="ko-KR" altLang="en-US" sz="900" dirty="0" smtClean="0"/>
              <a:t> 좌측 영상이 전주 분석 </a:t>
            </a:r>
            <a:r>
              <a:rPr lang="ko-KR" altLang="en-US" sz="900" dirty="0" err="1" smtClean="0"/>
              <a:t>엿앙으로</a:t>
            </a:r>
            <a:r>
              <a:rPr lang="ko-KR" altLang="en-US" sz="900" dirty="0" smtClean="0"/>
              <a:t> 변경</a:t>
            </a:r>
            <a:endParaRPr lang="ko-KR" altLang="en-US" sz="900" dirty="0"/>
          </a:p>
        </p:txBody>
      </p:sp>
      <p:sp>
        <p:nvSpPr>
          <p:cNvPr id="283" name="TextBox 282"/>
          <p:cNvSpPr txBox="1"/>
          <p:nvPr/>
        </p:nvSpPr>
        <p:spPr>
          <a:xfrm>
            <a:off x="4979835" y="3759393"/>
            <a:ext cx="2675732" cy="2308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클릭시</a:t>
            </a:r>
            <a:r>
              <a:rPr lang="ko-KR" altLang="en-US" sz="900" dirty="0" smtClean="0"/>
              <a:t> 좌측 영상이 간주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후주 분석 영상으로 변경</a:t>
            </a:r>
            <a:endParaRPr lang="ko-KR" altLang="en-US" sz="900" dirty="0"/>
          </a:p>
        </p:txBody>
      </p:sp>
      <p:sp>
        <p:nvSpPr>
          <p:cNvPr id="284" name="TextBox 283"/>
          <p:cNvSpPr txBox="1"/>
          <p:nvPr/>
        </p:nvSpPr>
        <p:spPr>
          <a:xfrm>
            <a:off x="3493211" y="5856722"/>
            <a:ext cx="1415772" cy="2308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클릭시</a:t>
            </a:r>
            <a:r>
              <a:rPr lang="ko-KR" altLang="en-US" sz="900" dirty="0" smtClean="0"/>
              <a:t> </a:t>
            </a:r>
            <a:r>
              <a:rPr lang="ko-KR" altLang="en-US" sz="900" dirty="0" smtClean="0"/>
              <a:t>하단 게시판 펼침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93727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499712" y="18061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상팔</a:t>
            </a:r>
            <a:r>
              <a:rPr lang="ko-KR" altLang="en-US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스타일 기타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70" y="1503965"/>
            <a:ext cx="4728766" cy="26636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911" y="1237052"/>
            <a:ext cx="1733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너에게 난 나에게 넌 </a:t>
            </a:r>
            <a:r>
              <a:rPr lang="en-US" altLang="ko-KR" sz="900" dirty="0" smtClean="0"/>
              <a:t>- </a:t>
            </a:r>
            <a:r>
              <a:rPr lang="ko-KR" altLang="en-US" sz="900" dirty="0" smtClean="0"/>
              <a:t>전체연주</a:t>
            </a:r>
            <a:endParaRPr lang="ko-KR" altLang="en-US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1156844" y="2512403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gradFill flip="none" rotWithShape="1">
                    <a:gsLst>
                      <a:gs pos="0">
                        <a:schemeClr val="accent3">
                          <a:lumMod val="89000"/>
                        </a:schemeClr>
                      </a:gs>
                      <a:gs pos="23000">
                        <a:schemeClr val="accent3">
                          <a:lumMod val="89000"/>
                        </a:schemeClr>
                      </a:gs>
                      <a:gs pos="69000">
                        <a:schemeClr val="accent3">
                          <a:lumMod val="75000"/>
                        </a:schemeClr>
                      </a:gs>
                      <a:gs pos="97000">
                        <a:schemeClr val="accent3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너에게 난 나에게 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64601" y="3272723"/>
            <a:ext cx="982961" cy="246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1" b="1" dirty="0">
                <a:solidFill>
                  <a:schemeClr val="bg1"/>
                </a:solidFill>
              </a:rPr>
              <a:t>자전거탄 풍경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78965" y="3457708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b="1" dirty="0">
                <a:solidFill>
                  <a:schemeClr val="bg1"/>
                </a:solidFill>
              </a:rPr>
              <a:t>송봉주 작사</a:t>
            </a:r>
            <a:endParaRPr lang="en-US" altLang="ko-KR" sz="700" b="1" dirty="0">
              <a:solidFill>
                <a:schemeClr val="bg1"/>
              </a:solidFill>
            </a:endParaRPr>
          </a:p>
          <a:p>
            <a:pPr algn="r"/>
            <a:r>
              <a:rPr lang="ko-KR" altLang="en-US" sz="700" b="1" dirty="0">
                <a:solidFill>
                  <a:schemeClr val="bg1"/>
                </a:solidFill>
              </a:rPr>
              <a:t>송봉주 작곡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9170" y="5559280"/>
            <a:ext cx="21419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 smtClean="0"/>
              <a:t>관련테그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#</a:t>
            </a:r>
            <a:r>
              <a:rPr lang="ko-KR" altLang="en-US" sz="700" dirty="0"/>
              <a:t>자전거탄풍경</a:t>
            </a:r>
            <a:r>
              <a:rPr lang="en-US" altLang="ko-KR" sz="700" dirty="0"/>
              <a:t>1</a:t>
            </a:r>
            <a:r>
              <a:rPr lang="ko-KR" altLang="en-US" sz="700" dirty="0"/>
              <a:t>집 </a:t>
            </a:r>
            <a:r>
              <a:rPr lang="en-US" altLang="ko-KR" sz="700" dirty="0"/>
              <a:t>#16</a:t>
            </a:r>
            <a:r>
              <a:rPr lang="ko-KR" altLang="en-US" sz="700" dirty="0"/>
              <a:t>비트 </a:t>
            </a:r>
            <a:r>
              <a:rPr lang="en-US" altLang="ko-KR" sz="700" dirty="0"/>
              <a:t>#</a:t>
            </a:r>
            <a:r>
              <a:rPr lang="ko-KR" altLang="en-US" sz="700" dirty="0"/>
              <a:t>클래식</a:t>
            </a:r>
            <a:r>
              <a:rPr lang="en-US" altLang="ko-KR" sz="700" dirty="0"/>
              <a:t>OST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37991" y="4724138"/>
            <a:ext cx="8207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</a:rPr>
              <a:t>재생  </a:t>
            </a:r>
            <a:r>
              <a:rPr lang="en-US" altLang="ko-KR" sz="700" b="1" dirty="0" smtClean="0">
                <a:solidFill>
                  <a:schemeClr val="bg1">
                    <a:lumMod val="65000"/>
                  </a:schemeClr>
                </a:solidFill>
              </a:rPr>
              <a:t> 272,884</a:t>
            </a:r>
            <a:endParaRPr lang="en-US" altLang="ko-KR" sz="7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4709" y="4883043"/>
            <a:ext cx="80730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</a:rPr>
              <a:t>좋아요   </a:t>
            </a:r>
            <a:r>
              <a:rPr lang="en-US" altLang="ko-KR" sz="700" b="1" dirty="0" smtClean="0">
                <a:solidFill>
                  <a:schemeClr val="bg1">
                    <a:lumMod val="65000"/>
                  </a:schemeClr>
                </a:solidFill>
              </a:rPr>
              <a:t>1,850</a:t>
            </a:r>
            <a:endParaRPr lang="en-US" altLang="ko-KR" sz="7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38283" y="5044517"/>
            <a:ext cx="81372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err="1" smtClean="0">
                <a:solidFill>
                  <a:schemeClr val="bg1">
                    <a:lumMod val="65000"/>
                  </a:schemeClr>
                </a:solidFill>
              </a:rPr>
              <a:t>댓글</a:t>
            </a:r>
            <a:r>
              <a:rPr lang="ko-KR" altLang="en-US" sz="700" b="1" dirty="0" smtClean="0">
                <a:solidFill>
                  <a:schemeClr val="bg1">
                    <a:lumMod val="65000"/>
                  </a:schemeClr>
                </a:solidFill>
              </a:rPr>
              <a:t>             </a:t>
            </a:r>
            <a:r>
              <a:rPr lang="en-US" altLang="ko-KR" sz="700" b="1" dirty="0" smtClean="0">
                <a:solidFill>
                  <a:schemeClr val="bg1">
                    <a:lumMod val="65000"/>
                  </a:schemeClr>
                </a:solidFill>
              </a:rPr>
              <a:t>24</a:t>
            </a:r>
            <a:endParaRPr lang="en-US" altLang="ko-KR" sz="7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28587" y="770575"/>
            <a:ext cx="6619844" cy="24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128590" y="1132533"/>
            <a:ext cx="6619842" cy="24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32998" y="4045315"/>
            <a:ext cx="195049" cy="1222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7200" rIns="18000" bIns="720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3:52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523" y="1508780"/>
            <a:ext cx="972000" cy="59322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873419" y="1475438"/>
            <a:ext cx="5645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전체연주 </a:t>
            </a:r>
            <a:endParaRPr lang="en-US" altLang="ko-KR" sz="700" b="1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689" y="2192822"/>
            <a:ext cx="972000" cy="57002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885472" y="214894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코드분석</a:t>
            </a:r>
            <a:endParaRPr lang="en-US" altLang="ko-KR" sz="7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701622" y="1979630"/>
            <a:ext cx="195049" cy="1222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7200" rIns="18000" bIns="720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2:44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05377" y="2638842"/>
            <a:ext cx="195049" cy="1222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7200" rIns="18000" bIns="720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4:08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9526" y="2861460"/>
            <a:ext cx="972000" cy="63987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865497" y="282269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전주분석</a:t>
            </a:r>
            <a:endParaRPr lang="en-US" altLang="ko-KR" sz="7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705377" y="3376595"/>
            <a:ext cx="195049" cy="1222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7200" rIns="18000" bIns="720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2:44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1167" y="3598490"/>
            <a:ext cx="972000" cy="57011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871942" y="3560837"/>
            <a:ext cx="7457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간주</a:t>
            </a:r>
            <a:r>
              <a:rPr lang="en-US" altLang="ko-KR" sz="700" b="1" dirty="0" smtClean="0"/>
              <a:t>,</a:t>
            </a:r>
            <a:r>
              <a:rPr lang="ko-KR" altLang="en-US" sz="700" b="1" dirty="0" smtClean="0"/>
              <a:t>후주분석</a:t>
            </a:r>
            <a:endParaRPr lang="en-US" altLang="ko-KR" sz="7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698500" y="4041504"/>
            <a:ext cx="195049" cy="12226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lIns="18000" tIns="7200" rIns="18000" bIns="720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2:44</a:t>
            </a:r>
            <a:endParaRPr lang="ko-KR" altLang="en-US" sz="1801" dirty="0">
              <a:solidFill>
                <a:schemeClr val="bg1"/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87" y="117421"/>
            <a:ext cx="92247" cy="103778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196" y="111593"/>
            <a:ext cx="106473" cy="10960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40443" y="855396"/>
            <a:ext cx="65892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추천태그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/>
              <a:t>김광석 </a:t>
            </a:r>
            <a:r>
              <a:rPr lang="en-US" altLang="ko-KR" sz="1100" dirty="0"/>
              <a:t>#7080 #16</a:t>
            </a:r>
            <a:r>
              <a:rPr lang="ko-KR" altLang="en-US" sz="1100" dirty="0"/>
              <a:t>비트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상팔스타일</a:t>
            </a:r>
            <a:r>
              <a:rPr lang="en-US" altLang="ko-KR" sz="1100" dirty="0"/>
              <a:t>16</a:t>
            </a:r>
            <a:r>
              <a:rPr lang="ko-KR" altLang="en-US" sz="1100" dirty="0"/>
              <a:t>집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핑거스타일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쉬운곡</a:t>
            </a:r>
            <a:endParaRPr lang="en-US" altLang="ko-KR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5938462" y="1951359"/>
            <a:ext cx="385516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1,896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59007" y="1951359"/>
            <a:ext cx="308583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54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97858" y="1949289"/>
            <a:ext cx="227404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144" y="1999235"/>
            <a:ext cx="73084" cy="95012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628" y="1999234"/>
            <a:ext cx="102320" cy="95012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023" y="1999234"/>
            <a:ext cx="102320" cy="95012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501" y="1981816"/>
            <a:ext cx="80395" cy="10232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5959643" y="2607690"/>
            <a:ext cx="385516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1,896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80191" y="2607690"/>
            <a:ext cx="308583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54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19038" y="2605619"/>
            <a:ext cx="227404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326" y="2655566"/>
            <a:ext cx="73084" cy="95012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812" y="2655564"/>
            <a:ext cx="102320" cy="95012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205" y="2655564"/>
            <a:ext cx="102320" cy="95012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683" y="2638148"/>
            <a:ext cx="80395" cy="10232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942921" y="3365213"/>
            <a:ext cx="385516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1,896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263469" y="3365213"/>
            <a:ext cx="308583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54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502318" y="3363143"/>
            <a:ext cx="227404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605" y="3413090"/>
            <a:ext cx="73084" cy="95012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089" y="3413088"/>
            <a:ext cx="102320" cy="95012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485" y="3413088"/>
            <a:ext cx="102320" cy="95012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63" y="3395670"/>
            <a:ext cx="80395" cy="10232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5947028" y="4022840"/>
            <a:ext cx="385516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1,896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267574" y="4022840"/>
            <a:ext cx="308583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54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506423" y="4020771"/>
            <a:ext cx="227404" cy="18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1" b="1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711" y="4070716"/>
            <a:ext cx="73084" cy="95012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96" y="4070714"/>
            <a:ext cx="102320" cy="95012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90" y="4070714"/>
            <a:ext cx="102320" cy="95012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068" y="4053300"/>
            <a:ext cx="80395" cy="102320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" y="4415972"/>
            <a:ext cx="170505" cy="177479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242971" y="439882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소제목</a:t>
            </a:r>
            <a:endParaRPr lang="ko-KR" altLang="en-US" sz="900" dirty="0"/>
          </a:p>
        </p:txBody>
      </p:sp>
      <p:sp>
        <p:nvSpPr>
          <p:cNvPr id="69" name="TextBox 68"/>
          <p:cNvSpPr txBox="1"/>
          <p:nvPr/>
        </p:nvSpPr>
        <p:spPr>
          <a:xfrm>
            <a:off x="142189" y="4727993"/>
            <a:ext cx="1725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곡에 대한 소개나 연주법에 대한 텍스트</a:t>
            </a:r>
            <a:endParaRPr lang="en-US" altLang="ko-KR" sz="700" dirty="0" smtClean="0"/>
          </a:p>
          <a:p>
            <a:r>
              <a:rPr lang="ko-KR" altLang="en-US" sz="700" dirty="0" err="1" smtClean="0"/>
              <a:t>블라블라</a:t>
            </a:r>
            <a:r>
              <a:rPr lang="ko-KR" altLang="en-US" sz="700" dirty="0" smtClean="0"/>
              <a:t> 어쩌고저쩌고</a:t>
            </a:r>
            <a:endParaRPr lang="en-US" altLang="ko-KR" sz="700" dirty="0"/>
          </a:p>
        </p:txBody>
      </p:sp>
      <p:sp>
        <p:nvSpPr>
          <p:cNvPr id="70" name="TextBox 69"/>
          <p:cNvSpPr txBox="1"/>
          <p:nvPr/>
        </p:nvSpPr>
        <p:spPr>
          <a:xfrm>
            <a:off x="219888" y="5204016"/>
            <a:ext cx="800219" cy="276999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악보보기</a:t>
            </a:r>
            <a:endParaRPr lang="ko-KR" altLang="en-US" sz="1200" dirty="0"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4" y="8921521"/>
            <a:ext cx="170505" cy="177479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258478" y="8904369"/>
            <a:ext cx="2159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상팔스타일</a:t>
            </a:r>
            <a:r>
              <a:rPr lang="ko-KR" altLang="en-US" sz="900" dirty="0" smtClean="0"/>
              <a:t>  기타여행 </a:t>
            </a:r>
            <a:r>
              <a:rPr lang="en-US" altLang="ko-KR" sz="900" dirty="0" smtClean="0"/>
              <a:t>17</a:t>
            </a:r>
            <a:r>
              <a:rPr lang="ko-KR" altLang="en-US" sz="900" dirty="0" smtClean="0"/>
              <a:t>집 </a:t>
            </a:r>
            <a:r>
              <a:rPr lang="ko-KR" altLang="en-US" sz="900" dirty="0" err="1" smtClean="0"/>
              <a:t>다른곡</a:t>
            </a:r>
            <a:r>
              <a:rPr lang="ko-KR" altLang="en-US" sz="900" dirty="0" smtClean="0"/>
              <a:t> 보기</a:t>
            </a:r>
            <a:endParaRPr lang="ko-KR" altLang="en-US" sz="900" dirty="0"/>
          </a:p>
        </p:txBody>
      </p:sp>
      <p:grpSp>
        <p:nvGrpSpPr>
          <p:cNvPr id="73" name="그룹 72"/>
          <p:cNvGrpSpPr/>
          <p:nvPr/>
        </p:nvGrpSpPr>
        <p:grpSpPr>
          <a:xfrm>
            <a:off x="91249" y="9267203"/>
            <a:ext cx="1053252" cy="946014"/>
            <a:chOff x="91249" y="6555212"/>
            <a:chExt cx="1053252" cy="946014"/>
          </a:xfrm>
        </p:grpSpPr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91249" y="7161620"/>
              <a:ext cx="7024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감사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김동률</a:t>
              </a:r>
              <a:endParaRPr lang="en-US" altLang="ko-KR" sz="7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84" name="그룹 83"/>
          <p:cNvGrpSpPr/>
          <p:nvPr/>
        </p:nvGrpSpPr>
        <p:grpSpPr>
          <a:xfrm>
            <a:off x="1197378" y="9273017"/>
            <a:ext cx="1053252" cy="946014"/>
            <a:chOff x="91249" y="6555212"/>
            <a:chExt cx="1053252" cy="946014"/>
          </a:xfrm>
        </p:grpSpPr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91249" y="7161620"/>
              <a:ext cx="95090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그대에게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무한궤도</a:t>
              </a:r>
              <a:endParaRPr lang="en-US" altLang="ko-KR" sz="7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95" name="그룹 94"/>
          <p:cNvGrpSpPr/>
          <p:nvPr/>
        </p:nvGrpSpPr>
        <p:grpSpPr>
          <a:xfrm>
            <a:off x="2303507" y="9274776"/>
            <a:ext cx="1053252" cy="946014"/>
            <a:chOff x="91249" y="6555212"/>
            <a:chExt cx="1053252" cy="946014"/>
          </a:xfrm>
        </p:grpSpPr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91249" y="7161620"/>
              <a:ext cx="88197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기다려줘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김광석</a:t>
              </a:r>
              <a:endParaRPr lang="en-US" altLang="ko-KR" sz="700" b="1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02" name="그림 10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06" name="그룹 105"/>
          <p:cNvGrpSpPr/>
          <p:nvPr/>
        </p:nvGrpSpPr>
        <p:grpSpPr>
          <a:xfrm>
            <a:off x="3409636" y="9272706"/>
            <a:ext cx="1213794" cy="946014"/>
            <a:chOff x="91249" y="6555212"/>
            <a:chExt cx="1213794" cy="946014"/>
          </a:xfrm>
        </p:grpSpPr>
        <p:pic>
          <p:nvPicPr>
            <p:cNvPr id="107" name="그림 10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91249" y="7161620"/>
              <a:ext cx="121379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넌 이별 난 아직 </a:t>
              </a:r>
              <a:r>
                <a:rPr lang="en-US" altLang="ko-KR" sz="700" b="1" dirty="0" smtClean="0"/>
                <a:t>– </a:t>
              </a:r>
              <a:r>
                <a:rPr lang="ko-KR" altLang="en-US" sz="700" b="1" dirty="0" err="1" smtClean="0"/>
                <a:t>스텐딩</a:t>
              </a:r>
              <a:r>
                <a:rPr lang="en-US" altLang="ko-KR" sz="700" b="1" dirty="0" smtClean="0"/>
                <a:t>…</a:t>
              </a:r>
              <a:endParaRPr lang="en-US" altLang="ko-KR" sz="700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16" name="그림 11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17" name="그룹 116"/>
          <p:cNvGrpSpPr/>
          <p:nvPr/>
        </p:nvGrpSpPr>
        <p:grpSpPr>
          <a:xfrm>
            <a:off x="4515765" y="9272706"/>
            <a:ext cx="1053252" cy="946014"/>
            <a:chOff x="91249" y="6555212"/>
            <a:chExt cx="1053252" cy="946014"/>
          </a:xfrm>
        </p:grpSpPr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19" name="TextBox 118"/>
            <p:cNvSpPr txBox="1"/>
            <p:nvPr/>
          </p:nvSpPr>
          <p:spPr>
            <a:xfrm>
              <a:off x="91249" y="7161620"/>
              <a:ext cx="99257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사랑한 후에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들국화</a:t>
              </a:r>
              <a:endParaRPr lang="en-US" altLang="ko-KR" sz="700" b="1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24" name="그림 12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25" name="그림 12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26" name="그림 12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27" name="그림 12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28" name="그룹 127"/>
          <p:cNvGrpSpPr/>
          <p:nvPr/>
        </p:nvGrpSpPr>
        <p:grpSpPr>
          <a:xfrm>
            <a:off x="5621895" y="9272706"/>
            <a:ext cx="1191352" cy="946014"/>
            <a:chOff x="91249" y="6555212"/>
            <a:chExt cx="1191352" cy="946014"/>
          </a:xfrm>
        </p:grpSpPr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30" name="TextBox 129"/>
            <p:cNvSpPr txBox="1"/>
            <p:nvPr/>
          </p:nvSpPr>
          <p:spPr>
            <a:xfrm>
              <a:off x="91249" y="7161620"/>
              <a:ext cx="11913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사랑해요 </a:t>
              </a:r>
              <a:r>
                <a:rPr lang="en-US" altLang="ko-KR" sz="700" b="1" dirty="0" smtClean="0"/>
                <a:t>– </a:t>
              </a:r>
              <a:r>
                <a:rPr lang="ko-KR" altLang="en-US" sz="700" b="1" dirty="0" smtClean="0"/>
                <a:t>고은희</a:t>
              </a:r>
              <a:r>
                <a:rPr lang="en-US" altLang="ko-KR" sz="700" b="1" dirty="0" smtClean="0"/>
                <a:t>,</a:t>
              </a:r>
              <a:r>
                <a:rPr lang="ko-KR" altLang="en-US" sz="700" b="1" dirty="0" smtClean="0"/>
                <a:t>이정란</a:t>
              </a:r>
              <a:endParaRPr lang="en-US" altLang="ko-KR" sz="700" b="1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35" name="그림 13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36" name="그림 13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37" name="그림 13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38" name="그림 13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39" name="그룹 138"/>
          <p:cNvGrpSpPr/>
          <p:nvPr/>
        </p:nvGrpSpPr>
        <p:grpSpPr>
          <a:xfrm>
            <a:off x="101882" y="10250654"/>
            <a:ext cx="1053252" cy="946014"/>
            <a:chOff x="91249" y="6555212"/>
            <a:chExt cx="1053252" cy="946014"/>
          </a:xfrm>
        </p:grpSpPr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41" name="TextBox 140"/>
            <p:cNvSpPr txBox="1"/>
            <p:nvPr/>
          </p:nvSpPr>
          <p:spPr>
            <a:xfrm>
              <a:off x="91249" y="7161620"/>
              <a:ext cx="99257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알고 싶어요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이선희</a:t>
              </a:r>
              <a:endParaRPr lang="en-US" altLang="ko-KR" sz="700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46" name="그림 14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48" name="그림 14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49" name="그림 14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50" name="그룹 149"/>
          <p:cNvGrpSpPr/>
          <p:nvPr/>
        </p:nvGrpSpPr>
        <p:grpSpPr>
          <a:xfrm>
            <a:off x="1208011" y="10256468"/>
            <a:ext cx="1173719" cy="946014"/>
            <a:chOff x="91249" y="6555212"/>
            <a:chExt cx="1173719" cy="946014"/>
          </a:xfrm>
        </p:grpSpPr>
        <p:pic>
          <p:nvPicPr>
            <p:cNvPr id="151" name="그림 1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52" name="TextBox 151"/>
            <p:cNvSpPr txBox="1"/>
            <p:nvPr/>
          </p:nvSpPr>
          <p:spPr>
            <a:xfrm>
              <a:off x="91249" y="7161620"/>
              <a:ext cx="117371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이별이야기 </a:t>
              </a:r>
              <a:r>
                <a:rPr lang="en-US" altLang="ko-KR" sz="700" b="1" dirty="0" smtClean="0"/>
                <a:t>– </a:t>
              </a:r>
              <a:r>
                <a:rPr lang="ko-KR" altLang="en-US" sz="700" b="1" dirty="0" err="1" smtClean="0"/>
                <a:t>이문세</a:t>
              </a:r>
              <a:r>
                <a:rPr lang="en-US" altLang="ko-KR" sz="700" b="1" dirty="0" smtClean="0"/>
                <a:t>,</a:t>
              </a:r>
              <a:r>
                <a:rPr lang="ko-KR" altLang="en-US" sz="700" b="1" dirty="0" smtClean="0"/>
                <a:t>고</a:t>
              </a:r>
              <a:r>
                <a:rPr lang="en-US" altLang="ko-KR" sz="700" b="1" dirty="0" smtClean="0"/>
                <a:t>…</a:t>
              </a:r>
              <a:endParaRPr lang="en-US" altLang="ko-KR" sz="700" b="1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57" name="그림 15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61" name="그룹 160"/>
          <p:cNvGrpSpPr/>
          <p:nvPr/>
        </p:nvGrpSpPr>
        <p:grpSpPr>
          <a:xfrm>
            <a:off x="2314140" y="10258227"/>
            <a:ext cx="1053252" cy="946014"/>
            <a:chOff x="91249" y="6555212"/>
            <a:chExt cx="1053252" cy="946014"/>
          </a:xfrm>
        </p:grpSpPr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63" name="TextBox 162"/>
            <p:cNvSpPr txBox="1"/>
            <p:nvPr/>
          </p:nvSpPr>
          <p:spPr>
            <a:xfrm>
              <a:off x="91249" y="7161620"/>
              <a:ext cx="7922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혜화동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동물원</a:t>
              </a:r>
              <a:endParaRPr lang="en-US" altLang="ko-KR" sz="700" b="1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68" name="그림 16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69" name="그림 16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70" name="그림 16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71" name="그림 17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72" name="그룹 171"/>
          <p:cNvGrpSpPr/>
          <p:nvPr/>
        </p:nvGrpSpPr>
        <p:grpSpPr>
          <a:xfrm>
            <a:off x="3420269" y="10256157"/>
            <a:ext cx="1250663" cy="946014"/>
            <a:chOff x="91249" y="6555212"/>
            <a:chExt cx="1250663" cy="946014"/>
          </a:xfrm>
        </p:grpSpPr>
        <p:pic>
          <p:nvPicPr>
            <p:cNvPr id="173" name="그림 1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74" name="TextBox 173"/>
            <p:cNvSpPr txBox="1"/>
            <p:nvPr/>
          </p:nvSpPr>
          <p:spPr>
            <a:xfrm>
              <a:off x="91249" y="7161620"/>
              <a:ext cx="125066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err="1" smtClean="0"/>
                <a:t>Happybirthday</a:t>
              </a:r>
              <a:r>
                <a:rPr lang="en-US" altLang="ko-KR" sz="700" b="1" dirty="0" smtClean="0"/>
                <a:t> to you – </a:t>
              </a:r>
              <a:r>
                <a:rPr lang="ko-KR" altLang="en-US" sz="700" b="1" dirty="0" smtClean="0"/>
                <a:t>권</a:t>
              </a:r>
              <a:r>
                <a:rPr lang="en-US" altLang="ko-KR" sz="700" b="1" dirty="0" smtClean="0"/>
                <a:t>…</a:t>
              </a:r>
              <a:endParaRPr lang="en-US" altLang="ko-KR" sz="700" b="1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79" name="그림 17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80" name="그림 17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81" name="그림 180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82" name="그림 18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83" name="그룹 182"/>
          <p:cNvGrpSpPr/>
          <p:nvPr/>
        </p:nvGrpSpPr>
        <p:grpSpPr>
          <a:xfrm>
            <a:off x="4526398" y="10256157"/>
            <a:ext cx="1053252" cy="946014"/>
            <a:chOff x="91249" y="6555212"/>
            <a:chExt cx="1053252" cy="946014"/>
          </a:xfrm>
        </p:grpSpPr>
        <p:pic>
          <p:nvPicPr>
            <p:cNvPr id="184" name="그림 18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85" name="TextBox 184"/>
            <p:cNvSpPr txBox="1"/>
            <p:nvPr/>
          </p:nvSpPr>
          <p:spPr>
            <a:xfrm>
              <a:off x="91249" y="7161620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/>
                <a:t>Rain -  </a:t>
              </a:r>
              <a:r>
                <a:rPr lang="ko-KR" altLang="en-US" sz="700" b="1" dirty="0" smtClean="0"/>
                <a:t>이적</a:t>
              </a:r>
              <a:endParaRPr lang="en-US" altLang="ko-KR" sz="700" b="1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90" name="그림 18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91" name="그림 19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92" name="그림 19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93" name="그림 19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94" name="그룹 193"/>
          <p:cNvGrpSpPr/>
          <p:nvPr/>
        </p:nvGrpSpPr>
        <p:grpSpPr>
          <a:xfrm>
            <a:off x="5632528" y="10256157"/>
            <a:ext cx="1053252" cy="946014"/>
            <a:chOff x="91249" y="6555212"/>
            <a:chExt cx="1053252" cy="946014"/>
          </a:xfrm>
        </p:grpSpPr>
        <p:pic>
          <p:nvPicPr>
            <p:cNvPr id="195" name="그림 19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96" name="TextBox 195"/>
            <p:cNvSpPr txBox="1"/>
            <p:nvPr/>
          </p:nvSpPr>
          <p:spPr>
            <a:xfrm>
              <a:off x="91249" y="7161620"/>
              <a:ext cx="84510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/>
                <a:t>Desperado - </a:t>
              </a:r>
              <a:r>
                <a:rPr lang="en-US" altLang="ko-KR" sz="700" b="1" dirty="0" err="1" smtClean="0"/>
                <a:t>Egles</a:t>
              </a:r>
              <a:endParaRPr lang="en-US" altLang="ko-KR" sz="700" b="1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01" name="그림 20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02" name="그림 20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03" name="그림 20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04" name="그림 20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cxnSp>
        <p:nvCxnSpPr>
          <p:cNvPr id="234" name="구부러진 연결선 233"/>
          <p:cNvCxnSpPr/>
          <p:nvPr/>
        </p:nvCxnSpPr>
        <p:spPr>
          <a:xfrm flipV="1">
            <a:off x="133841" y="11337351"/>
            <a:ext cx="6493795" cy="174543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구부러진 연결선 234"/>
          <p:cNvCxnSpPr/>
          <p:nvPr/>
        </p:nvCxnSpPr>
        <p:spPr>
          <a:xfrm flipV="1">
            <a:off x="140443" y="11472900"/>
            <a:ext cx="6493795" cy="174543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3205933" y="11364359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…</a:t>
            </a:r>
            <a:endParaRPr lang="ko-KR" altLang="en-US" sz="900" dirty="0"/>
          </a:p>
        </p:txBody>
      </p:sp>
      <p:sp>
        <p:nvSpPr>
          <p:cNvPr id="237" name="직사각형 236"/>
          <p:cNvSpPr/>
          <p:nvPr/>
        </p:nvSpPr>
        <p:spPr>
          <a:xfrm>
            <a:off x="1724009" y="11755946"/>
            <a:ext cx="3429001" cy="2617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제주특별자치도 제주시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한경면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중산간서로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</a:t>
            </a:r>
            <a:r>
              <a:rPr lang="en-US" altLang="ko-KR" sz="500" dirty="0">
                <a:solidFill>
                  <a:srgbClr val="000000"/>
                </a:solidFill>
                <a:latin typeface="맑은  고딕"/>
              </a:rPr>
              <a:t>3633-7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와이엘아트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대표이사 전상헌 사업자등록번호 </a:t>
            </a:r>
            <a:r>
              <a:rPr lang="en-US" altLang="ko-KR" sz="500" dirty="0">
                <a:solidFill>
                  <a:srgbClr val="000000"/>
                </a:solidFill>
                <a:latin typeface="맑은  고딕"/>
              </a:rPr>
              <a:t>123-45-6789</a:t>
            </a:r>
          </a:p>
          <a:p>
            <a:pPr algn="ctr"/>
            <a:r>
              <a:rPr lang="ko-KR" altLang="en-US" sz="601" b="1" dirty="0" err="1">
                <a:solidFill>
                  <a:srgbClr val="000000"/>
                </a:solidFill>
                <a:latin typeface="맑은  고딕"/>
              </a:rPr>
              <a:t>상팔스타일</a:t>
            </a:r>
            <a:r>
              <a:rPr lang="ko-KR" altLang="en-US" sz="601" b="1" dirty="0">
                <a:solidFill>
                  <a:srgbClr val="000000"/>
                </a:solidFill>
                <a:latin typeface="맑은  고딕"/>
              </a:rPr>
              <a:t> 기타 여행</a:t>
            </a:r>
            <a:endParaRPr lang="ko-KR" altLang="en-US" sz="601" b="1" dirty="0"/>
          </a:p>
        </p:txBody>
      </p:sp>
      <p:sp>
        <p:nvSpPr>
          <p:cNvPr id="238" name="TextBox 237"/>
          <p:cNvSpPr txBox="1"/>
          <p:nvPr/>
        </p:nvSpPr>
        <p:spPr>
          <a:xfrm>
            <a:off x="114670" y="116825"/>
            <a:ext cx="1786066" cy="2308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# </a:t>
            </a:r>
            <a:r>
              <a:rPr lang="ko-KR" altLang="en-US" sz="900" dirty="0" smtClean="0"/>
              <a:t>강습페이지 상세 </a:t>
            </a:r>
            <a:r>
              <a:rPr lang="en-US" altLang="ko-KR" sz="900" dirty="0" smtClean="0"/>
              <a:t>: </a:t>
            </a:r>
            <a:r>
              <a:rPr lang="ko-KR" altLang="en-US" sz="900" dirty="0" err="1" smtClean="0"/>
              <a:t>더보기</a:t>
            </a:r>
            <a:r>
              <a:rPr lang="ko-KR" altLang="en-US" sz="900" dirty="0" smtClean="0"/>
              <a:t> 펼침</a:t>
            </a:r>
            <a:endParaRPr lang="ko-KR" altLang="en-US" sz="900" dirty="0"/>
          </a:p>
        </p:txBody>
      </p:sp>
      <p:sp>
        <p:nvSpPr>
          <p:cNvPr id="239" name="TextBox 238"/>
          <p:cNvSpPr txBox="1"/>
          <p:nvPr/>
        </p:nvSpPr>
        <p:spPr>
          <a:xfrm>
            <a:off x="2968161" y="5789050"/>
            <a:ext cx="75212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더보기</a:t>
            </a:r>
            <a:r>
              <a:rPr lang="en-US" altLang="ko-KR" sz="900" dirty="0" smtClean="0"/>
              <a:t>  ^</a:t>
            </a:r>
            <a:endParaRPr lang="ko-KR" altLang="en-US" sz="900" dirty="0"/>
          </a:p>
        </p:txBody>
      </p:sp>
      <p:cxnSp>
        <p:nvCxnSpPr>
          <p:cNvPr id="240" name="직선 연결선 239"/>
          <p:cNvCxnSpPr/>
          <p:nvPr/>
        </p:nvCxnSpPr>
        <p:spPr>
          <a:xfrm flipV="1">
            <a:off x="110348" y="6816682"/>
            <a:ext cx="6619842" cy="24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1" name="그림 24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35" y="6223812"/>
            <a:ext cx="380952" cy="139683"/>
          </a:xfrm>
          <a:prstGeom prst="rect">
            <a:avLst/>
          </a:prstGeom>
        </p:spPr>
      </p:pic>
      <p:pic>
        <p:nvPicPr>
          <p:cNvPr id="242" name="그림 24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137" y="6205816"/>
            <a:ext cx="111481" cy="247735"/>
          </a:xfrm>
          <a:prstGeom prst="rect">
            <a:avLst/>
          </a:prstGeom>
        </p:spPr>
      </p:pic>
      <p:pic>
        <p:nvPicPr>
          <p:cNvPr id="243" name="그림 24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828" y="6196754"/>
            <a:ext cx="279365" cy="203175"/>
          </a:xfrm>
          <a:prstGeom prst="rect">
            <a:avLst/>
          </a:prstGeom>
        </p:spPr>
      </p:pic>
      <p:pic>
        <p:nvPicPr>
          <p:cNvPr id="244" name="그림 24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56" y="6196754"/>
            <a:ext cx="209550" cy="209550"/>
          </a:xfrm>
          <a:prstGeom prst="rect">
            <a:avLst/>
          </a:prstGeom>
        </p:spPr>
      </p:pic>
      <p:pic>
        <p:nvPicPr>
          <p:cNvPr id="245" name="그림 24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01" y="6208146"/>
            <a:ext cx="209550" cy="200025"/>
          </a:xfrm>
          <a:prstGeom prst="rect">
            <a:avLst/>
          </a:prstGeom>
        </p:spPr>
      </p:pic>
      <p:pic>
        <p:nvPicPr>
          <p:cNvPr id="246" name="그림 24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66" y="6211042"/>
            <a:ext cx="209550" cy="180975"/>
          </a:xfrm>
          <a:prstGeom prst="rect">
            <a:avLst/>
          </a:prstGeom>
        </p:spPr>
      </p:pic>
      <p:pic>
        <p:nvPicPr>
          <p:cNvPr id="248" name="그림 24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69" y="6585422"/>
            <a:ext cx="226106" cy="226106"/>
          </a:xfrm>
          <a:prstGeom prst="rect">
            <a:avLst/>
          </a:prstGeom>
        </p:spPr>
      </p:pic>
      <p:pic>
        <p:nvPicPr>
          <p:cNvPr id="251" name="그림 25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42" y="6928816"/>
            <a:ext cx="226106" cy="226106"/>
          </a:xfrm>
          <a:prstGeom prst="rect">
            <a:avLst/>
          </a:prstGeom>
        </p:spPr>
      </p:pic>
      <p:sp>
        <p:nvSpPr>
          <p:cNvPr id="252" name="TextBox 251"/>
          <p:cNvSpPr txBox="1"/>
          <p:nvPr/>
        </p:nvSpPr>
        <p:spPr>
          <a:xfrm>
            <a:off x="537657" y="6589910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</a:rPr>
              <a:t>댓글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459172" y="6920250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Kwangyoung</a:t>
            </a:r>
            <a:r>
              <a:rPr lang="ko-KR" altLang="en-US" sz="1000" b="1" dirty="0" smtClean="0"/>
              <a:t>  </a:t>
            </a:r>
            <a:r>
              <a:rPr lang="en-US" altLang="ko-KR" sz="1000" b="1" dirty="0" smtClean="0"/>
              <a:t>song</a:t>
            </a:r>
            <a:endParaRPr lang="ko-KR" altLang="en-US" sz="1000" b="1" dirty="0"/>
          </a:p>
        </p:txBody>
      </p:sp>
      <p:sp>
        <p:nvSpPr>
          <p:cNvPr id="254" name="TextBox 253"/>
          <p:cNvSpPr txBox="1"/>
          <p:nvPr/>
        </p:nvSpPr>
        <p:spPr>
          <a:xfrm>
            <a:off x="434781" y="7119098"/>
            <a:ext cx="1534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친절한 가르침 감사합니다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255" name="TextBox 254"/>
          <p:cNvSpPr txBox="1"/>
          <p:nvPr/>
        </p:nvSpPr>
        <p:spPr>
          <a:xfrm>
            <a:off x="1519740" y="6958650"/>
            <a:ext cx="40908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1</a:t>
            </a:r>
            <a:r>
              <a:rPr lang="ko-KR" altLang="en-US" sz="700" dirty="0" smtClean="0"/>
              <a:t>분전</a:t>
            </a:r>
            <a:endParaRPr lang="ko-KR" altLang="en-US" sz="700" dirty="0"/>
          </a:p>
        </p:txBody>
      </p:sp>
      <p:pic>
        <p:nvPicPr>
          <p:cNvPr id="256" name="그림 25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484" y="6973703"/>
            <a:ext cx="133350" cy="123825"/>
          </a:xfrm>
          <a:prstGeom prst="rect">
            <a:avLst/>
          </a:prstGeom>
        </p:spPr>
      </p:pic>
      <p:pic>
        <p:nvPicPr>
          <p:cNvPr id="257" name="그림 25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251" y="6979956"/>
            <a:ext cx="142875" cy="123825"/>
          </a:xfrm>
          <a:prstGeom prst="rect">
            <a:avLst/>
          </a:prstGeom>
        </p:spPr>
      </p:pic>
      <p:sp>
        <p:nvSpPr>
          <p:cNvPr id="258" name="TextBox 257"/>
          <p:cNvSpPr txBox="1"/>
          <p:nvPr/>
        </p:nvSpPr>
        <p:spPr>
          <a:xfrm>
            <a:off x="6255435" y="6938563"/>
            <a:ext cx="2295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259" name="TextBox 258"/>
          <p:cNvSpPr txBox="1"/>
          <p:nvPr/>
        </p:nvSpPr>
        <p:spPr>
          <a:xfrm>
            <a:off x="6542099" y="6933070"/>
            <a:ext cx="2295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5</a:t>
            </a:r>
            <a:endParaRPr lang="ko-KR" altLang="en-US" sz="700" dirty="0"/>
          </a:p>
        </p:txBody>
      </p:sp>
      <p:cxnSp>
        <p:nvCxnSpPr>
          <p:cNvPr id="260" name="직선 연결선 259"/>
          <p:cNvCxnSpPr/>
          <p:nvPr/>
        </p:nvCxnSpPr>
        <p:spPr>
          <a:xfrm flipV="1">
            <a:off x="109169" y="7289050"/>
            <a:ext cx="6619842" cy="24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1" name="그림 26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37" y="7331225"/>
            <a:ext cx="226106" cy="226106"/>
          </a:xfrm>
          <a:prstGeom prst="rect">
            <a:avLst/>
          </a:prstGeom>
        </p:spPr>
      </p:pic>
      <p:sp>
        <p:nvSpPr>
          <p:cNvPr id="262" name="TextBox 261"/>
          <p:cNvSpPr txBox="1"/>
          <p:nvPr/>
        </p:nvSpPr>
        <p:spPr>
          <a:xfrm>
            <a:off x="456967" y="7322659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빤따스뤽</a:t>
            </a:r>
            <a:endParaRPr lang="ko-KR" altLang="en-US" sz="1000" b="1" dirty="0"/>
          </a:p>
        </p:txBody>
      </p:sp>
      <p:sp>
        <p:nvSpPr>
          <p:cNvPr id="263" name="TextBox 262"/>
          <p:cNvSpPr txBox="1"/>
          <p:nvPr/>
        </p:nvSpPr>
        <p:spPr>
          <a:xfrm>
            <a:off x="432576" y="7521507"/>
            <a:ext cx="11849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잘 좀 가르쳐 주세요</a:t>
            </a:r>
            <a:endParaRPr lang="ko-KR" altLang="en-US" sz="900" dirty="0"/>
          </a:p>
        </p:txBody>
      </p:sp>
      <p:sp>
        <p:nvSpPr>
          <p:cNvPr id="264" name="TextBox 263"/>
          <p:cNvSpPr txBox="1"/>
          <p:nvPr/>
        </p:nvSpPr>
        <p:spPr>
          <a:xfrm>
            <a:off x="1012379" y="7361059"/>
            <a:ext cx="4988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1</a:t>
            </a:r>
            <a:r>
              <a:rPr lang="ko-KR" altLang="en-US" sz="700" dirty="0" err="1" smtClean="0"/>
              <a:t>개월전</a:t>
            </a:r>
            <a:endParaRPr lang="ko-KR" altLang="en-US" sz="700" dirty="0"/>
          </a:p>
        </p:txBody>
      </p:sp>
      <p:pic>
        <p:nvPicPr>
          <p:cNvPr id="265" name="그림 26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279" y="7376112"/>
            <a:ext cx="133350" cy="123825"/>
          </a:xfrm>
          <a:prstGeom prst="rect">
            <a:avLst/>
          </a:prstGeom>
        </p:spPr>
      </p:pic>
      <p:pic>
        <p:nvPicPr>
          <p:cNvPr id="266" name="그림 26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046" y="7382365"/>
            <a:ext cx="142875" cy="123825"/>
          </a:xfrm>
          <a:prstGeom prst="rect">
            <a:avLst/>
          </a:prstGeom>
        </p:spPr>
      </p:pic>
      <p:sp>
        <p:nvSpPr>
          <p:cNvPr id="267" name="TextBox 266"/>
          <p:cNvSpPr txBox="1"/>
          <p:nvPr/>
        </p:nvSpPr>
        <p:spPr>
          <a:xfrm>
            <a:off x="6253230" y="7340972"/>
            <a:ext cx="2295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268" name="TextBox 267"/>
          <p:cNvSpPr txBox="1"/>
          <p:nvPr/>
        </p:nvSpPr>
        <p:spPr>
          <a:xfrm>
            <a:off x="6539894" y="7335479"/>
            <a:ext cx="2295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5</a:t>
            </a:r>
            <a:endParaRPr lang="ko-KR" altLang="en-US" sz="700" dirty="0"/>
          </a:p>
        </p:txBody>
      </p:sp>
      <p:cxnSp>
        <p:nvCxnSpPr>
          <p:cNvPr id="269" name="직선 연결선 268"/>
          <p:cNvCxnSpPr/>
          <p:nvPr/>
        </p:nvCxnSpPr>
        <p:spPr>
          <a:xfrm flipV="1">
            <a:off x="100570" y="8184613"/>
            <a:ext cx="6619842" cy="24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1" name="그림 27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66" y="7766327"/>
            <a:ext cx="226106" cy="226106"/>
          </a:xfrm>
          <a:prstGeom prst="rect">
            <a:avLst/>
          </a:prstGeom>
        </p:spPr>
      </p:pic>
      <p:sp>
        <p:nvSpPr>
          <p:cNvPr id="272" name="TextBox 271"/>
          <p:cNvSpPr txBox="1"/>
          <p:nvPr/>
        </p:nvSpPr>
        <p:spPr>
          <a:xfrm>
            <a:off x="686496" y="77577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/>
              <a:t>상팔</a:t>
            </a:r>
            <a:endParaRPr lang="ko-KR" altLang="en-US" sz="1000" b="1" dirty="0"/>
          </a:p>
        </p:txBody>
      </p:sp>
      <p:sp>
        <p:nvSpPr>
          <p:cNvPr id="273" name="TextBox 272"/>
          <p:cNvSpPr txBox="1"/>
          <p:nvPr/>
        </p:nvSpPr>
        <p:spPr>
          <a:xfrm>
            <a:off x="662105" y="795660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꺼지셈</a:t>
            </a:r>
            <a:endParaRPr lang="ko-KR" altLang="en-US" sz="900" dirty="0"/>
          </a:p>
        </p:txBody>
      </p:sp>
      <p:sp>
        <p:nvSpPr>
          <p:cNvPr id="274" name="TextBox 273"/>
          <p:cNvSpPr txBox="1"/>
          <p:nvPr/>
        </p:nvSpPr>
        <p:spPr>
          <a:xfrm>
            <a:off x="1030898" y="7796161"/>
            <a:ext cx="4988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1</a:t>
            </a:r>
            <a:r>
              <a:rPr lang="ko-KR" altLang="en-US" sz="700" dirty="0" err="1" smtClean="0"/>
              <a:t>개월전</a:t>
            </a:r>
            <a:endParaRPr lang="ko-KR" altLang="en-US" sz="700" dirty="0"/>
          </a:p>
        </p:txBody>
      </p:sp>
      <p:pic>
        <p:nvPicPr>
          <p:cNvPr id="280" name="그림 27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52" y="8244465"/>
            <a:ext cx="226106" cy="226106"/>
          </a:xfrm>
          <a:prstGeom prst="rect">
            <a:avLst/>
          </a:prstGeom>
        </p:spPr>
      </p:pic>
      <p:sp>
        <p:nvSpPr>
          <p:cNvPr id="281" name="TextBox 280"/>
          <p:cNvSpPr txBox="1"/>
          <p:nvPr/>
        </p:nvSpPr>
        <p:spPr>
          <a:xfrm>
            <a:off x="458082" y="823589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홍길동</a:t>
            </a:r>
            <a:endParaRPr lang="ko-KR" altLang="en-US" sz="1000" b="1" dirty="0"/>
          </a:p>
        </p:txBody>
      </p:sp>
      <p:sp>
        <p:nvSpPr>
          <p:cNvPr id="282" name="TextBox 281"/>
          <p:cNvSpPr txBox="1"/>
          <p:nvPr/>
        </p:nvSpPr>
        <p:spPr>
          <a:xfrm>
            <a:off x="433691" y="8434747"/>
            <a:ext cx="1534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친절한 가르침 감사합니다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283" name="TextBox 282"/>
          <p:cNvSpPr txBox="1"/>
          <p:nvPr/>
        </p:nvSpPr>
        <p:spPr>
          <a:xfrm>
            <a:off x="904792" y="8274299"/>
            <a:ext cx="4988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6</a:t>
            </a:r>
            <a:r>
              <a:rPr lang="ko-KR" altLang="en-US" sz="700" dirty="0" err="1" smtClean="0"/>
              <a:t>개월전</a:t>
            </a:r>
            <a:endParaRPr lang="ko-KR" altLang="en-US" sz="700" dirty="0"/>
          </a:p>
        </p:txBody>
      </p:sp>
      <p:pic>
        <p:nvPicPr>
          <p:cNvPr id="284" name="그림 28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394" y="8289352"/>
            <a:ext cx="133350" cy="123825"/>
          </a:xfrm>
          <a:prstGeom prst="rect">
            <a:avLst/>
          </a:prstGeom>
        </p:spPr>
      </p:pic>
      <p:pic>
        <p:nvPicPr>
          <p:cNvPr id="285" name="그림 28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161" y="8295605"/>
            <a:ext cx="142875" cy="123825"/>
          </a:xfrm>
          <a:prstGeom prst="rect">
            <a:avLst/>
          </a:prstGeom>
        </p:spPr>
      </p:pic>
      <p:sp>
        <p:nvSpPr>
          <p:cNvPr id="286" name="TextBox 285"/>
          <p:cNvSpPr txBox="1"/>
          <p:nvPr/>
        </p:nvSpPr>
        <p:spPr>
          <a:xfrm>
            <a:off x="6254345" y="8254212"/>
            <a:ext cx="2295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287" name="TextBox 286"/>
          <p:cNvSpPr txBox="1"/>
          <p:nvPr/>
        </p:nvSpPr>
        <p:spPr>
          <a:xfrm>
            <a:off x="6541009" y="8248719"/>
            <a:ext cx="2295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5</a:t>
            </a:r>
            <a:endParaRPr lang="ko-KR" altLang="en-US" sz="700" dirty="0"/>
          </a:p>
        </p:txBody>
      </p:sp>
      <p:cxnSp>
        <p:nvCxnSpPr>
          <p:cNvPr id="288" name="직선 연결선 287"/>
          <p:cNvCxnSpPr/>
          <p:nvPr/>
        </p:nvCxnSpPr>
        <p:spPr>
          <a:xfrm flipV="1">
            <a:off x="101685" y="8604699"/>
            <a:ext cx="6619842" cy="24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3493211" y="5856722"/>
            <a:ext cx="1415772" cy="2308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클릭시</a:t>
            </a:r>
            <a:r>
              <a:rPr lang="ko-KR" altLang="en-US" sz="900" dirty="0" smtClean="0"/>
              <a:t> </a:t>
            </a:r>
            <a:r>
              <a:rPr lang="ko-KR" altLang="en-US" sz="900" dirty="0" smtClean="0"/>
              <a:t>하단 </a:t>
            </a:r>
            <a:r>
              <a:rPr lang="ko-KR" altLang="en-US" sz="900" smtClean="0"/>
              <a:t>게시판 닫힘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214708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9712" y="18061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상팔</a:t>
            </a:r>
            <a:r>
              <a:rPr lang="ko-KR" altLang="en-US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스타일 기타</a:t>
            </a: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128587" y="770575"/>
            <a:ext cx="6619844" cy="24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128590" y="1132533"/>
            <a:ext cx="6619842" cy="24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87" y="117421"/>
            <a:ext cx="92247" cy="103778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196" y="111593"/>
            <a:ext cx="106473" cy="10960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40443" y="855396"/>
            <a:ext cx="65892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추천태그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/>
              <a:t>김광석 </a:t>
            </a:r>
            <a:r>
              <a:rPr lang="en-US" altLang="ko-KR" sz="1100" dirty="0"/>
              <a:t>#7080 #16</a:t>
            </a:r>
            <a:r>
              <a:rPr lang="ko-KR" altLang="en-US" sz="1100" dirty="0"/>
              <a:t>비트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상팔스타일</a:t>
            </a:r>
            <a:r>
              <a:rPr lang="en-US" altLang="ko-KR" sz="1100" dirty="0"/>
              <a:t>16</a:t>
            </a:r>
            <a:r>
              <a:rPr lang="ko-KR" altLang="en-US" sz="1100" dirty="0"/>
              <a:t>집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핑거스타일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쉬운곡</a:t>
            </a:r>
            <a:endParaRPr lang="en-US" altLang="ko-KR" sz="1100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" y="3654024"/>
            <a:ext cx="170505" cy="177479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242971" y="3636872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머리말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142189" y="3907211"/>
            <a:ext cx="2307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차가운 바람이 불어오는 겨울입니다</a:t>
            </a:r>
            <a:r>
              <a:rPr lang="en-US" altLang="ko-KR" sz="700" dirty="0" smtClean="0"/>
              <a:t>.</a:t>
            </a:r>
          </a:p>
          <a:p>
            <a:r>
              <a:rPr lang="ko-KR" altLang="en-US" sz="700" dirty="0" smtClean="0"/>
              <a:t>서로의 따듯한 온기와 사랑을 나누는 계절이네요</a:t>
            </a:r>
            <a:endParaRPr lang="en-US" altLang="ko-KR" sz="700" dirty="0" smtClean="0"/>
          </a:p>
          <a:p>
            <a:r>
              <a:rPr lang="ko-KR" altLang="en-US" sz="700" dirty="0" smtClean="0"/>
              <a:t>한번의 아픔을 겪고 나니 소소한 것들이 그리워 집니다</a:t>
            </a:r>
            <a:r>
              <a:rPr lang="en-US" altLang="ko-KR" sz="700" dirty="0" smtClean="0"/>
              <a:t>.</a:t>
            </a:r>
          </a:p>
          <a:p>
            <a:r>
              <a:rPr lang="ko-KR" altLang="en-US" sz="700" dirty="0" smtClean="0"/>
              <a:t>언제나처럼 기타와 노래로 달래봅니다</a:t>
            </a:r>
            <a:r>
              <a:rPr lang="en-US" altLang="ko-KR" sz="700" dirty="0" smtClean="0"/>
              <a:t>.</a:t>
            </a:r>
            <a:endParaRPr lang="en-US" altLang="ko-KR" sz="700" dirty="0"/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4" y="4786811"/>
            <a:ext cx="170505" cy="177479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258478" y="4769659"/>
            <a:ext cx="2159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상팔스타일</a:t>
            </a:r>
            <a:r>
              <a:rPr lang="ko-KR" altLang="en-US" sz="900" dirty="0" smtClean="0"/>
              <a:t>  기타여행 </a:t>
            </a:r>
            <a:r>
              <a:rPr lang="en-US" altLang="ko-KR" sz="900" dirty="0" smtClean="0"/>
              <a:t>17</a:t>
            </a:r>
            <a:r>
              <a:rPr lang="ko-KR" altLang="en-US" sz="900" dirty="0" smtClean="0"/>
              <a:t>집 </a:t>
            </a:r>
            <a:r>
              <a:rPr lang="ko-KR" altLang="en-US" sz="900" dirty="0" err="1" smtClean="0"/>
              <a:t>수록곡</a:t>
            </a:r>
            <a:r>
              <a:rPr lang="ko-KR" altLang="en-US" sz="900" dirty="0" smtClean="0"/>
              <a:t> 보기</a:t>
            </a:r>
            <a:endParaRPr lang="ko-KR" altLang="en-US" sz="9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91249" y="5132493"/>
            <a:ext cx="1053252" cy="946014"/>
            <a:chOff x="91249" y="6555212"/>
            <a:chExt cx="1053252" cy="946014"/>
          </a:xfrm>
        </p:grpSpPr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91249" y="7161620"/>
              <a:ext cx="70243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감사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김동률</a:t>
              </a:r>
              <a:endParaRPr lang="en-US" altLang="ko-KR" sz="7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77" name="그룹 76"/>
          <p:cNvGrpSpPr/>
          <p:nvPr/>
        </p:nvGrpSpPr>
        <p:grpSpPr>
          <a:xfrm>
            <a:off x="1197378" y="5138307"/>
            <a:ext cx="1053252" cy="946014"/>
            <a:chOff x="91249" y="6555212"/>
            <a:chExt cx="1053252" cy="946014"/>
          </a:xfrm>
        </p:grpSpPr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91249" y="7161620"/>
              <a:ext cx="95090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그대에게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무한궤도</a:t>
              </a:r>
              <a:endParaRPr lang="en-US" altLang="ko-KR" sz="700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88" name="그룹 87"/>
          <p:cNvGrpSpPr/>
          <p:nvPr/>
        </p:nvGrpSpPr>
        <p:grpSpPr>
          <a:xfrm>
            <a:off x="2303507" y="5140066"/>
            <a:ext cx="1053252" cy="946014"/>
            <a:chOff x="91249" y="6555212"/>
            <a:chExt cx="1053252" cy="946014"/>
          </a:xfrm>
        </p:grpSpPr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90" name="TextBox 89"/>
            <p:cNvSpPr txBox="1"/>
            <p:nvPr/>
          </p:nvSpPr>
          <p:spPr>
            <a:xfrm>
              <a:off x="91249" y="7161620"/>
              <a:ext cx="88197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기다려줘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김광석</a:t>
              </a:r>
              <a:endParaRPr lang="en-US" altLang="ko-KR" sz="7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99" name="그룹 98"/>
          <p:cNvGrpSpPr/>
          <p:nvPr/>
        </p:nvGrpSpPr>
        <p:grpSpPr>
          <a:xfrm>
            <a:off x="3409636" y="5137996"/>
            <a:ext cx="1213794" cy="946014"/>
            <a:chOff x="91249" y="6555212"/>
            <a:chExt cx="1213794" cy="946014"/>
          </a:xfrm>
        </p:grpSpPr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01" name="TextBox 100"/>
            <p:cNvSpPr txBox="1"/>
            <p:nvPr/>
          </p:nvSpPr>
          <p:spPr>
            <a:xfrm>
              <a:off x="91249" y="7161620"/>
              <a:ext cx="121379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넌 이별 난 아직 </a:t>
              </a:r>
              <a:r>
                <a:rPr lang="en-US" altLang="ko-KR" sz="700" b="1" dirty="0" smtClean="0"/>
                <a:t>– </a:t>
              </a:r>
              <a:r>
                <a:rPr lang="ko-KR" altLang="en-US" sz="700" b="1" dirty="0" err="1" smtClean="0"/>
                <a:t>스텐딩</a:t>
              </a:r>
              <a:r>
                <a:rPr lang="en-US" altLang="ko-KR" sz="700" b="1" dirty="0" smtClean="0"/>
                <a:t>…</a:t>
              </a:r>
              <a:endParaRPr lang="en-US" altLang="ko-KR" sz="700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06" name="그림 10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07" name="그림 10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10" name="그룹 109"/>
          <p:cNvGrpSpPr/>
          <p:nvPr/>
        </p:nvGrpSpPr>
        <p:grpSpPr>
          <a:xfrm>
            <a:off x="4515765" y="5137996"/>
            <a:ext cx="1053252" cy="946014"/>
            <a:chOff x="91249" y="6555212"/>
            <a:chExt cx="1053252" cy="946014"/>
          </a:xfrm>
        </p:grpSpPr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12" name="TextBox 111"/>
            <p:cNvSpPr txBox="1"/>
            <p:nvPr/>
          </p:nvSpPr>
          <p:spPr>
            <a:xfrm>
              <a:off x="91249" y="7161620"/>
              <a:ext cx="99257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사랑한 후에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들국화</a:t>
              </a:r>
              <a:endParaRPr lang="en-US" altLang="ko-KR" sz="700" b="1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21" name="그룹 120"/>
          <p:cNvGrpSpPr/>
          <p:nvPr/>
        </p:nvGrpSpPr>
        <p:grpSpPr>
          <a:xfrm>
            <a:off x="5621895" y="5137996"/>
            <a:ext cx="1191352" cy="946014"/>
            <a:chOff x="91249" y="6555212"/>
            <a:chExt cx="1191352" cy="946014"/>
          </a:xfrm>
        </p:grpSpPr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23" name="TextBox 122"/>
            <p:cNvSpPr txBox="1"/>
            <p:nvPr/>
          </p:nvSpPr>
          <p:spPr>
            <a:xfrm>
              <a:off x="91249" y="7161620"/>
              <a:ext cx="119135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사랑해요 </a:t>
              </a:r>
              <a:r>
                <a:rPr lang="en-US" altLang="ko-KR" sz="700" b="1" dirty="0" smtClean="0"/>
                <a:t>– </a:t>
              </a:r>
              <a:r>
                <a:rPr lang="ko-KR" altLang="en-US" sz="700" b="1" dirty="0" smtClean="0"/>
                <a:t>고은희</a:t>
              </a:r>
              <a:r>
                <a:rPr lang="en-US" altLang="ko-KR" sz="700" b="1" dirty="0" smtClean="0"/>
                <a:t>,</a:t>
              </a:r>
              <a:r>
                <a:rPr lang="ko-KR" altLang="en-US" sz="700" b="1" dirty="0" smtClean="0"/>
                <a:t>이정란</a:t>
              </a:r>
              <a:endParaRPr lang="en-US" altLang="ko-KR" sz="7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28" name="그림 12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29" name="그림 12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30" name="그림 12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32" name="그룹 131"/>
          <p:cNvGrpSpPr/>
          <p:nvPr/>
        </p:nvGrpSpPr>
        <p:grpSpPr>
          <a:xfrm>
            <a:off x="101882" y="6115944"/>
            <a:ext cx="1053252" cy="946014"/>
            <a:chOff x="91249" y="6555212"/>
            <a:chExt cx="1053252" cy="946014"/>
          </a:xfrm>
        </p:grpSpPr>
        <p:pic>
          <p:nvPicPr>
            <p:cNvPr id="133" name="그림 1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34" name="TextBox 133"/>
            <p:cNvSpPr txBox="1"/>
            <p:nvPr/>
          </p:nvSpPr>
          <p:spPr>
            <a:xfrm>
              <a:off x="91249" y="7161620"/>
              <a:ext cx="99257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알고 싶어요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이선희</a:t>
              </a:r>
              <a:endParaRPr lang="en-US" altLang="ko-KR" sz="700" b="1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41" name="그림 14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43" name="그룹 142"/>
          <p:cNvGrpSpPr/>
          <p:nvPr/>
        </p:nvGrpSpPr>
        <p:grpSpPr>
          <a:xfrm>
            <a:off x="1208011" y="6121758"/>
            <a:ext cx="1173719" cy="946014"/>
            <a:chOff x="91249" y="6555212"/>
            <a:chExt cx="1173719" cy="946014"/>
          </a:xfrm>
        </p:grpSpPr>
        <p:pic>
          <p:nvPicPr>
            <p:cNvPr id="144" name="그림 1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45" name="TextBox 144"/>
            <p:cNvSpPr txBox="1"/>
            <p:nvPr/>
          </p:nvSpPr>
          <p:spPr>
            <a:xfrm>
              <a:off x="91249" y="7161620"/>
              <a:ext cx="117371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이별이야기 </a:t>
              </a:r>
              <a:r>
                <a:rPr lang="en-US" altLang="ko-KR" sz="700" b="1" dirty="0" smtClean="0"/>
                <a:t>– </a:t>
              </a:r>
              <a:r>
                <a:rPr lang="ko-KR" altLang="en-US" sz="700" b="1" dirty="0" err="1" smtClean="0"/>
                <a:t>이문세</a:t>
              </a:r>
              <a:r>
                <a:rPr lang="en-US" altLang="ko-KR" sz="700" b="1" dirty="0" smtClean="0"/>
                <a:t>,</a:t>
              </a:r>
              <a:r>
                <a:rPr lang="ko-KR" altLang="en-US" sz="700" b="1" dirty="0" smtClean="0"/>
                <a:t>고</a:t>
              </a:r>
              <a:r>
                <a:rPr lang="en-US" altLang="ko-KR" sz="700" b="1" dirty="0" smtClean="0"/>
                <a:t>…</a:t>
              </a:r>
              <a:endParaRPr lang="en-US" altLang="ko-KR" sz="700" b="1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50" name="그림 14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51" name="그림 15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52" name="그림 15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53" name="그림 15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54" name="그룹 153"/>
          <p:cNvGrpSpPr/>
          <p:nvPr/>
        </p:nvGrpSpPr>
        <p:grpSpPr>
          <a:xfrm>
            <a:off x="2314140" y="6123517"/>
            <a:ext cx="1053252" cy="946014"/>
            <a:chOff x="91249" y="6555212"/>
            <a:chExt cx="1053252" cy="946014"/>
          </a:xfrm>
        </p:grpSpPr>
        <p:pic>
          <p:nvPicPr>
            <p:cNvPr id="155" name="그림 15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56" name="TextBox 155"/>
            <p:cNvSpPr txBox="1"/>
            <p:nvPr/>
          </p:nvSpPr>
          <p:spPr>
            <a:xfrm>
              <a:off x="91249" y="7161620"/>
              <a:ext cx="7922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혜화동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동물원</a:t>
              </a:r>
              <a:endParaRPr lang="en-US" altLang="ko-KR" sz="700" b="1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62" name="그림 16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63" name="그림 16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65" name="그룹 164"/>
          <p:cNvGrpSpPr/>
          <p:nvPr/>
        </p:nvGrpSpPr>
        <p:grpSpPr>
          <a:xfrm>
            <a:off x="3420269" y="6121447"/>
            <a:ext cx="1250663" cy="946014"/>
            <a:chOff x="91249" y="6555212"/>
            <a:chExt cx="1250663" cy="946014"/>
          </a:xfrm>
        </p:grpSpPr>
        <p:pic>
          <p:nvPicPr>
            <p:cNvPr id="166" name="그림 16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67" name="TextBox 166"/>
            <p:cNvSpPr txBox="1"/>
            <p:nvPr/>
          </p:nvSpPr>
          <p:spPr>
            <a:xfrm>
              <a:off x="91249" y="7161620"/>
              <a:ext cx="125066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err="1" smtClean="0"/>
                <a:t>Happybirthday</a:t>
              </a:r>
              <a:r>
                <a:rPr lang="en-US" altLang="ko-KR" sz="700" b="1" dirty="0" smtClean="0"/>
                <a:t> to you – </a:t>
              </a:r>
              <a:r>
                <a:rPr lang="ko-KR" altLang="en-US" sz="700" b="1" dirty="0" smtClean="0"/>
                <a:t>권</a:t>
              </a:r>
              <a:r>
                <a:rPr lang="en-US" altLang="ko-KR" sz="700" b="1" dirty="0" smtClean="0"/>
                <a:t>…</a:t>
              </a:r>
              <a:endParaRPr lang="en-US" altLang="ko-KR" sz="700" b="1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72" name="그림 17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73" name="그림 17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74" name="그림 17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75" name="그림 17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76" name="그룹 175"/>
          <p:cNvGrpSpPr/>
          <p:nvPr/>
        </p:nvGrpSpPr>
        <p:grpSpPr>
          <a:xfrm>
            <a:off x="4526398" y="6121447"/>
            <a:ext cx="1053252" cy="946014"/>
            <a:chOff x="91249" y="6555212"/>
            <a:chExt cx="1053252" cy="946014"/>
          </a:xfrm>
        </p:grpSpPr>
        <p:pic>
          <p:nvPicPr>
            <p:cNvPr id="177" name="그림 17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78" name="TextBox 177"/>
            <p:cNvSpPr txBox="1"/>
            <p:nvPr/>
          </p:nvSpPr>
          <p:spPr>
            <a:xfrm>
              <a:off x="91249" y="7161620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/>
                <a:t>Rain -  </a:t>
              </a:r>
              <a:r>
                <a:rPr lang="ko-KR" altLang="en-US" sz="700" b="1" dirty="0" smtClean="0"/>
                <a:t>이적</a:t>
              </a:r>
              <a:endParaRPr lang="en-US" altLang="ko-KR" sz="700" b="1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83" name="그림 18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84" name="그림 18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85" name="그림 18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86" name="그림 18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87" name="그룹 186"/>
          <p:cNvGrpSpPr/>
          <p:nvPr/>
        </p:nvGrpSpPr>
        <p:grpSpPr>
          <a:xfrm>
            <a:off x="5632528" y="6121447"/>
            <a:ext cx="1053252" cy="946014"/>
            <a:chOff x="91249" y="6555212"/>
            <a:chExt cx="1053252" cy="946014"/>
          </a:xfrm>
        </p:grpSpPr>
        <p:pic>
          <p:nvPicPr>
            <p:cNvPr id="188" name="그림 18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89" name="TextBox 188"/>
            <p:cNvSpPr txBox="1"/>
            <p:nvPr/>
          </p:nvSpPr>
          <p:spPr>
            <a:xfrm>
              <a:off x="91249" y="7161620"/>
              <a:ext cx="84510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/>
                <a:t>Desperado - </a:t>
              </a:r>
              <a:r>
                <a:rPr lang="en-US" altLang="ko-KR" sz="700" b="1" dirty="0" err="1" smtClean="0"/>
                <a:t>Egles</a:t>
              </a:r>
              <a:endParaRPr lang="en-US" altLang="ko-KR" sz="700" b="1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94" name="그림 19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95" name="그림 19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96" name="그림 19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97" name="그림 19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98" name="그룹 197"/>
          <p:cNvGrpSpPr/>
          <p:nvPr/>
        </p:nvGrpSpPr>
        <p:grpSpPr>
          <a:xfrm>
            <a:off x="101882" y="7130334"/>
            <a:ext cx="1207382" cy="946014"/>
            <a:chOff x="91249" y="6555212"/>
            <a:chExt cx="1207382" cy="946014"/>
          </a:xfrm>
        </p:grpSpPr>
        <p:pic>
          <p:nvPicPr>
            <p:cNvPr id="199" name="그림 19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00" name="TextBox 199"/>
            <p:cNvSpPr txBox="1"/>
            <p:nvPr/>
          </p:nvSpPr>
          <p:spPr>
            <a:xfrm>
              <a:off x="91249" y="7161620"/>
              <a:ext cx="12073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err="1" smtClean="0"/>
                <a:t>Ist’t</a:t>
              </a:r>
              <a:r>
                <a:rPr lang="en-US" altLang="ko-KR" sz="700" b="1" dirty="0" smtClean="0"/>
                <a:t> she lovely – Stevie W…</a:t>
              </a:r>
              <a:endParaRPr lang="en-US" altLang="ko-KR" sz="700" b="1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05" name="그림 20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06" name="그림 20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07" name="그림 20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08" name="그림 20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09" name="그룹 208"/>
          <p:cNvGrpSpPr/>
          <p:nvPr/>
        </p:nvGrpSpPr>
        <p:grpSpPr>
          <a:xfrm>
            <a:off x="1208011" y="7136148"/>
            <a:ext cx="1197764" cy="946014"/>
            <a:chOff x="91249" y="6555212"/>
            <a:chExt cx="1197764" cy="946014"/>
          </a:xfrm>
        </p:grpSpPr>
        <p:pic>
          <p:nvPicPr>
            <p:cNvPr id="210" name="그림 20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11" name="TextBox 210"/>
            <p:cNvSpPr txBox="1"/>
            <p:nvPr/>
          </p:nvSpPr>
          <p:spPr>
            <a:xfrm>
              <a:off x="91249" y="7161620"/>
              <a:ext cx="119776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/>
                <a:t>Sweet Caroline – Neil </a:t>
              </a:r>
              <a:r>
                <a:rPr lang="en-US" altLang="ko-KR" sz="700" b="1" dirty="0" err="1" smtClean="0"/>
                <a:t>Dia</a:t>
              </a:r>
              <a:r>
                <a:rPr lang="en-US" altLang="ko-KR" sz="700" b="1" dirty="0" smtClean="0"/>
                <a:t>…</a:t>
              </a:r>
              <a:endParaRPr lang="en-US" altLang="ko-KR" sz="700" b="1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16" name="그림 2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17" name="그림 2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18" name="그림 21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19" name="그림 21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sp>
        <p:nvSpPr>
          <p:cNvPr id="220" name="TextBox 219"/>
          <p:cNvSpPr txBox="1"/>
          <p:nvPr/>
        </p:nvSpPr>
        <p:spPr>
          <a:xfrm>
            <a:off x="114670" y="116825"/>
            <a:ext cx="2332690" cy="2308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# </a:t>
            </a:r>
            <a:r>
              <a:rPr lang="ko-KR" altLang="en-US" sz="900" dirty="0" err="1" smtClean="0"/>
              <a:t>상팔스타일</a:t>
            </a:r>
            <a:r>
              <a:rPr lang="ko-KR" altLang="en-US" sz="900" dirty="0" smtClean="0"/>
              <a:t> 기타여행 각 </a:t>
            </a:r>
            <a:r>
              <a:rPr lang="ko-KR" altLang="en-US" sz="900" dirty="0" err="1" smtClean="0"/>
              <a:t>권별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메인페이지</a:t>
            </a:r>
            <a:endParaRPr lang="ko-KR" altLang="en-US" sz="900" dirty="0"/>
          </a:p>
        </p:txBody>
      </p:sp>
      <p:pic>
        <p:nvPicPr>
          <p:cNvPr id="222" name="그림 2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4" y="1457027"/>
            <a:ext cx="6600368" cy="2110956"/>
          </a:xfrm>
          <a:prstGeom prst="rect">
            <a:avLst/>
          </a:prstGeom>
        </p:spPr>
      </p:pic>
      <p:pic>
        <p:nvPicPr>
          <p:cNvPr id="223" name="그림 2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4" y="8296221"/>
            <a:ext cx="170505" cy="177479"/>
          </a:xfrm>
          <a:prstGeom prst="rect">
            <a:avLst/>
          </a:prstGeom>
        </p:spPr>
      </p:pic>
      <p:sp>
        <p:nvSpPr>
          <p:cNvPr id="224" name="TextBox 223"/>
          <p:cNvSpPr txBox="1"/>
          <p:nvPr/>
        </p:nvSpPr>
        <p:spPr>
          <a:xfrm>
            <a:off x="258478" y="8279069"/>
            <a:ext cx="1620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상팔스타일</a:t>
            </a:r>
            <a:r>
              <a:rPr lang="ko-KR" altLang="en-US" sz="900" dirty="0"/>
              <a:t> 기타여행 </a:t>
            </a:r>
            <a:r>
              <a:rPr lang="ko-KR" altLang="en-US" sz="900" dirty="0" err="1"/>
              <a:t>악보집</a:t>
            </a:r>
            <a:endParaRPr lang="ko-KR" altLang="en-US" sz="900" dirty="0"/>
          </a:p>
        </p:txBody>
      </p:sp>
      <p:pic>
        <p:nvPicPr>
          <p:cNvPr id="225" name="그림 2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54" y="8560991"/>
            <a:ext cx="938972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6" name="그림 2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614" y="8560991"/>
            <a:ext cx="939221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2" name="그림 23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29" y="8560991"/>
            <a:ext cx="1183250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1" name="그림 24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707" y="8560991"/>
            <a:ext cx="985774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2" name="그림 24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810" y="8560991"/>
            <a:ext cx="1008000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5" name="TextBox 244"/>
          <p:cNvSpPr txBox="1"/>
          <p:nvPr/>
        </p:nvSpPr>
        <p:spPr>
          <a:xfrm>
            <a:off x="184263" y="9826900"/>
            <a:ext cx="894797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</a:t>
            </a:r>
            <a:endParaRPr lang="en-US" altLang="ko-KR" sz="601" dirty="0"/>
          </a:p>
        </p:txBody>
      </p:sp>
      <p:sp>
        <p:nvSpPr>
          <p:cNvPr id="246" name="TextBox 245"/>
          <p:cNvSpPr txBox="1"/>
          <p:nvPr/>
        </p:nvSpPr>
        <p:spPr>
          <a:xfrm>
            <a:off x="1768706" y="9819802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2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247" name="TextBox 246"/>
          <p:cNvSpPr txBox="1"/>
          <p:nvPr/>
        </p:nvSpPr>
        <p:spPr>
          <a:xfrm>
            <a:off x="3084811" y="9826900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3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248" name="TextBox 247"/>
          <p:cNvSpPr txBox="1"/>
          <p:nvPr/>
        </p:nvSpPr>
        <p:spPr>
          <a:xfrm>
            <a:off x="4429052" y="9826900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4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249" name="TextBox 248"/>
          <p:cNvSpPr txBox="1"/>
          <p:nvPr/>
        </p:nvSpPr>
        <p:spPr>
          <a:xfrm>
            <a:off x="5693035" y="9826900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5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cxnSp>
        <p:nvCxnSpPr>
          <p:cNvPr id="266" name="구부러진 연결선 265"/>
          <p:cNvCxnSpPr/>
          <p:nvPr/>
        </p:nvCxnSpPr>
        <p:spPr>
          <a:xfrm flipV="1">
            <a:off x="133841" y="11337351"/>
            <a:ext cx="6493795" cy="174543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구부러진 연결선 266"/>
          <p:cNvCxnSpPr/>
          <p:nvPr/>
        </p:nvCxnSpPr>
        <p:spPr>
          <a:xfrm flipV="1">
            <a:off x="140443" y="11472900"/>
            <a:ext cx="6493795" cy="174543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3205933" y="11364359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…</a:t>
            </a:r>
            <a:endParaRPr lang="ko-KR" altLang="en-US" sz="900" dirty="0"/>
          </a:p>
        </p:txBody>
      </p:sp>
      <p:sp>
        <p:nvSpPr>
          <p:cNvPr id="269" name="직사각형 268"/>
          <p:cNvSpPr/>
          <p:nvPr/>
        </p:nvSpPr>
        <p:spPr>
          <a:xfrm>
            <a:off x="1724009" y="11755946"/>
            <a:ext cx="3429001" cy="2617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제주특별자치도 제주시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한경면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중산간서로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</a:t>
            </a:r>
            <a:r>
              <a:rPr lang="en-US" altLang="ko-KR" sz="500" dirty="0">
                <a:solidFill>
                  <a:srgbClr val="000000"/>
                </a:solidFill>
                <a:latin typeface="맑은  고딕"/>
              </a:rPr>
              <a:t>3633-7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와이엘아트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대표이사 전상헌 사업자등록번호 </a:t>
            </a:r>
            <a:r>
              <a:rPr lang="en-US" altLang="ko-KR" sz="500" dirty="0">
                <a:solidFill>
                  <a:srgbClr val="000000"/>
                </a:solidFill>
                <a:latin typeface="맑은  고딕"/>
              </a:rPr>
              <a:t>123-45-6789</a:t>
            </a:r>
          </a:p>
          <a:p>
            <a:pPr algn="ctr"/>
            <a:r>
              <a:rPr lang="ko-KR" altLang="en-US" sz="601" b="1" dirty="0" err="1">
                <a:solidFill>
                  <a:srgbClr val="000000"/>
                </a:solidFill>
                <a:latin typeface="맑은  고딕"/>
              </a:rPr>
              <a:t>상팔스타일</a:t>
            </a:r>
            <a:r>
              <a:rPr lang="ko-KR" altLang="en-US" sz="601" b="1" dirty="0">
                <a:solidFill>
                  <a:srgbClr val="000000"/>
                </a:solidFill>
                <a:latin typeface="맑은  고딕"/>
              </a:rPr>
              <a:t> 기타 여행</a:t>
            </a:r>
            <a:endParaRPr lang="ko-KR" altLang="en-US" sz="601" b="1" dirty="0"/>
          </a:p>
        </p:txBody>
      </p:sp>
      <p:pic>
        <p:nvPicPr>
          <p:cNvPr id="270" name="그림 2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054" y="10084449"/>
            <a:ext cx="934268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1" name="그림 27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706" y="10077351"/>
            <a:ext cx="935205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2" name="그림 27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811" y="10084449"/>
            <a:ext cx="937086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3" name="그림 27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615" y="10077351"/>
            <a:ext cx="935906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4" name="그림 27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30" y="10077351"/>
            <a:ext cx="931468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5" name="TextBox 274"/>
          <p:cNvSpPr txBox="1"/>
          <p:nvPr/>
        </p:nvSpPr>
        <p:spPr>
          <a:xfrm>
            <a:off x="184263" y="11351550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6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276" name="TextBox 275"/>
          <p:cNvSpPr txBox="1"/>
          <p:nvPr/>
        </p:nvSpPr>
        <p:spPr>
          <a:xfrm>
            <a:off x="1768706" y="11344451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7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277" name="TextBox 276"/>
          <p:cNvSpPr txBox="1"/>
          <p:nvPr/>
        </p:nvSpPr>
        <p:spPr>
          <a:xfrm>
            <a:off x="3084811" y="11351550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8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278" name="TextBox 277"/>
          <p:cNvSpPr txBox="1"/>
          <p:nvPr/>
        </p:nvSpPr>
        <p:spPr>
          <a:xfrm>
            <a:off x="4429052" y="11351550"/>
            <a:ext cx="1027845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9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  <p:sp>
        <p:nvSpPr>
          <p:cNvPr id="279" name="TextBox 278"/>
          <p:cNvSpPr txBox="1"/>
          <p:nvPr/>
        </p:nvSpPr>
        <p:spPr>
          <a:xfrm>
            <a:off x="5693034" y="11351550"/>
            <a:ext cx="1066318" cy="184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1" dirty="0" err="1"/>
              <a:t>상팔스타일</a:t>
            </a:r>
            <a:r>
              <a:rPr lang="ko-KR" altLang="en-US" sz="601" dirty="0"/>
              <a:t> 기타여행 </a:t>
            </a:r>
            <a:r>
              <a:rPr lang="en-US" altLang="ko-KR" sz="601" dirty="0"/>
              <a:t>10</a:t>
            </a:r>
            <a:r>
              <a:rPr lang="ko-KR" altLang="en-US" sz="601" dirty="0"/>
              <a:t>집</a:t>
            </a:r>
            <a:endParaRPr lang="en-US" altLang="ko-KR" sz="601" dirty="0"/>
          </a:p>
        </p:txBody>
      </p:sp>
    </p:spTree>
    <p:extLst>
      <p:ext uri="{BB962C8B-B14F-4D97-AF65-F5344CB8AC3E}">
        <p14:creationId xmlns:p14="http://schemas.microsoft.com/office/powerpoint/2010/main" val="40307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9712" y="18061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상팔</a:t>
            </a:r>
            <a:r>
              <a:rPr lang="ko-KR" altLang="en-US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스타일 기타</a:t>
            </a: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28587" y="770575"/>
            <a:ext cx="6619844" cy="24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128590" y="1132533"/>
            <a:ext cx="6619842" cy="24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그림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87" y="117421"/>
            <a:ext cx="92247" cy="103778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196" y="111593"/>
            <a:ext cx="106473" cy="10960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140443" y="855396"/>
            <a:ext cx="65892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추천태그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/>
              <a:t>김광석 </a:t>
            </a:r>
            <a:r>
              <a:rPr lang="en-US" altLang="ko-KR" sz="1100" dirty="0"/>
              <a:t>#7080 #16</a:t>
            </a:r>
            <a:r>
              <a:rPr lang="ko-KR" altLang="en-US" sz="1100" dirty="0"/>
              <a:t>비트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상팔스타일</a:t>
            </a:r>
            <a:r>
              <a:rPr lang="en-US" altLang="ko-KR" sz="1100" dirty="0"/>
              <a:t>16</a:t>
            </a:r>
            <a:r>
              <a:rPr lang="ko-KR" altLang="en-US" sz="1100" dirty="0"/>
              <a:t>집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핑거스타일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쉬운곡</a:t>
            </a:r>
            <a:endParaRPr lang="en-US" altLang="ko-KR" sz="1100" dirty="0"/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1" y="1548102"/>
            <a:ext cx="170505" cy="177479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243295" y="1530950"/>
            <a:ext cx="1140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“</a:t>
            </a:r>
            <a:r>
              <a:rPr lang="ko-KR" altLang="en-US" sz="900" dirty="0" smtClean="0"/>
              <a:t>김광석</a:t>
            </a:r>
            <a:r>
              <a:rPr lang="en-US" altLang="ko-KR" sz="900" dirty="0" smtClean="0"/>
              <a:t>” </a:t>
            </a:r>
            <a:r>
              <a:rPr lang="ko-KR" altLang="en-US" sz="900" dirty="0" smtClean="0"/>
              <a:t>검색 결과</a:t>
            </a:r>
            <a:endParaRPr lang="ko-KR" altLang="en-US" sz="900" dirty="0"/>
          </a:p>
        </p:txBody>
      </p:sp>
      <p:grpSp>
        <p:nvGrpSpPr>
          <p:cNvPr id="3" name="그룹 2"/>
          <p:cNvGrpSpPr/>
          <p:nvPr/>
        </p:nvGrpSpPr>
        <p:grpSpPr>
          <a:xfrm>
            <a:off x="76066" y="1893784"/>
            <a:ext cx="1053252" cy="946014"/>
            <a:chOff x="91249" y="6555212"/>
            <a:chExt cx="1053252" cy="946014"/>
          </a:xfrm>
        </p:grpSpPr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15" name="TextBox 114"/>
            <p:cNvSpPr txBox="1"/>
            <p:nvPr/>
          </p:nvSpPr>
          <p:spPr>
            <a:xfrm>
              <a:off x="91249" y="7161620"/>
              <a:ext cx="101341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 </a:t>
              </a:r>
              <a:r>
                <a:rPr lang="ko-KR" altLang="en-US" sz="700" b="1" dirty="0" err="1" smtClean="0"/>
                <a:t>혼자남음</a:t>
              </a:r>
              <a:r>
                <a:rPr lang="ko-KR" altLang="en-US" sz="700" b="1" dirty="0" smtClean="0"/>
                <a:t> 밤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김광석</a:t>
              </a:r>
              <a:endParaRPr lang="en-US" altLang="ko-KR" sz="7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21" name="그림 1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23" name="그림 12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35" name="그룹 134"/>
          <p:cNvGrpSpPr/>
          <p:nvPr/>
        </p:nvGrpSpPr>
        <p:grpSpPr>
          <a:xfrm>
            <a:off x="1182195" y="1899598"/>
            <a:ext cx="1053252" cy="946014"/>
            <a:chOff x="91249" y="6555212"/>
            <a:chExt cx="1053252" cy="946014"/>
          </a:xfrm>
        </p:grpSpPr>
        <p:pic>
          <p:nvPicPr>
            <p:cNvPr id="136" name="그림 1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37" name="TextBox 136"/>
            <p:cNvSpPr txBox="1"/>
            <p:nvPr/>
          </p:nvSpPr>
          <p:spPr>
            <a:xfrm>
              <a:off x="91249" y="7161620"/>
              <a:ext cx="7922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일어나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김광석</a:t>
              </a:r>
              <a:endParaRPr lang="en-US" altLang="ko-KR" sz="700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43" name="그림 14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44" name="그림 14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45" name="그림 14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46" name="그룹 145"/>
          <p:cNvGrpSpPr/>
          <p:nvPr/>
        </p:nvGrpSpPr>
        <p:grpSpPr>
          <a:xfrm>
            <a:off x="2288324" y="1901357"/>
            <a:ext cx="1053252" cy="946014"/>
            <a:chOff x="91249" y="6555212"/>
            <a:chExt cx="1053252" cy="946014"/>
          </a:xfrm>
        </p:grpSpPr>
        <p:pic>
          <p:nvPicPr>
            <p:cNvPr id="147" name="그림 1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48" name="TextBox 147"/>
            <p:cNvSpPr txBox="1"/>
            <p:nvPr/>
          </p:nvSpPr>
          <p:spPr>
            <a:xfrm>
              <a:off x="91249" y="7161620"/>
              <a:ext cx="88197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기다려줘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김광석</a:t>
              </a:r>
              <a:endParaRPr lang="en-US" altLang="ko-KR" sz="700" b="1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53" name="그림 1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54" name="그림 15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55" name="그림 15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56" name="그림 15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57" name="그룹 156"/>
          <p:cNvGrpSpPr/>
          <p:nvPr/>
        </p:nvGrpSpPr>
        <p:grpSpPr>
          <a:xfrm>
            <a:off x="3394453" y="1899287"/>
            <a:ext cx="1303562" cy="946014"/>
            <a:chOff x="91249" y="6555212"/>
            <a:chExt cx="1303562" cy="946014"/>
          </a:xfrm>
        </p:grpSpPr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59" name="TextBox 158"/>
            <p:cNvSpPr txBox="1"/>
            <p:nvPr/>
          </p:nvSpPr>
          <p:spPr>
            <a:xfrm>
              <a:off x="91249" y="7161620"/>
              <a:ext cx="130356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바람이 불어 오는 곳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김광석</a:t>
              </a:r>
              <a:endParaRPr lang="en-US" altLang="ko-KR" sz="700" b="1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64" name="그림 16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65" name="그림 16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66" name="그림 16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67" name="그림 16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68" name="그룹 167"/>
          <p:cNvGrpSpPr/>
          <p:nvPr/>
        </p:nvGrpSpPr>
        <p:grpSpPr>
          <a:xfrm>
            <a:off x="4500582" y="1899287"/>
            <a:ext cx="1053252" cy="946014"/>
            <a:chOff x="91249" y="6555212"/>
            <a:chExt cx="1053252" cy="946014"/>
          </a:xfrm>
        </p:grpSpPr>
        <p:pic>
          <p:nvPicPr>
            <p:cNvPr id="169" name="그림 16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70" name="TextBox 169"/>
            <p:cNvSpPr txBox="1"/>
            <p:nvPr/>
          </p:nvSpPr>
          <p:spPr>
            <a:xfrm>
              <a:off x="91249" y="7161620"/>
              <a:ext cx="97174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사랑했지만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김광석</a:t>
              </a:r>
              <a:endParaRPr lang="en-US" altLang="ko-KR" sz="700" b="1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75" name="그림 17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76" name="그림 17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77" name="그림 17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78" name="그림 17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79" name="그룹 178"/>
          <p:cNvGrpSpPr/>
          <p:nvPr/>
        </p:nvGrpSpPr>
        <p:grpSpPr>
          <a:xfrm>
            <a:off x="5606712" y="1899287"/>
            <a:ext cx="1053252" cy="946014"/>
            <a:chOff x="91249" y="6555212"/>
            <a:chExt cx="1053252" cy="946014"/>
          </a:xfrm>
        </p:grpSpPr>
        <p:pic>
          <p:nvPicPr>
            <p:cNvPr id="180" name="그림 17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81" name="TextBox 180"/>
            <p:cNvSpPr txBox="1"/>
            <p:nvPr/>
          </p:nvSpPr>
          <p:spPr>
            <a:xfrm>
              <a:off x="91249" y="7161620"/>
              <a:ext cx="7922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불행아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김광석</a:t>
              </a:r>
              <a:endParaRPr lang="en-US" altLang="ko-KR" sz="700" b="1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86" name="그림 18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87" name="그림 18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88" name="그림 18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189" name="그림 18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190" name="그룹 189"/>
          <p:cNvGrpSpPr/>
          <p:nvPr/>
        </p:nvGrpSpPr>
        <p:grpSpPr>
          <a:xfrm>
            <a:off x="86699" y="2877235"/>
            <a:ext cx="1572866" cy="946014"/>
            <a:chOff x="91249" y="6555212"/>
            <a:chExt cx="1572866" cy="946014"/>
          </a:xfrm>
        </p:grpSpPr>
        <p:pic>
          <p:nvPicPr>
            <p:cNvPr id="191" name="그림 19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192" name="TextBox 191"/>
            <p:cNvSpPr txBox="1"/>
            <p:nvPr/>
          </p:nvSpPr>
          <p:spPr>
            <a:xfrm>
              <a:off x="91249" y="7161620"/>
              <a:ext cx="157286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어느 </a:t>
              </a:r>
              <a:r>
                <a:rPr lang="en-US" altLang="ko-KR" sz="700" b="1" dirty="0" smtClean="0"/>
                <a:t>60</a:t>
              </a:r>
              <a:r>
                <a:rPr lang="ko-KR" altLang="en-US" sz="700" b="1" dirty="0" smtClean="0"/>
                <a:t>대 노부부의 이야기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김광석</a:t>
              </a:r>
              <a:endParaRPr lang="en-US" altLang="ko-KR" sz="700" b="1" dirty="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197" name="그림 19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198" name="그림 19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199" name="그림 19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00" name="그림 19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01" name="그룹 200"/>
          <p:cNvGrpSpPr/>
          <p:nvPr/>
        </p:nvGrpSpPr>
        <p:grpSpPr>
          <a:xfrm>
            <a:off x="1192828" y="2883049"/>
            <a:ext cx="1053252" cy="946014"/>
            <a:chOff x="91249" y="6555212"/>
            <a:chExt cx="1053252" cy="946014"/>
          </a:xfrm>
        </p:grpSpPr>
        <p:pic>
          <p:nvPicPr>
            <p:cNvPr id="202" name="그림 20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03" name="TextBox 202"/>
            <p:cNvSpPr txBox="1"/>
            <p:nvPr/>
          </p:nvSpPr>
          <p:spPr>
            <a:xfrm>
              <a:off x="91249" y="7161620"/>
              <a:ext cx="99257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먼지가 되어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김광석</a:t>
              </a:r>
              <a:endParaRPr lang="en-US" altLang="ko-KR" sz="700" b="1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08" name="그림 20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09" name="그림 20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10" name="그림 20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11" name="그림 21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12" name="그룹 211"/>
          <p:cNvGrpSpPr/>
          <p:nvPr/>
        </p:nvGrpSpPr>
        <p:grpSpPr>
          <a:xfrm>
            <a:off x="2298957" y="2884808"/>
            <a:ext cx="1053252" cy="946014"/>
            <a:chOff x="91249" y="6555212"/>
            <a:chExt cx="1053252" cy="946014"/>
          </a:xfrm>
        </p:grpSpPr>
        <p:pic>
          <p:nvPicPr>
            <p:cNvPr id="213" name="그림 2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14" name="TextBox 213"/>
            <p:cNvSpPr txBox="1"/>
            <p:nvPr/>
          </p:nvSpPr>
          <p:spPr>
            <a:xfrm>
              <a:off x="91249" y="7161620"/>
              <a:ext cx="88197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거리에서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김광석</a:t>
              </a:r>
              <a:endParaRPr lang="en-US" altLang="ko-KR" sz="700" b="1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19" name="그림 2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20" name="그림 2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21" name="그림 22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22" name="그림 22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23" name="그룹 222"/>
          <p:cNvGrpSpPr/>
          <p:nvPr/>
        </p:nvGrpSpPr>
        <p:grpSpPr>
          <a:xfrm>
            <a:off x="3405086" y="2882738"/>
            <a:ext cx="1053252" cy="946014"/>
            <a:chOff x="91249" y="6555212"/>
            <a:chExt cx="1053252" cy="946014"/>
          </a:xfrm>
        </p:grpSpPr>
        <p:pic>
          <p:nvPicPr>
            <p:cNvPr id="224" name="그림 2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25" name="TextBox 224"/>
            <p:cNvSpPr txBox="1"/>
            <p:nvPr/>
          </p:nvSpPr>
          <p:spPr>
            <a:xfrm>
              <a:off x="91249" y="7161620"/>
              <a:ext cx="88197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광야에서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김광석</a:t>
              </a:r>
              <a:endParaRPr lang="en-US" altLang="ko-KR" sz="700" b="1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30" name="그림 22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31" name="그림 23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32" name="그림 23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33" name="그림 23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34" name="그룹 233"/>
          <p:cNvGrpSpPr/>
          <p:nvPr/>
        </p:nvGrpSpPr>
        <p:grpSpPr>
          <a:xfrm>
            <a:off x="4511215" y="2882738"/>
            <a:ext cx="1061509" cy="946014"/>
            <a:chOff x="91249" y="6555212"/>
            <a:chExt cx="1061509" cy="946014"/>
          </a:xfrm>
        </p:grpSpPr>
        <p:pic>
          <p:nvPicPr>
            <p:cNvPr id="235" name="그림 2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36" name="TextBox 235"/>
            <p:cNvSpPr txBox="1"/>
            <p:nvPr/>
          </p:nvSpPr>
          <p:spPr>
            <a:xfrm>
              <a:off x="91249" y="7161620"/>
              <a:ext cx="106150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이등별의 편지 </a:t>
              </a:r>
              <a:r>
                <a:rPr lang="en-US" altLang="ko-KR" sz="700" b="1" dirty="0" smtClean="0"/>
                <a:t>-</a:t>
              </a:r>
              <a:r>
                <a:rPr lang="ko-KR" altLang="en-US" sz="700" b="1" dirty="0" smtClean="0"/>
                <a:t>김광석</a:t>
              </a:r>
              <a:endParaRPr lang="en-US" altLang="ko-KR" sz="700" b="1" dirty="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41" name="그림 24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42" name="그림 24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43" name="그림 24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44" name="그림 24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45" name="그룹 244"/>
          <p:cNvGrpSpPr/>
          <p:nvPr/>
        </p:nvGrpSpPr>
        <p:grpSpPr>
          <a:xfrm>
            <a:off x="5617345" y="2882738"/>
            <a:ext cx="1124026" cy="946014"/>
            <a:chOff x="91249" y="6555212"/>
            <a:chExt cx="1124026" cy="946014"/>
          </a:xfrm>
        </p:grpSpPr>
        <p:pic>
          <p:nvPicPr>
            <p:cNvPr id="246" name="그림 2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47" name="TextBox 246"/>
            <p:cNvSpPr txBox="1"/>
            <p:nvPr/>
          </p:nvSpPr>
          <p:spPr>
            <a:xfrm>
              <a:off x="91249" y="7161620"/>
              <a:ext cx="112402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잊어야 한다는 마음으로</a:t>
              </a:r>
              <a:endParaRPr lang="en-US" altLang="ko-KR" sz="700" b="1" dirty="0"/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52" name="그림 25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53" name="그림 25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54" name="그림 25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55" name="그림 25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56" name="그룹 255"/>
          <p:cNvGrpSpPr/>
          <p:nvPr/>
        </p:nvGrpSpPr>
        <p:grpSpPr>
          <a:xfrm>
            <a:off x="86699" y="3891625"/>
            <a:ext cx="1053252" cy="946014"/>
            <a:chOff x="91249" y="6555212"/>
            <a:chExt cx="1053252" cy="946014"/>
          </a:xfrm>
        </p:grpSpPr>
        <p:pic>
          <p:nvPicPr>
            <p:cNvPr id="257" name="그림 25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58" name="TextBox 257"/>
            <p:cNvSpPr txBox="1"/>
            <p:nvPr/>
          </p:nvSpPr>
          <p:spPr>
            <a:xfrm>
              <a:off x="91249" y="7161620"/>
              <a:ext cx="99257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서른 즈음에 </a:t>
              </a:r>
              <a:r>
                <a:rPr lang="en-US" altLang="ko-KR" sz="700" b="1" dirty="0" smtClean="0"/>
                <a:t>- </a:t>
              </a:r>
              <a:r>
                <a:rPr lang="ko-KR" altLang="en-US" sz="700" b="1" dirty="0" smtClean="0"/>
                <a:t>김광석</a:t>
              </a:r>
              <a:endParaRPr lang="en-US" altLang="ko-KR" sz="700" b="1" dirty="0"/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63" name="그림 26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64" name="그림 26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65" name="그림 26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66" name="그림 26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grpSp>
        <p:nvGrpSpPr>
          <p:cNvPr id="267" name="그룹 266"/>
          <p:cNvGrpSpPr/>
          <p:nvPr/>
        </p:nvGrpSpPr>
        <p:grpSpPr>
          <a:xfrm>
            <a:off x="1192828" y="3897439"/>
            <a:ext cx="1053252" cy="946014"/>
            <a:chOff x="91249" y="6555212"/>
            <a:chExt cx="1053252" cy="946014"/>
          </a:xfrm>
        </p:grpSpPr>
        <p:pic>
          <p:nvPicPr>
            <p:cNvPr id="268" name="그림 26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01" y="6555212"/>
              <a:ext cx="972000" cy="593220"/>
            </a:xfrm>
            <a:prstGeom prst="rect">
              <a:avLst/>
            </a:prstGeom>
          </p:spPr>
        </p:pic>
        <p:sp>
          <p:nvSpPr>
            <p:cNvPr id="269" name="TextBox 268"/>
            <p:cNvSpPr txBox="1"/>
            <p:nvPr/>
          </p:nvSpPr>
          <p:spPr>
            <a:xfrm>
              <a:off x="91249" y="7161620"/>
              <a:ext cx="4539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 smtClean="0"/>
                <a:t>불행아</a:t>
              </a:r>
              <a:endParaRPr lang="en-US" altLang="ko-KR" sz="700" b="1" dirty="0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934600" y="7026062"/>
              <a:ext cx="195049" cy="1222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lIns="18000" tIns="7200" rIns="18000" bIns="720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2:44</a:t>
              </a:r>
              <a:endParaRPr lang="ko-KR" alt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159170" y="7316432"/>
              <a:ext cx="385516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1,896</a:t>
              </a: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479715" y="7316432"/>
              <a:ext cx="308583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54</a:t>
              </a: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718566" y="7314362"/>
              <a:ext cx="227404" cy="18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1" b="1" dirty="0">
                  <a:solidFill>
                    <a:schemeClr val="bg1">
                      <a:lumMod val="65000"/>
                    </a:schemeClr>
                  </a:solidFill>
                </a:rPr>
                <a:t>6</a:t>
              </a:r>
            </a:p>
          </p:txBody>
        </p:sp>
        <p:pic>
          <p:nvPicPr>
            <p:cNvPr id="274" name="그림 27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852" y="7364308"/>
              <a:ext cx="73084" cy="95012"/>
            </a:xfrm>
            <a:prstGeom prst="rect">
              <a:avLst/>
            </a:prstGeom>
          </p:spPr>
        </p:pic>
        <p:pic>
          <p:nvPicPr>
            <p:cNvPr id="275" name="그림 27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336" y="7364307"/>
              <a:ext cx="102320" cy="95012"/>
            </a:xfrm>
            <a:prstGeom prst="rect">
              <a:avLst/>
            </a:prstGeom>
          </p:spPr>
        </p:pic>
        <p:pic>
          <p:nvPicPr>
            <p:cNvPr id="276" name="그림 27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731" y="7364307"/>
              <a:ext cx="102320" cy="95012"/>
            </a:xfrm>
            <a:prstGeom prst="rect">
              <a:avLst/>
            </a:prstGeom>
          </p:spPr>
        </p:pic>
        <p:pic>
          <p:nvPicPr>
            <p:cNvPr id="277" name="그림 27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09" y="7346889"/>
              <a:ext cx="80395" cy="102320"/>
            </a:xfrm>
            <a:prstGeom prst="rect">
              <a:avLst/>
            </a:prstGeom>
          </p:spPr>
        </p:pic>
      </p:grpSp>
      <p:sp>
        <p:nvSpPr>
          <p:cNvPr id="331" name="직사각형 330"/>
          <p:cNvSpPr/>
          <p:nvPr/>
        </p:nvSpPr>
        <p:spPr>
          <a:xfrm>
            <a:off x="1724009" y="11755946"/>
            <a:ext cx="3429001" cy="2617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제주특별자치도 제주시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한경면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중산간서로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</a:t>
            </a:r>
            <a:r>
              <a:rPr lang="en-US" altLang="ko-KR" sz="500" dirty="0">
                <a:solidFill>
                  <a:srgbClr val="000000"/>
                </a:solidFill>
                <a:latin typeface="맑은  고딕"/>
              </a:rPr>
              <a:t>3633-7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와이엘아트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대표이사 전상헌 사업자등록번호 </a:t>
            </a:r>
            <a:r>
              <a:rPr lang="en-US" altLang="ko-KR" sz="500" dirty="0">
                <a:solidFill>
                  <a:srgbClr val="000000"/>
                </a:solidFill>
                <a:latin typeface="맑은  고딕"/>
              </a:rPr>
              <a:t>123-45-6789</a:t>
            </a:r>
          </a:p>
          <a:p>
            <a:pPr algn="ctr"/>
            <a:r>
              <a:rPr lang="ko-KR" altLang="en-US" sz="601" b="1" dirty="0" err="1">
                <a:solidFill>
                  <a:srgbClr val="000000"/>
                </a:solidFill>
                <a:latin typeface="맑은  고딕"/>
              </a:rPr>
              <a:t>상팔스타일</a:t>
            </a:r>
            <a:r>
              <a:rPr lang="ko-KR" altLang="en-US" sz="601" b="1" dirty="0">
                <a:solidFill>
                  <a:srgbClr val="000000"/>
                </a:solidFill>
                <a:latin typeface="맑은  고딕"/>
              </a:rPr>
              <a:t> 기타 여행</a:t>
            </a:r>
            <a:endParaRPr lang="ko-KR" altLang="en-US" sz="601" b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114670" y="116825"/>
            <a:ext cx="729687" cy="2308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# </a:t>
            </a:r>
            <a:r>
              <a:rPr lang="ko-KR" altLang="en-US" sz="900" dirty="0" smtClean="0"/>
              <a:t>검색결과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5180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오각형 278"/>
          <p:cNvSpPr/>
          <p:nvPr/>
        </p:nvSpPr>
        <p:spPr>
          <a:xfrm>
            <a:off x="3924300" y="2202180"/>
            <a:ext cx="1828800" cy="484632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가입완료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9712" y="18061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상팔</a:t>
            </a:r>
            <a:r>
              <a:rPr lang="ko-KR" altLang="en-US" sz="2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스타일 기타</a:t>
            </a: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128587" y="770575"/>
            <a:ext cx="6619844" cy="24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128590" y="1132533"/>
            <a:ext cx="6619842" cy="24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그림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87" y="117421"/>
            <a:ext cx="92247" cy="103778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196" y="111593"/>
            <a:ext cx="106473" cy="109604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140443" y="855396"/>
            <a:ext cx="65892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추천태그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/>
              <a:t>김광석 </a:t>
            </a:r>
            <a:r>
              <a:rPr lang="en-US" altLang="ko-KR" sz="1100" dirty="0"/>
              <a:t>#7080 #16</a:t>
            </a:r>
            <a:r>
              <a:rPr lang="ko-KR" altLang="en-US" sz="1100" dirty="0"/>
              <a:t>비트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상팔스타일</a:t>
            </a:r>
            <a:r>
              <a:rPr lang="en-US" altLang="ko-KR" sz="1100" dirty="0"/>
              <a:t>16</a:t>
            </a:r>
            <a:r>
              <a:rPr lang="ko-KR" altLang="en-US" sz="1100" dirty="0"/>
              <a:t>집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핑거스타일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쉬운곡</a:t>
            </a:r>
            <a:endParaRPr lang="en-US" altLang="ko-KR" sz="1100" dirty="0"/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1" y="1548102"/>
            <a:ext cx="170505" cy="177479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243295" y="1530950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회원가입 </a:t>
            </a:r>
            <a:endParaRPr lang="ko-KR" altLang="en-US" sz="900" dirty="0"/>
          </a:p>
        </p:txBody>
      </p:sp>
      <p:sp>
        <p:nvSpPr>
          <p:cNvPr id="331" name="직사각형 330"/>
          <p:cNvSpPr/>
          <p:nvPr/>
        </p:nvSpPr>
        <p:spPr>
          <a:xfrm>
            <a:off x="1724009" y="11755946"/>
            <a:ext cx="3429001" cy="2617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제주특별자치도 제주시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한경면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중산간서로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</a:t>
            </a:r>
            <a:r>
              <a:rPr lang="en-US" altLang="ko-KR" sz="500" dirty="0">
                <a:solidFill>
                  <a:srgbClr val="000000"/>
                </a:solidFill>
                <a:latin typeface="맑은  고딕"/>
              </a:rPr>
              <a:t>3633-7 </a:t>
            </a:r>
            <a:r>
              <a:rPr lang="ko-KR" altLang="en-US" sz="500" dirty="0" err="1">
                <a:solidFill>
                  <a:srgbClr val="000000"/>
                </a:solidFill>
                <a:latin typeface="맑은  고딕"/>
              </a:rPr>
              <a:t>와이엘아트</a:t>
            </a:r>
            <a:r>
              <a:rPr lang="ko-KR" altLang="en-US" sz="500" dirty="0">
                <a:solidFill>
                  <a:srgbClr val="000000"/>
                </a:solidFill>
                <a:latin typeface="맑은  고딕"/>
              </a:rPr>
              <a:t> 대표이사 전상헌 사업자등록번호 </a:t>
            </a:r>
            <a:r>
              <a:rPr lang="en-US" altLang="ko-KR" sz="500" dirty="0">
                <a:solidFill>
                  <a:srgbClr val="000000"/>
                </a:solidFill>
                <a:latin typeface="맑은  고딕"/>
              </a:rPr>
              <a:t>123-45-6789</a:t>
            </a:r>
          </a:p>
          <a:p>
            <a:pPr algn="ctr"/>
            <a:r>
              <a:rPr lang="ko-KR" altLang="en-US" sz="601" b="1" dirty="0" err="1">
                <a:solidFill>
                  <a:srgbClr val="000000"/>
                </a:solidFill>
                <a:latin typeface="맑은  고딕"/>
              </a:rPr>
              <a:t>상팔스타일</a:t>
            </a:r>
            <a:r>
              <a:rPr lang="ko-KR" altLang="en-US" sz="601" b="1" dirty="0">
                <a:solidFill>
                  <a:srgbClr val="000000"/>
                </a:solidFill>
                <a:latin typeface="맑은  고딕"/>
              </a:rPr>
              <a:t> 기타 여행</a:t>
            </a:r>
            <a:endParaRPr lang="ko-KR" altLang="en-US" sz="601" b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114670" y="116825"/>
            <a:ext cx="729687" cy="2308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# </a:t>
            </a:r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sp>
        <p:nvSpPr>
          <p:cNvPr id="278" name="오각형 277"/>
          <p:cNvSpPr/>
          <p:nvPr/>
        </p:nvSpPr>
        <p:spPr>
          <a:xfrm>
            <a:off x="2468880" y="2202180"/>
            <a:ext cx="1828800" cy="484632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정보입력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" name="오각형 1"/>
          <p:cNvSpPr/>
          <p:nvPr/>
        </p:nvSpPr>
        <p:spPr>
          <a:xfrm>
            <a:off x="915274" y="2202180"/>
            <a:ext cx="1828800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약관동의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844357" y="300228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이용약관</a:t>
            </a:r>
            <a:endParaRPr lang="ko-KR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915274" y="3297794"/>
            <a:ext cx="4837826" cy="205906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ko-KR" altLang="en-US" dirty="0" smtClean="0"/>
              <a:t>약관내용</a:t>
            </a:r>
            <a:endParaRPr lang="ko-KR" altLang="en-US" dirty="0"/>
          </a:p>
        </p:txBody>
      </p:sp>
      <p:sp>
        <p:nvSpPr>
          <p:cNvPr id="280" name="TextBox 279"/>
          <p:cNvSpPr txBox="1"/>
          <p:nvPr/>
        </p:nvSpPr>
        <p:spPr>
          <a:xfrm>
            <a:off x="1010907" y="5421542"/>
            <a:ext cx="2188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□ 회원가입 약관의 내용에 동의 합니다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281" name="TextBox 280"/>
          <p:cNvSpPr txBox="1"/>
          <p:nvPr/>
        </p:nvSpPr>
        <p:spPr>
          <a:xfrm>
            <a:off x="844357" y="586938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개인정보취급방침안내</a:t>
            </a:r>
            <a:endParaRPr lang="ko-KR" altLang="en-US" sz="1400" dirty="0"/>
          </a:p>
        </p:txBody>
      </p:sp>
      <p:sp>
        <p:nvSpPr>
          <p:cNvPr id="282" name="TextBox 281"/>
          <p:cNvSpPr txBox="1"/>
          <p:nvPr/>
        </p:nvSpPr>
        <p:spPr>
          <a:xfrm>
            <a:off x="915274" y="6164901"/>
            <a:ext cx="4837826" cy="205906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ko-KR" altLang="en-US" dirty="0" smtClean="0"/>
              <a:t>개인정보취급방침</a:t>
            </a:r>
            <a:endParaRPr lang="ko-KR" altLang="en-US" dirty="0"/>
          </a:p>
        </p:txBody>
      </p:sp>
      <p:sp>
        <p:nvSpPr>
          <p:cNvPr id="283" name="TextBox 282"/>
          <p:cNvSpPr txBox="1"/>
          <p:nvPr/>
        </p:nvSpPr>
        <p:spPr>
          <a:xfrm>
            <a:off x="1010907" y="8288649"/>
            <a:ext cx="2329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□ 개인정보 취급 방침 안내에 동의 합니다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284" name="TextBox 283"/>
          <p:cNvSpPr txBox="1"/>
          <p:nvPr/>
        </p:nvSpPr>
        <p:spPr>
          <a:xfrm>
            <a:off x="2824386" y="8907354"/>
            <a:ext cx="954107" cy="276999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동의합니다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871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534</TotalTime>
  <Words>2055</Words>
  <Application>Microsoft Office PowerPoint</Application>
  <PresentationFormat>와이드스크린</PresentationFormat>
  <Paragraphs>873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 고딕</vt:lpstr>
      <vt:lpstr>맑은 고딕</vt:lpstr>
      <vt:lpstr>휴먼둥근헤드라인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규영</dc:creator>
  <cp:lastModifiedBy>이 규영</cp:lastModifiedBy>
  <cp:revision>59</cp:revision>
  <dcterms:created xsi:type="dcterms:W3CDTF">2018-10-03T08:36:27Z</dcterms:created>
  <dcterms:modified xsi:type="dcterms:W3CDTF">2019-05-02T11:32:59Z</dcterms:modified>
</cp:coreProperties>
</file>