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7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8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C2E4-F4DD-4C22-B836-C1A4CCFCA4BC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880A-80DA-4B82-9CC1-EA70C10CF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0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44062"/>
            <a:ext cx="9144000" cy="1180000"/>
          </a:xfrm>
        </p:spPr>
        <p:txBody>
          <a:bodyPr/>
          <a:lstStyle/>
          <a:p>
            <a:r>
              <a:rPr lang="en-US" altLang="ko-KR" dirty="0" smtClean="0"/>
              <a:t>Visual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57138" y="5597892"/>
            <a:ext cx="2719754" cy="609478"/>
          </a:xfrm>
        </p:spPr>
        <p:txBody>
          <a:bodyPr/>
          <a:lstStyle/>
          <a:p>
            <a:pPr algn="r"/>
            <a:r>
              <a:rPr lang="en-US" altLang="ko-KR" dirty="0" smtClean="0"/>
              <a:t>11502294 </a:t>
            </a:r>
            <a:r>
              <a:rPr lang="ko-KR" altLang="en-US" dirty="0" smtClean="0"/>
              <a:t>최승희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2024062"/>
            <a:ext cx="9144000" cy="573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MFC</a:t>
            </a:r>
            <a:r>
              <a:rPr lang="ko-KR" altLang="en-US" sz="3000" dirty="0" smtClean="0"/>
              <a:t>를 이용한 연락처 관리 프로그램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99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4848"/>
            <a:ext cx="10515600" cy="5744552"/>
          </a:xfrm>
        </p:spPr>
        <p:txBody>
          <a:bodyPr>
            <a:noAutofit/>
          </a:bodyPr>
          <a:lstStyle/>
          <a:p>
            <a:endParaRPr lang="ko-KR" altLang="ko-KR" sz="1800" dirty="0" smtClean="0"/>
          </a:p>
          <a:p>
            <a:r>
              <a:rPr lang="ko-KR" altLang="ko-KR" sz="1800" dirty="0" smtClean="0"/>
              <a:t>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CArchive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(&amp;file, </a:t>
            </a:r>
            <a:r>
              <a:rPr lang="en-US" altLang="ko-KR" sz="1800" dirty="0" err="1" smtClean="0"/>
              <a:t>CArchive</a:t>
            </a:r>
            <a:r>
              <a:rPr lang="en-US" altLang="ko-KR" sz="1800" dirty="0" smtClean="0"/>
              <a:t>::load);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DWORD count;</a:t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  <a:r>
              <a:rPr lang="ko-KR" altLang="ko-KR" sz="1800" dirty="0" smtClean="0"/>
              <a:t> </a:t>
            </a: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 &gt;&gt; count;  // </a:t>
            </a:r>
            <a:r>
              <a:rPr lang="ko-KR" altLang="ko-KR" sz="1800" dirty="0" smtClean="0"/>
              <a:t>전체 주소록 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for 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= 0;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&lt; count;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++)  // </a:t>
            </a:r>
            <a:r>
              <a:rPr lang="ko-KR" altLang="ko-KR" sz="1800" dirty="0" smtClean="0"/>
              <a:t>반복적으로 로드</a:t>
            </a:r>
          </a:p>
          <a:p>
            <a:pPr marL="0" indent="0" latinLnBrk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{</a:t>
            </a:r>
            <a:endParaRPr lang="ko-KR" altLang="ko-KR" sz="1800" dirty="0" smtClean="0"/>
          </a:p>
          <a:p>
            <a:pPr marL="0" indent="0" latinLnBrk="0">
              <a:buNone/>
            </a:pPr>
            <a:r>
              <a:rPr lang="en-US" altLang="ko-KR" sz="1800" dirty="0" smtClean="0"/>
              <a:t>       Person p;</a:t>
            </a:r>
            <a:br>
              <a:rPr lang="en-US" altLang="ko-KR" sz="1800" dirty="0" smtClean="0"/>
            </a:b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p.Serialize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);</a:t>
            </a:r>
            <a:endParaRPr lang="ko-KR" altLang="ko-KR" sz="1800" dirty="0" smtClean="0"/>
          </a:p>
          <a:p>
            <a:pPr marL="0" indent="0" latinLnBrk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mPeople.push_back</a:t>
            </a:r>
            <a:r>
              <a:rPr lang="en-US" altLang="ko-KR" sz="1800" dirty="0" smtClean="0"/>
              <a:t>(p);</a:t>
            </a:r>
            <a:endParaRPr lang="ko-KR" altLang="ko-KR" sz="1800" dirty="0" smtClean="0"/>
          </a:p>
          <a:p>
            <a:pPr marL="0" indent="0" latinLnBrk="0">
              <a:buNone/>
            </a:pPr>
            <a:r>
              <a:rPr lang="en-US" altLang="ko-KR" sz="1800" dirty="0" smtClean="0"/>
              <a:t>      }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ar.Close</a:t>
            </a:r>
            <a:r>
              <a:rPr lang="en-US" altLang="ko-KR" sz="1800" dirty="0" smtClean="0"/>
              <a:t>();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ko-KR" sz="1800" dirty="0" smtClean="0"/>
              <a:t> </a:t>
            </a:r>
            <a:r>
              <a:rPr lang="en-US" altLang="ko-KR" sz="1800" dirty="0" err="1" smtClean="0"/>
              <a:t>file.Close</a:t>
            </a:r>
            <a:r>
              <a:rPr lang="en-US" altLang="ko-KR" sz="1800" dirty="0" smtClean="0"/>
              <a:t>();</a:t>
            </a:r>
          </a:p>
          <a:p>
            <a:pPr marL="0" indent="0" latinLnBrk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updateAddressList</a:t>
            </a:r>
            <a:r>
              <a:rPr lang="en-US" altLang="ko-KR" sz="1800" dirty="0" smtClean="0"/>
              <a:t>(); // </a:t>
            </a:r>
            <a:r>
              <a:rPr lang="ko-KR" altLang="ko-KR" sz="1800" dirty="0" smtClean="0"/>
              <a:t>갱신</a:t>
            </a:r>
          </a:p>
          <a:p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111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연락처 정보로 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전화번호를 관리합니다</a:t>
            </a:r>
            <a:r>
              <a:rPr lang="en-US" altLang="ko-KR" sz="2000" b="1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92" y="791808"/>
            <a:ext cx="3440684" cy="54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2. </a:t>
            </a:r>
            <a:r>
              <a:rPr lang="ko-KR" altLang="ko-KR" sz="2000" dirty="0"/>
              <a:t>연락처 정보 입력과 목록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상세조회을</a:t>
            </a:r>
            <a:r>
              <a:rPr lang="ko-KR" altLang="ko-KR" sz="2000" dirty="0"/>
              <a:t> 위한 화면 및 메뉴를 제공합니다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CAddressBookDlg</a:t>
            </a:r>
            <a:r>
              <a:rPr lang="en-US" altLang="ko-KR" sz="1800" dirty="0" smtClean="0"/>
              <a:t> - </a:t>
            </a:r>
            <a:r>
              <a:rPr lang="ko-KR" altLang="ko-KR" sz="1800" dirty="0" smtClean="0"/>
              <a:t>크게 </a:t>
            </a:r>
            <a:r>
              <a:rPr lang="ko-KR" altLang="ko-KR" sz="1800" dirty="0"/>
              <a:t>초기화</a:t>
            </a:r>
            <a:r>
              <a:rPr lang="en-US" altLang="ko-KR" sz="1800" dirty="0"/>
              <a:t>, </a:t>
            </a:r>
            <a:r>
              <a:rPr lang="ko-KR" altLang="ko-KR" sz="1800" dirty="0"/>
              <a:t>저장</a:t>
            </a:r>
            <a:r>
              <a:rPr lang="en-US" altLang="ko-KR" sz="1800" dirty="0"/>
              <a:t>, </a:t>
            </a:r>
            <a:r>
              <a:rPr lang="ko-KR" altLang="ko-KR" sz="1800" dirty="0"/>
              <a:t>로드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화면갱신</a:t>
            </a:r>
            <a:r>
              <a:rPr lang="ko-KR" altLang="ko-KR" sz="1800" dirty="0"/>
              <a:t> 으로 </a:t>
            </a:r>
            <a:r>
              <a:rPr lang="ko-KR" altLang="ko-KR" sz="1800" dirty="0" smtClean="0"/>
              <a:t>구성하였습니다</a:t>
            </a:r>
            <a:endParaRPr lang="en-US" altLang="ko-KR" sz="1800" dirty="0" smtClean="0"/>
          </a:p>
          <a:p>
            <a:r>
              <a:rPr lang="en-US" altLang="ko-KR" sz="1800" dirty="0" err="1"/>
              <a:t>OnBnClickedInsert</a:t>
            </a:r>
            <a:r>
              <a:rPr lang="en-US" altLang="ko-KR" sz="1800" dirty="0"/>
              <a:t>()	</a:t>
            </a:r>
            <a:r>
              <a:rPr lang="ko-KR" altLang="ko-KR" sz="1800" dirty="0"/>
              <a:t>초기화 </a:t>
            </a:r>
            <a:r>
              <a:rPr lang="en-US" altLang="ko-KR" sz="1800" dirty="0"/>
              <a:t>– </a:t>
            </a:r>
            <a:r>
              <a:rPr lang="ko-KR" altLang="ko-KR" sz="1800" dirty="0"/>
              <a:t>주소록 생성 및 변수들 초기화</a:t>
            </a:r>
          </a:p>
          <a:p>
            <a:r>
              <a:rPr lang="en-US" altLang="ko-KR" sz="1800" dirty="0" err="1"/>
              <a:t>OnBnClickedSave</a:t>
            </a:r>
            <a:r>
              <a:rPr lang="en-US" altLang="ko-KR" sz="1800" dirty="0"/>
              <a:t>()	</a:t>
            </a:r>
            <a:r>
              <a:rPr lang="ko-KR" altLang="ko-KR" sz="1800" dirty="0"/>
              <a:t>저장 </a:t>
            </a:r>
            <a:r>
              <a:rPr lang="en-US" altLang="ko-KR" sz="1800" dirty="0"/>
              <a:t>– </a:t>
            </a:r>
            <a:r>
              <a:rPr lang="ko-KR" altLang="ko-KR" sz="1800" dirty="0"/>
              <a:t>주소록 정보 저장</a:t>
            </a:r>
          </a:p>
          <a:p>
            <a:r>
              <a:rPr lang="en-US" altLang="ko-KR" sz="1800" dirty="0" err="1"/>
              <a:t>OnBnClickedLoad</a:t>
            </a:r>
            <a:r>
              <a:rPr lang="en-US" altLang="ko-KR" sz="1800" dirty="0"/>
              <a:t>()	</a:t>
            </a:r>
            <a:r>
              <a:rPr lang="ko-KR" altLang="ko-KR" sz="1800" dirty="0"/>
              <a:t>로드 </a:t>
            </a:r>
            <a:r>
              <a:rPr lang="en-US" altLang="ko-KR" sz="1800" dirty="0"/>
              <a:t>– </a:t>
            </a:r>
            <a:r>
              <a:rPr lang="ko-KR" altLang="ko-KR" sz="1800" dirty="0"/>
              <a:t>주소록 정보 로드</a:t>
            </a:r>
          </a:p>
          <a:p>
            <a:r>
              <a:rPr lang="en-US" altLang="ko-KR" sz="1800" dirty="0" err="1"/>
              <a:t>updateAddressList</a:t>
            </a:r>
            <a:r>
              <a:rPr lang="en-US" altLang="ko-KR" sz="1800" dirty="0"/>
              <a:t>()	</a:t>
            </a:r>
            <a:r>
              <a:rPr lang="ko-KR" altLang="ko-KR" sz="1800" dirty="0" err="1"/>
              <a:t>화면갱신</a:t>
            </a:r>
            <a:endParaRPr lang="ko-KR" altLang="ko-KR" sz="1800" dirty="0"/>
          </a:p>
          <a:p>
            <a:r>
              <a:rPr lang="en-US" altLang="ko-KR" sz="1800" dirty="0" err="1"/>
              <a:t>OnLbnDblclkList</a:t>
            </a:r>
            <a:r>
              <a:rPr lang="en-US" altLang="ko-KR" sz="1800" dirty="0"/>
              <a:t>()	</a:t>
            </a:r>
            <a:r>
              <a:rPr lang="ko-KR" altLang="ko-KR" sz="1800" dirty="0" err="1" smtClean="0"/>
              <a:t>상세조회</a:t>
            </a:r>
            <a:endParaRPr lang="en-US" altLang="ko-KR" sz="1800" dirty="0" smtClean="0"/>
          </a:p>
          <a:p>
            <a:r>
              <a:rPr lang="en-US" altLang="ko-KR" sz="1800" dirty="0" smtClean="0"/>
              <a:t>Person </a:t>
            </a:r>
            <a:r>
              <a:rPr lang="en-US" altLang="ko-KR" sz="1800" dirty="0" err="1" smtClean="0"/>
              <a:t>person</a:t>
            </a:r>
            <a:r>
              <a:rPr lang="en-US" altLang="ko-KR" sz="1800" dirty="0" smtClean="0"/>
              <a:t> – </a:t>
            </a:r>
            <a:r>
              <a:rPr lang="ko-KR" altLang="en-US" sz="1800" dirty="0" smtClean="0"/>
              <a:t>개인정보를 가지고 있는 클래스입니다</a:t>
            </a:r>
            <a:r>
              <a:rPr lang="en-US" altLang="ko-KR" sz="1800" dirty="0" smtClean="0"/>
              <a:t>.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72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연락처에 등록된 인원의 수를 표시합니다</a:t>
            </a:r>
            <a:r>
              <a:rPr lang="en-US" altLang="ko-KR" sz="2000" b="1" dirty="0" smtClean="0"/>
              <a:t>.</a:t>
            </a:r>
            <a:endParaRPr lang="ko-KR" altLang="ko-KR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updateAddressList</a:t>
            </a:r>
            <a:r>
              <a:rPr lang="en-US" altLang="ko-KR" sz="1800" dirty="0"/>
              <a:t>() </a:t>
            </a:r>
            <a:r>
              <a:rPr lang="ko-KR" altLang="ko-KR" sz="1800" dirty="0" smtClean="0"/>
              <a:t>화면갱신함수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latinLnBrk="0"/>
            <a:r>
              <a:rPr lang="ko-KR" altLang="ko-KR" sz="1800" dirty="0"/>
              <a:t>등록된 인원 </a:t>
            </a:r>
            <a:r>
              <a:rPr lang="ko-KR" altLang="ko-KR" sz="1800" dirty="0" smtClean="0"/>
              <a:t>표시</a:t>
            </a:r>
            <a:r>
              <a:rPr lang="en-US" altLang="ko-KR" sz="1800" dirty="0"/>
              <a:t> </a:t>
            </a:r>
            <a:endParaRPr lang="ko-KR" altLang="ko-KR" sz="1800" dirty="0"/>
          </a:p>
          <a:p>
            <a:pPr latinLnBrk="0"/>
            <a:r>
              <a:rPr lang="en-US" altLang="ko-KR" sz="1800" dirty="0" err="1"/>
              <a:t>CString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t; 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t.Format</a:t>
            </a:r>
            <a:r>
              <a:rPr lang="en-US" altLang="ko-KR" sz="1800" dirty="0"/>
              <a:t>(_T("%d </a:t>
            </a:r>
            <a:r>
              <a:rPr lang="ko-KR" altLang="ko-KR" sz="1800" dirty="0"/>
              <a:t>명</a:t>
            </a:r>
            <a:r>
              <a:rPr lang="en-US" altLang="ko-KR" sz="1800" dirty="0"/>
              <a:t>"), </a:t>
            </a:r>
            <a:r>
              <a:rPr lang="en-US" altLang="ko-KR" sz="1800" dirty="0" err="1"/>
              <a:t>mPeople.size</a:t>
            </a:r>
            <a:r>
              <a:rPr lang="en-US" altLang="ko-KR" sz="1800" dirty="0" smtClean="0"/>
              <a:t>());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mStaticTotal.SetWindowTextW</a:t>
            </a:r>
            <a:r>
              <a:rPr lang="en-US" altLang="ko-KR" sz="1800" dirty="0" smtClean="0"/>
              <a:t>(t</a:t>
            </a:r>
            <a:r>
              <a:rPr lang="en-US" altLang="ko-KR" sz="1800" dirty="0"/>
              <a:t>);</a:t>
            </a:r>
            <a:endParaRPr lang="ko-KR" altLang="ko-KR" sz="1800" dirty="0"/>
          </a:p>
          <a:p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829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4. </a:t>
            </a:r>
            <a:r>
              <a:rPr lang="ko-KR" altLang="ko-KR" sz="2000" dirty="0"/>
              <a:t>이름 검색 기능을 제공합니다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4848"/>
            <a:ext cx="10515600" cy="574455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OnBnClickedSearch</a:t>
            </a:r>
            <a:r>
              <a:rPr lang="en-US" altLang="ko-KR" sz="1800" dirty="0"/>
              <a:t>()	</a:t>
            </a:r>
            <a:r>
              <a:rPr lang="ko-KR" altLang="ko-KR" sz="1800" dirty="0" smtClean="0"/>
              <a:t>이름검색함수</a:t>
            </a:r>
            <a:endParaRPr lang="en-US" altLang="ko-KR" sz="1800" dirty="0" smtClean="0"/>
          </a:p>
          <a:p>
            <a:pPr latinLnBrk="0"/>
            <a:r>
              <a:rPr lang="ko-KR" altLang="ko-KR" sz="1800" dirty="0"/>
              <a:t>등록된 인원 </a:t>
            </a:r>
            <a:r>
              <a:rPr lang="ko-KR" altLang="ko-KR" sz="1800" dirty="0" smtClean="0"/>
              <a:t>표시</a:t>
            </a:r>
            <a:r>
              <a:rPr lang="en-US" altLang="ko-KR" sz="1800" dirty="0"/>
              <a:t> </a:t>
            </a:r>
            <a:endParaRPr lang="ko-KR" altLang="ko-KR" sz="1800" dirty="0"/>
          </a:p>
          <a:p>
            <a:r>
              <a:rPr lang="ko-KR" altLang="ko-KR" sz="1800" dirty="0" smtClean="0"/>
              <a:t>예외처리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if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q.IsEmpty</a:t>
            </a:r>
            <a:r>
              <a:rPr lang="en-US" altLang="ko-KR" sz="1800" dirty="0" smtClean="0"/>
              <a:t>())</a:t>
            </a:r>
            <a:br>
              <a:rPr lang="en-US" altLang="ko-KR" sz="1800" dirty="0" smtClean="0"/>
            </a:br>
            <a:r>
              <a:rPr lang="en-US" altLang="ko-KR" sz="1800" dirty="0" smtClean="0"/>
              <a:t>{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		return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endParaRPr lang="ko-KR" altLang="ko-KR" sz="1800" dirty="0"/>
          </a:p>
          <a:p>
            <a:r>
              <a:rPr lang="ko-KR" altLang="ko-KR" sz="1800" dirty="0" smtClean="0"/>
              <a:t>검색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r>
              <a:rPr lang="en-US" altLang="ko-KR" sz="1800" dirty="0" smtClean="0"/>
              <a:t>for </a:t>
            </a:r>
            <a:r>
              <a:rPr lang="en-US" altLang="ko-KR" sz="1800" dirty="0"/>
              <a:t>(list&lt;Person&gt;::iterator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mPeople.begin</a:t>
            </a:r>
            <a:r>
              <a:rPr lang="en-US" altLang="ko-KR" sz="1800" dirty="0"/>
              <a:t>();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 != </a:t>
            </a:r>
            <a:r>
              <a:rPr lang="en-US" altLang="ko-KR" sz="1800" dirty="0" err="1"/>
              <a:t>mPeople.end</a:t>
            </a:r>
            <a:r>
              <a:rPr lang="en-US" altLang="ko-KR" sz="1800" dirty="0"/>
              <a:t>(); ++</a:t>
            </a:r>
            <a:r>
              <a:rPr lang="en-US" altLang="ko-KR" sz="1800" dirty="0" err="1"/>
              <a:t>iter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 smtClean="0"/>
              <a:t>  if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get_name</a:t>
            </a:r>
            <a:r>
              <a:rPr lang="en-US" altLang="ko-KR" sz="1800" dirty="0"/>
              <a:t>() == q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{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mStaticName.SetWindowTextW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get_name</a:t>
            </a:r>
            <a:r>
              <a:rPr lang="en-US" altLang="ko-KR" sz="1800" dirty="0" smtClean="0"/>
              <a:t>());</a:t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  <a:r>
              <a:rPr lang="ko-KR" altLang="ko-KR" sz="1800" dirty="0" smtClean="0"/>
              <a:t> </a:t>
            </a:r>
            <a:r>
              <a:rPr lang="en-US" altLang="ko-KR" sz="1800" dirty="0" err="1" smtClean="0"/>
              <a:t>mStaticAge.SetWindowTextW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get_age</a:t>
            </a:r>
            <a:r>
              <a:rPr lang="en-US" altLang="ko-KR" sz="1800" dirty="0" smtClean="0"/>
              <a:t>());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err="1" smtClean="0"/>
              <a:t>mStaticPhone.SetWindowTextW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get_phone</a:t>
            </a:r>
            <a:r>
              <a:rPr lang="en-US" altLang="ko-KR" sz="1800" dirty="0" smtClean="0"/>
              <a:t>());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err="1" smtClean="0"/>
              <a:t>mStaticGender.SetWindowTextW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get_gender</a:t>
            </a:r>
            <a:r>
              <a:rPr lang="en-US" altLang="ko-KR" sz="1800" dirty="0" smtClean="0"/>
              <a:t>());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err="1" smtClean="0"/>
              <a:t>mStaticAddress.SetWindowTextW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get_address</a:t>
            </a:r>
            <a:r>
              <a:rPr lang="en-US" altLang="ko-KR" sz="1800" dirty="0" smtClean="0"/>
              <a:t>());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Invalidate(false);</a:t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ko-KR" altLang="ko-KR" sz="1800" dirty="0" smtClean="0"/>
              <a:t> </a:t>
            </a:r>
            <a:r>
              <a:rPr lang="en-US" altLang="ko-KR" sz="1800" dirty="0" smtClean="0"/>
              <a:t>return;</a:t>
            </a:r>
            <a:br>
              <a:rPr lang="en-US" altLang="ko-KR" sz="1800" dirty="0" smtClean="0"/>
            </a:br>
            <a:r>
              <a:rPr lang="en-US" altLang="ko-KR" sz="1800" dirty="0" smtClean="0"/>
              <a:t>	}</a:t>
            </a:r>
            <a:br>
              <a:rPr lang="en-US" altLang="ko-KR" sz="1800" dirty="0" smtClean="0"/>
            </a:br>
            <a:r>
              <a:rPr lang="en-US" altLang="ko-KR" sz="1800" dirty="0" smtClean="0"/>
              <a:t> }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501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5. </a:t>
            </a:r>
            <a:r>
              <a:rPr lang="ko-KR" altLang="ko-KR" sz="2000" dirty="0"/>
              <a:t>연락처 목록은 이름순으로 정렬해 출력합니다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4848"/>
            <a:ext cx="10515600" cy="574455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updateAddressList</a:t>
            </a:r>
            <a:r>
              <a:rPr lang="en-US" altLang="ko-KR" sz="1800" dirty="0"/>
              <a:t>() </a:t>
            </a:r>
            <a:r>
              <a:rPr lang="ko-KR" altLang="ko-KR" sz="1800" dirty="0" smtClean="0"/>
              <a:t>화면갱신함수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ko-KR" sz="1800" dirty="0" smtClean="0"/>
              <a:t>이름 출력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이름순</a:t>
            </a:r>
            <a:r>
              <a:rPr lang="en-US" altLang="ko-KR" sz="1800" dirty="0" smtClean="0"/>
              <a:t>x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for </a:t>
            </a:r>
            <a:r>
              <a:rPr lang="en-US" altLang="ko-KR" sz="1800" dirty="0"/>
              <a:t>(list&lt;Person&gt;::iterator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mPeople.begin</a:t>
            </a:r>
            <a:r>
              <a:rPr lang="en-US" altLang="ko-KR" sz="1800" dirty="0"/>
              <a:t>();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 != </a:t>
            </a:r>
            <a:r>
              <a:rPr lang="en-US" altLang="ko-KR" sz="1800" dirty="0" err="1"/>
              <a:t>mPeople.end</a:t>
            </a:r>
            <a:r>
              <a:rPr lang="en-US" altLang="ko-KR" sz="1800" dirty="0"/>
              <a:t>(); ++</a:t>
            </a:r>
            <a:r>
              <a:rPr lang="en-US" altLang="ko-KR" sz="1800" dirty="0" err="1"/>
              <a:t>iter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/>
              <a:t>	p-&gt;</a:t>
            </a:r>
            <a:r>
              <a:rPr lang="en-US" altLang="ko-KR" sz="1800" dirty="0" err="1"/>
              <a:t>AddString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get_name</a:t>
            </a:r>
            <a:r>
              <a:rPr lang="en-US" altLang="ko-KR" sz="1800" dirty="0"/>
              <a:t>());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995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6. </a:t>
            </a:r>
            <a:r>
              <a:rPr lang="ko-KR" altLang="ko-KR" sz="2000" dirty="0"/>
              <a:t>연락처 정보는 파일에 저장되며</a:t>
            </a:r>
            <a:r>
              <a:rPr lang="en-US" altLang="ko-KR" sz="2000" dirty="0"/>
              <a:t>, </a:t>
            </a:r>
            <a:r>
              <a:rPr lang="ko-KR" altLang="ko-KR" sz="2000" dirty="0"/>
              <a:t>파일로부터 읽어 들일 수 있어야 합니다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4848"/>
            <a:ext cx="10515600" cy="5744552"/>
          </a:xfrm>
        </p:spPr>
        <p:txBody>
          <a:bodyPr>
            <a:noAutofit/>
          </a:bodyPr>
          <a:lstStyle/>
          <a:p>
            <a:r>
              <a:rPr lang="en-US" altLang="ko-KR" sz="1800" dirty="0" err="1" smtClean="0"/>
              <a:t>OnBnClickedSave</a:t>
            </a:r>
            <a:r>
              <a:rPr lang="en-US" altLang="ko-KR" sz="1800" dirty="0" smtClean="0"/>
              <a:t>()     </a:t>
            </a:r>
            <a:r>
              <a:rPr lang="ko-KR" altLang="ko-KR" sz="1800" dirty="0" smtClean="0"/>
              <a:t>연락처 </a:t>
            </a:r>
            <a:r>
              <a:rPr lang="ko-KR" altLang="ko-KR" sz="1800" dirty="0"/>
              <a:t>저장하는 </a:t>
            </a:r>
            <a:r>
              <a:rPr lang="ko-KR" altLang="ko-KR" sz="1800" dirty="0" smtClean="0"/>
              <a:t>함수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ko-KR" sz="1800" dirty="0" smtClean="0"/>
              <a:t>파일이 </a:t>
            </a:r>
            <a:r>
              <a:rPr lang="ko-KR" altLang="ko-KR" sz="1800" dirty="0"/>
              <a:t>열리지 않았을 때 </a:t>
            </a:r>
            <a:r>
              <a:rPr lang="ko-KR" altLang="ko-KR" sz="1800" dirty="0" smtClean="0"/>
              <a:t>예외처리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if </a:t>
            </a:r>
            <a:r>
              <a:rPr lang="en-US" altLang="ko-KR" sz="1800" dirty="0"/>
              <a:t>(!</a:t>
            </a:r>
            <a:r>
              <a:rPr lang="en-US" altLang="ko-KR" sz="1800" dirty="0" err="1"/>
              <a:t>file.Open</a:t>
            </a:r>
            <a:r>
              <a:rPr lang="en-US" altLang="ko-KR" sz="1800" dirty="0"/>
              <a:t>(path, </a:t>
            </a:r>
            <a:r>
              <a:rPr lang="en-US" altLang="ko-KR" sz="1800" dirty="0" err="1"/>
              <a:t>CFile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modeCreate</a:t>
            </a:r>
            <a:r>
              <a:rPr lang="en-US" altLang="ko-KR" sz="1800" dirty="0"/>
              <a:t> | </a:t>
            </a:r>
            <a:r>
              <a:rPr lang="en-US" altLang="ko-KR" sz="1800" dirty="0" err="1"/>
              <a:t>CFile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modeWrite</a:t>
            </a:r>
            <a:r>
              <a:rPr lang="en-US" altLang="ko-KR" sz="1800" dirty="0" smtClean="0"/>
              <a:t>))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/>
              <a:t>		return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r>
              <a:rPr lang="en-US" altLang="ko-KR" sz="1800" dirty="0"/>
              <a:t>	</a:t>
            </a:r>
            <a:r>
              <a:rPr lang="en-US" altLang="ko-KR" sz="1800" dirty="0" smtClean="0"/>
              <a:t>}</a:t>
            </a:r>
          </a:p>
          <a:p>
            <a:endParaRPr lang="en-US" altLang="ko-KR" sz="1800" dirty="0"/>
          </a:p>
          <a:p>
            <a:r>
              <a:rPr lang="ko-KR" altLang="ko-KR" sz="1800" dirty="0" smtClean="0"/>
              <a:t>개인정보 </a:t>
            </a:r>
            <a:r>
              <a:rPr lang="ko-KR" altLang="ko-KR" sz="1800" dirty="0"/>
              <a:t>클래스 </a:t>
            </a:r>
            <a:r>
              <a:rPr lang="ko-KR" altLang="ko-KR" sz="1800" dirty="0" smtClean="0"/>
              <a:t>비</a:t>
            </a:r>
            <a:r>
              <a:rPr lang="ko-KR" altLang="en-US" sz="1800" dirty="0" smtClean="0"/>
              <a:t>어있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때 저장 </a:t>
            </a:r>
            <a:r>
              <a:rPr lang="ko-KR" altLang="ko-KR" sz="1800" dirty="0" smtClean="0"/>
              <a:t>안함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if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mPeople.empty</a:t>
            </a:r>
            <a:r>
              <a:rPr lang="en-US" altLang="ko-KR" sz="1800" dirty="0" smtClean="0"/>
              <a:t>())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/>
              <a:t>		return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r>
              <a:rPr lang="en-US" altLang="ko-KR" sz="1800" dirty="0" smtClean="0"/>
              <a:t> }</a:t>
            </a:r>
            <a:endParaRPr lang="en-US" altLang="ko-KR" sz="1800" dirty="0"/>
          </a:p>
          <a:p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642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4848"/>
            <a:ext cx="10515600" cy="5744552"/>
          </a:xfrm>
        </p:spPr>
        <p:txBody>
          <a:bodyPr>
            <a:noAutofit/>
          </a:bodyPr>
          <a:lstStyle/>
          <a:p>
            <a:r>
              <a:rPr lang="ko-KR" altLang="ko-KR" sz="1800" b="1" dirty="0"/>
              <a:t>주소록 정보를 파일로 </a:t>
            </a:r>
            <a:r>
              <a:rPr lang="ko-KR" altLang="ko-KR" sz="1800" b="1" dirty="0" smtClean="0"/>
              <a:t>저장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dirty="0" err="1" smtClean="0"/>
              <a:t>CArchive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ar</a:t>
            </a:r>
            <a:r>
              <a:rPr lang="en-US" altLang="ko-KR" sz="1800" dirty="0"/>
              <a:t>(&amp;file, </a:t>
            </a:r>
            <a:r>
              <a:rPr lang="en-US" altLang="ko-KR" sz="1800" dirty="0" err="1"/>
              <a:t>CArchive</a:t>
            </a:r>
            <a:r>
              <a:rPr lang="en-US" altLang="ko-KR" sz="1800" dirty="0"/>
              <a:t>::store</a:t>
            </a:r>
            <a:r>
              <a:rPr lang="en-US" altLang="ko-KR" sz="1800" dirty="0" smtClean="0"/>
              <a:t>);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 &lt;&lt; (DWORD)</a:t>
            </a:r>
            <a:r>
              <a:rPr lang="en-US" altLang="ko-KR" sz="1800" dirty="0" err="1" smtClean="0"/>
              <a:t>mPeople.size</a:t>
            </a:r>
            <a:r>
              <a:rPr lang="en-US" altLang="ko-KR" sz="1800" dirty="0" smtClean="0"/>
              <a:t>();</a:t>
            </a:r>
            <a:br>
              <a:rPr lang="en-US" altLang="ko-KR" sz="1800" dirty="0" smtClean="0"/>
            </a:br>
            <a:r>
              <a:rPr lang="en-US" altLang="ko-KR" sz="1800" dirty="0" smtClean="0"/>
              <a:t>	for (list&lt;Person&gt;::iterator 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mPeople.begin</a:t>
            </a:r>
            <a:r>
              <a:rPr lang="en-US" altLang="ko-KR" sz="1800" dirty="0" smtClean="0"/>
              <a:t>(); 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 != </a:t>
            </a:r>
            <a:r>
              <a:rPr lang="en-US" altLang="ko-KR" sz="1800" dirty="0" err="1" smtClean="0"/>
              <a:t>mPeople.end</a:t>
            </a:r>
            <a:r>
              <a:rPr lang="en-US" altLang="ko-KR" sz="1800" dirty="0" smtClean="0"/>
              <a:t>(); ++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{	</a:t>
            </a:r>
            <a:br>
              <a:rPr lang="en-US" altLang="ko-KR" sz="1800" dirty="0" smtClean="0"/>
            </a:br>
            <a:r>
              <a:rPr lang="en-US" altLang="ko-KR" sz="1800" dirty="0" smtClean="0"/>
              <a:t>		try {</a:t>
            </a:r>
            <a:br>
              <a:rPr lang="en-US" altLang="ko-KR" sz="1800" dirty="0" smtClean="0"/>
            </a:b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iter</a:t>
            </a:r>
            <a:r>
              <a:rPr lang="en-US" altLang="ko-KR" sz="1800" dirty="0" smtClean="0"/>
              <a:t>-&gt;Serialize(</a:t>
            </a:r>
            <a:r>
              <a:rPr lang="en-US" altLang="ko-KR" sz="1800" dirty="0" err="1" smtClean="0"/>
              <a:t>ar</a:t>
            </a:r>
            <a:r>
              <a:rPr lang="en-US" altLang="ko-KR" sz="1800" dirty="0" smtClean="0"/>
              <a:t>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	}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	catch (</a:t>
            </a:r>
            <a:r>
              <a:rPr lang="en-US" altLang="ko-KR" sz="1800" dirty="0" err="1" smtClean="0"/>
              <a:t>CFileException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fe</a:t>
            </a:r>
            <a:r>
              <a:rPr lang="en-US" altLang="ko-KR" sz="1800" dirty="0" smtClean="0"/>
              <a:t>)		{ </a:t>
            </a:r>
            <a:r>
              <a:rPr lang="en-US" altLang="ko-KR" sz="1800" dirty="0" err="1" smtClean="0"/>
              <a:t>fe</a:t>
            </a:r>
            <a:r>
              <a:rPr lang="en-US" altLang="ko-KR" sz="1800" dirty="0" smtClean="0"/>
              <a:t>-&gt;</a:t>
            </a:r>
            <a:r>
              <a:rPr lang="en-US" altLang="ko-KR" sz="1800" dirty="0" err="1" smtClean="0"/>
              <a:t>ReportError</a:t>
            </a:r>
            <a:r>
              <a:rPr lang="en-US" altLang="ko-KR" sz="1800" dirty="0" smtClean="0"/>
              <a:t>(); }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	catch (</a:t>
            </a:r>
            <a:r>
              <a:rPr lang="en-US" altLang="ko-KR" sz="1800" dirty="0" err="1" smtClean="0"/>
              <a:t>CArchiveException</a:t>
            </a:r>
            <a:r>
              <a:rPr lang="en-US" altLang="ko-KR" sz="1800" dirty="0" smtClean="0"/>
              <a:t> *ae)	{ ae-&gt;</a:t>
            </a:r>
            <a:r>
              <a:rPr lang="en-US" altLang="ko-KR" sz="1800" dirty="0" err="1" smtClean="0"/>
              <a:t>ReportError</a:t>
            </a:r>
            <a:r>
              <a:rPr lang="en-US" altLang="ko-KR" sz="1800" dirty="0" smtClean="0"/>
              <a:t>(); }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	catch (</a:t>
            </a:r>
            <a:r>
              <a:rPr lang="en-US" altLang="ko-KR" sz="1800" dirty="0" err="1" smtClean="0"/>
              <a:t>CMemoryException</a:t>
            </a:r>
            <a:r>
              <a:rPr lang="en-US" altLang="ko-KR" sz="1800" dirty="0" smtClean="0"/>
              <a:t> *me)	{ me-&gt;</a:t>
            </a:r>
            <a:r>
              <a:rPr lang="en-US" altLang="ko-KR" sz="1800" dirty="0" err="1" smtClean="0"/>
              <a:t>ReportError</a:t>
            </a:r>
            <a:r>
              <a:rPr lang="en-US" altLang="ko-KR" sz="1800" dirty="0" smtClean="0"/>
              <a:t>(); }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}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ar.Close</a:t>
            </a:r>
            <a:r>
              <a:rPr lang="en-US" altLang="ko-KR" sz="1800" dirty="0" smtClean="0"/>
              <a:t>();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file.Close</a:t>
            </a:r>
            <a:r>
              <a:rPr lang="en-US" altLang="ko-KR" sz="1800" dirty="0" smtClean="0"/>
              <a:t>();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325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4848"/>
            <a:ext cx="10515600" cy="5744552"/>
          </a:xfrm>
        </p:spPr>
        <p:txBody>
          <a:bodyPr>
            <a:noAutofit/>
          </a:bodyPr>
          <a:lstStyle/>
          <a:p>
            <a:r>
              <a:rPr lang="ko-KR" altLang="ko-KR" sz="1800" b="1" dirty="0" smtClean="0"/>
              <a:t>저장된 주소록 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OnBnClickedLoad</a:t>
            </a:r>
            <a:r>
              <a:rPr lang="en-US" altLang="ko-KR" sz="1800" dirty="0"/>
              <a:t>()	</a:t>
            </a:r>
            <a:r>
              <a:rPr lang="ko-KR" altLang="ko-KR" sz="1800" dirty="0" err="1"/>
              <a:t>로드하는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함수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ko-KR" sz="1800" dirty="0" smtClean="0"/>
              <a:t>로드 예외처리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if </a:t>
            </a:r>
            <a:r>
              <a:rPr lang="en-US" altLang="ko-KR" sz="1800" dirty="0"/>
              <a:t>(!</a:t>
            </a:r>
            <a:r>
              <a:rPr lang="en-US" altLang="ko-KR" sz="1800" dirty="0" err="1"/>
              <a:t>file.Open</a:t>
            </a:r>
            <a:r>
              <a:rPr lang="en-US" altLang="ko-KR" sz="1800" dirty="0"/>
              <a:t>(path, </a:t>
            </a:r>
            <a:r>
              <a:rPr lang="en-US" altLang="ko-KR" sz="1800" dirty="0" err="1"/>
              <a:t>CFile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modeRead</a:t>
            </a:r>
            <a:r>
              <a:rPr lang="en-US" altLang="ko-KR" sz="1800" dirty="0" smtClean="0"/>
              <a:t>))</a:t>
            </a:r>
            <a:br>
              <a:rPr lang="en-US" altLang="ko-KR" sz="1800" dirty="0" smtClean="0"/>
            </a:br>
            <a:r>
              <a:rPr lang="en-US" altLang="ko-KR" sz="1800" dirty="0" smtClean="0"/>
              <a:t>  {</a:t>
            </a:r>
            <a:br>
              <a:rPr lang="en-US" altLang="ko-KR" sz="1800" dirty="0" smtClean="0"/>
            </a:br>
            <a:r>
              <a:rPr lang="en-US" altLang="ko-KR" sz="1800" dirty="0" smtClean="0"/>
              <a:t>    return;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  }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  if </a:t>
            </a:r>
            <a:r>
              <a:rPr lang="en-US" altLang="ko-KR" sz="1800" dirty="0"/>
              <a:t>(!</a:t>
            </a:r>
            <a:r>
              <a:rPr lang="en-US" altLang="ko-KR" sz="1800" dirty="0" err="1"/>
              <a:t>mPeople.empty</a:t>
            </a:r>
            <a:r>
              <a:rPr lang="en-US" altLang="ko-KR" sz="1800" dirty="0" smtClean="0"/>
              <a:t>())</a:t>
            </a:r>
            <a:br>
              <a:rPr lang="en-US" altLang="ko-KR" sz="1800" dirty="0" smtClean="0"/>
            </a:br>
            <a:r>
              <a:rPr lang="ko-KR" altLang="ko-KR" sz="1800" dirty="0" smtClean="0"/>
              <a:t> </a:t>
            </a:r>
            <a:r>
              <a:rPr lang="en-US" altLang="ko-KR" sz="1800" dirty="0" smtClean="0"/>
              <a:t>  {</a:t>
            </a:r>
            <a:br>
              <a:rPr lang="en-US" altLang="ko-KR" sz="1800" dirty="0" smtClean="0"/>
            </a:br>
            <a:r>
              <a:rPr lang="en-US" altLang="ko-KR" sz="1800" dirty="0" smtClean="0"/>
              <a:t>     if </a:t>
            </a:r>
            <a:r>
              <a:rPr lang="en-US" altLang="ko-KR" sz="1800" dirty="0"/>
              <a:t>(IDYES == </a:t>
            </a:r>
            <a:r>
              <a:rPr lang="en-US" altLang="ko-KR" sz="1800" dirty="0" err="1"/>
              <a:t>AfxMessageBox</a:t>
            </a:r>
            <a:r>
              <a:rPr lang="en-US" altLang="ko-KR" sz="1800" dirty="0"/>
              <a:t>(L"</a:t>
            </a:r>
            <a:r>
              <a:rPr lang="ko-KR" altLang="ko-KR" sz="1800" dirty="0"/>
              <a:t>저장된 목록을 불러오면 현재 주소록이 </a:t>
            </a:r>
            <a:r>
              <a:rPr lang="ko-KR" altLang="ko-KR" sz="1800" dirty="0" smtClean="0"/>
              <a:t>삭제됩니다</a:t>
            </a:r>
            <a:r>
              <a:rPr lang="en-US" altLang="ko-KR" sz="1800" dirty="0" smtClean="0"/>
              <a:t>.", MB_YESNO))</a:t>
            </a:r>
            <a:br>
              <a:rPr lang="en-US" altLang="ko-KR" sz="1800" dirty="0" smtClean="0"/>
            </a:br>
            <a:r>
              <a:rPr lang="en-US" altLang="ko-KR" sz="1800" dirty="0" smtClean="0"/>
              <a:t>     {</a:t>
            </a:r>
            <a:br>
              <a:rPr lang="en-US" altLang="ko-KR" sz="1800" dirty="0" smtClean="0"/>
            </a:b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mPeople.clear</a:t>
            </a:r>
            <a:r>
              <a:rPr lang="en-US" altLang="ko-KR" sz="1800" dirty="0" smtClean="0"/>
              <a:t>();</a:t>
            </a:r>
            <a:br>
              <a:rPr lang="en-US" altLang="ko-KR" sz="1800" dirty="0" smtClean="0"/>
            </a:br>
            <a:r>
              <a:rPr lang="en-US" altLang="ko-KR" sz="1800" dirty="0" smtClean="0"/>
              <a:t>     }</a:t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ko-KR" sz="1800" dirty="0" smtClean="0"/>
              <a:t> </a:t>
            </a:r>
            <a:r>
              <a:rPr lang="en-US" altLang="ko-KR" sz="1800" dirty="0" smtClean="0"/>
              <a:t>else</a:t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ko-KR" sz="1800" dirty="0" smtClean="0"/>
              <a:t> </a:t>
            </a: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return;</a:t>
            </a:r>
            <a:br>
              <a:rPr lang="en-US" altLang="ko-KR" sz="1800" dirty="0" smtClean="0"/>
            </a:br>
            <a:r>
              <a:rPr lang="en-US" altLang="ko-KR" sz="1800" dirty="0" smtClean="0"/>
              <a:t>     }</a:t>
            </a:r>
            <a:br>
              <a:rPr lang="en-US" altLang="ko-KR" sz="1800" dirty="0" smtClean="0"/>
            </a:br>
            <a:r>
              <a:rPr lang="en-US" altLang="ko-KR" sz="1800" dirty="0" smtClean="0"/>
              <a:t>   }</a:t>
            </a:r>
            <a:br>
              <a:rPr lang="en-US" altLang="ko-KR" sz="1800" dirty="0" smtClean="0"/>
            </a:b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18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Visual c++ 과제</vt:lpstr>
      <vt:lpstr>1. 연락처 정보로 이름, 성별, 나이, 주소, 전화번호를 관리합니다.</vt:lpstr>
      <vt:lpstr>2. 연락처 정보 입력과 목록, 상세조회을 위한 화면 및 메뉴를 제공합니다.</vt:lpstr>
      <vt:lpstr>3. 연락처에 등록된 인원의 수를 표시합니다.</vt:lpstr>
      <vt:lpstr>4. 이름 검색 기능을 제공합니다.</vt:lpstr>
      <vt:lpstr>5. 연락처 목록은 이름순으로 정렬해 출력합니다.</vt:lpstr>
      <vt:lpstr>6. 연락처 정보는 파일에 저장되며, 파일로부터 읽어 들일 수 있어야 합니다.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c++ 과제</dc:title>
  <dc:creator>csh</dc:creator>
  <cp:lastModifiedBy>csh</cp:lastModifiedBy>
  <cp:revision>7</cp:revision>
  <dcterms:created xsi:type="dcterms:W3CDTF">2017-06-10T07:37:41Z</dcterms:created>
  <dcterms:modified xsi:type="dcterms:W3CDTF">2017-06-10T10:04:47Z</dcterms:modified>
</cp:coreProperties>
</file>