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20"/>
  </p:notesMasterIdLst>
  <p:sldSz cx="12192000" cy="6858000" type="custom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ype="http://schemas.openxmlformats.org/officeDocument/2006/relationships/presProps" Target="presProps.xml"/>  <Relationship Id="rId17" Type="http://schemas.openxmlformats.org/officeDocument/2006/relationships/viewProps" Target="viewProps.xml"/>  <Relationship Id="rId18" Type="http://schemas.openxmlformats.org/officeDocument/2006/relationships/theme" Target="theme/theme1.xml"/>  <Relationship Id="rId19" Type="http://schemas.openxmlformats.org/officeDocument/2006/relationships/tableStyles" Target="tableStyles.xml"/>  <Relationship Id="rId20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
<Relationships xmlns="http://schemas.openxmlformats.org/package/2006/relationships"><Relationship Id="rId1" Target="../media/image9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1.xml.rels><?xml version="1.0" encoding="UTF-8" standalone="yes"?>
<Relationships xmlns="http://schemas.openxmlformats.org/package/2006/relationships"><Relationship Id="rId1" Target="../media/image10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2.xml.rels><?xml version="1.0" encoding="UTF-8" standalone="yes"?>
<Relationships xmlns="http://schemas.openxmlformats.org/package/2006/relationships"><Relationship Id="rId1" Target="../media/image11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3.xml.rels><?xml version="1.0" encoding="UTF-8" standalone="yes"?>
<Relationships xmlns="http://schemas.openxmlformats.org/package/2006/relationships"><Relationship Id="rId1" Target="../media/image12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4.xml.rels><?xml version="1.0" encoding="UTF-8" standalone="yes"?>
<Relationships xmlns="http://schemas.openxmlformats.org/package/2006/relationships"><Relationship Id="rId1" Target="../media/image13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5.xml.rels><?xml version="1.0" encoding="UTF-8" standalone="yes"?>
<Relationships xmlns="http://schemas.openxmlformats.org/package/2006/relationships"><Relationship Id="rId1" Target="../media/image14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2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
<Relationships xmlns="http://schemas.openxmlformats.org/package/2006/relationships"><Relationship Id="rId1" Target="../media/image2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
<Relationships xmlns="http://schemas.openxmlformats.org/package/2006/relationships"><Relationship Id="rId1" Target="../media/image3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
<Relationships xmlns="http://schemas.openxmlformats.org/package/2006/relationships"><Relationship Id="rId1" Target="../media/image4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
<Relationships xmlns="http://schemas.openxmlformats.org/package/2006/relationships"><Relationship Id="rId1" Target="../media/image5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7.xml.rels><?xml version="1.0" encoding="UTF-8" standalone="yes"?>
<Relationships xmlns="http://schemas.openxmlformats.org/package/2006/relationships"><Relationship Id="rId1" Target="../media/image6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8.xml.rels><?xml version="1.0" encoding="UTF-8" standalone="yes"?>
<Relationships xmlns="http://schemas.openxmlformats.org/package/2006/relationships"><Relationship Id="rId1" Target="../media/image7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9.xml.rels><?xml version="1.0" encoding="UTF-8" standalone="yes"?>
<Relationships xmlns="http://schemas.openxmlformats.org/package/2006/relationships"><Relationship Id="rId1" Target="../media/image8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slideLayouts/slideLayout12.xml" Type="http://schemas.openxmlformats.org/officeDocument/2006/relationships/slideLayout"/><Relationship Id="rId13" Target="../slideLayouts/slideLayout13.xml" Type="http://schemas.openxmlformats.org/officeDocument/2006/relationships/slideLayout"/><Relationship Id="rId14" Target="../slideLayouts/slideLayout14.xml" Type="http://schemas.openxmlformats.org/officeDocument/2006/relationships/slideLayout"/><Relationship Id="rId15" Target="../slideLayouts/slideLayout15.xml" Type="http://schemas.openxmlformats.org/officeDocument/2006/relationships/slideLayout"/><Relationship Id="rId16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2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slideLayouts/slideLayout11.xml" Type="http://schemas.openxmlformats.org/officeDocument/2006/relationships/slideLayout"/><Relationship Id="rId2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slideLayouts/slideLayout12.xml" Type="http://schemas.openxmlformats.org/officeDocument/2006/relationships/slideLayout"/><Relationship Id="rId2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slideLayouts/slideLayout13.xml" Type="http://schemas.openxmlformats.org/officeDocument/2006/relationships/slideLayout"/><Relationship Id="rId2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slideLayouts/slideLayout14.xml" Type="http://schemas.openxmlformats.org/officeDocument/2006/relationships/slideLayout"/><Relationship Id="rId2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slideLayouts/slideLayout15.xml" Type="http://schemas.openxmlformats.org/officeDocument/2006/relationships/slideLayout"/><Relationship Id="rId2" Target="../notesSlides/notesSlide14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3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slideLayouts/slideLayout4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slideLayouts/slideLayout5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slideLayouts/slideLayout6.xml" Type="http://schemas.openxmlformats.org/officeDocument/2006/relationships/slideLayout"/><Relationship Id="rId2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slideLayouts/slideLayout8.xml" Type="http://schemas.openxmlformats.org/officeDocument/2006/relationships/slideLayout"/><Relationship Id="rId2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slideLayouts/slideLayout9.xml" Type="http://schemas.openxmlformats.org/officeDocument/2006/relationships/slideLayout"/><Relationship Id="rId2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slideLayouts/slideLayout10.xml" Type="http://schemas.openxmlformats.org/officeDocument/2006/relationships/slideLayout"/><Relationship Id="rId2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2019-11-16T13:56:22.064Z</dcterms:created>
  <dcterms:modified xsi:type="dcterms:W3CDTF">2019-11-16T13:56:22.064Z</dcterms:modified>
</cp:coreProperties>
</file>