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3C27-5724-4A84-8A14-FA6A0CF549C4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B0A-2CE3-47AC-A86E-BEC8B4D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3C27-5724-4A84-8A14-FA6A0CF549C4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B0A-2CE3-47AC-A86E-BEC8B4D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9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3C27-5724-4A84-8A14-FA6A0CF549C4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B0A-2CE3-47AC-A86E-BEC8B4D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3C27-5724-4A84-8A14-FA6A0CF549C4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B0A-2CE3-47AC-A86E-BEC8B4D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3C27-5724-4A84-8A14-FA6A0CF549C4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B0A-2CE3-47AC-A86E-BEC8B4D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5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3C27-5724-4A84-8A14-FA6A0CF549C4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B0A-2CE3-47AC-A86E-BEC8B4D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0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3C27-5724-4A84-8A14-FA6A0CF549C4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B0A-2CE3-47AC-A86E-BEC8B4D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0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3C27-5724-4A84-8A14-FA6A0CF549C4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B0A-2CE3-47AC-A86E-BEC8B4D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3C27-5724-4A84-8A14-FA6A0CF549C4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B0A-2CE3-47AC-A86E-BEC8B4D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3C27-5724-4A84-8A14-FA6A0CF549C4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B0A-2CE3-47AC-A86E-BEC8B4D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3C27-5724-4A84-8A14-FA6A0CF549C4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BB0A-2CE3-47AC-A86E-BEC8B4D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3C27-5724-4A84-8A14-FA6A0CF549C4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BB0A-2CE3-47AC-A86E-BEC8B4DA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23754" y="1414130"/>
            <a:ext cx="1435395" cy="418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2759149" y="1414130"/>
            <a:ext cx="1435395" cy="418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6563833" y="1414130"/>
            <a:ext cx="1435395" cy="418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10001695" y="3732028"/>
            <a:ext cx="1435395" cy="1871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533747" y="890910"/>
            <a:ext cx="245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Client</a:t>
            </a:r>
            <a:endParaRPr 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6056128" y="890910"/>
            <a:ext cx="245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Server</a:t>
            </a:r>
            <a:endParaRPr 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2841550" y="4667693"/>
            <a:ext cx="12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TUN</a:t>
            </a:r>
            <a:endParaRPr lang="en-US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759149" y="4290237"/>
            <a:ext cx="1435395" cy="10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左右箭头 14"/>
          <p:cNvSpPr/>
          <p:nvPr/>
        </p:nvSpPr>
        <p:spPr>
          <a:xfrm>
            <a:off x="2189422" y="4614096"/>
            <a:ext cx="1047307" cy="41998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45265" y="3092302"/>
            <a:ext cx="1270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Apps</a:t>
            </a:r>
          </a:p>
          <a:p>
            <a:pPr algn="ctr"/>
            <a:r>
              <a:rPr lang="en-US" dirty="0" smtClean="0"/>
              <a:t>Using</a:t>
            </a:r>
          </a:p>
          <a:p>
            <a:pPr algn="ctr"/>
            <a:r>
              <a:rPr lang="en-US" dirty="0" err="1" smtClean="0"/>
              <a:t>VpnService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36162" y="2903229"/>
            <a:ext cx="12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eth0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82890" y="4877686"/>
            <a:ext cx="109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eth0</a:t>
            </a:r>
            <a:endParaRPr lang="en-US" dirty="0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7271458" y="4642366"/>
            <a:ext cx="10072" cy="96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41549" y="1643262"/>
            <a:ext cx="12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eth0</a:t>
            </a:r>
            <a:endParaRPr lang="en-US" dirty="0"/>
          </a:p>
        </p:txBody>
      </p:sp>
      <p:sp>
        <p:nvSpPr>
          <p:cNvPr id="22" name="圆柱形 21"/>
          <p:cNvSpPr/>
          <p:nvPr/>
        </p:nvSpPr>
        <p:spPr>
          <a:xfrm rot="5400000">
            <a:off x="5109610" y="678906"/>
            <a:ext cx="510362" cy="23980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圆柱形 22"/>
          <p:cNvSpPr/>
          <p:nvPr/>
        </p:nvSpPr>
        <p:spPr>
          <a:xfrm rot="16200000">
            <a:off x="5124008" y="1417611"/>
            <a:ext cx="510362" cy="23980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59066" y="2417699"/>
            <a:ext cx="232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0m,1400 a,10.0.0.2…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729495" y="1703135"/>
            <a:ext cx="12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0Secret</a:t>
            </a:r>
            <a:endParaRPr 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211547" y="4877686"/>
            <a:ext cx="12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TUN</a:t>
            </a:r>
            <a:endParaRPr 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493990" y="4406083"/>
            <a:ext cx="245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Gateway</a:t>
            </a:r>
            <a:endParaRPr lang="en-US" sz="2800" dirty="0"/>
          </a:p>
        </p:txBody>
      </p:sp>
      <p:sp>
        <p:nvSpPr>
          <p:cNvPr id="28" name="左右箭头 27"/>
          <p:cNvSpPr/>
          <p:nvPr/>
        </p:nvSpPr>
        <p:spPr>
          <a:xfrm>
            <a:off x="7989155" y="4836970"/>
            <a:ext cx="2002469" cy="4199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左右箭头 28"/>
          <p:cNvSpPr/>
          <p:nvPr/>
        </p:nvSpPr>
        <p:spPr>
          <a:xfrm>
            <a:off x="7103181" y="4987643"/>
            <a:ext cx="388341" cy="149418"/>
          </a:xfrm>
          <a:prstGeom prst="leftRightArrow">
            <a:avLst/>
          </a:prstGeom>
          <a:gradFill>
            <a:lin ang="108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圆柱形 29"/>
          <p:cNvSpPr/>
          <p:nvPr/>
        </p:nvSpPr>
        <p:spPr>
          <a:xfrm rot="5400000">
            <a:off x="5132745" y="2159079"/>
            <a:ext cx="510362" cy="23980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左右箭头 30"/>
          <p:cNvSpPr/>
          <p:nvPr/>
        </p:nvSpPr>
        <p:spPr>
          <a:xfrm rot="16200000">
            <a:off x="3027254" y="4043550"/>
            <a:ext cx="899184" cy="419986"/>
          </a:xfrm>
          <a:prstGeom prst="leftRightArrow">
            <a:avLst/>
          </a:prstGeom>
          <a:gradFill>
            <a:lin ang="108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6584742" y="4642366"/>
            <a:ext cx="1414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452456" y="3173455"/>
            <a:ext cx="19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from CTUN</a:t>
            </a:r>
            <a:endParaRPr lang="en-US" dirty="0"/>
          </a:p>
        </p:txBody>
      </p:sp>
      <p:sp>
        <p:nvSpPr>
          <p:cNvPr id="38" name="圆柱形 37"/>
          <p:cNvSpPr/>
          <p:nvPr/>
        </p:nvSpPr>
        <p:spPr>
          <a:xfrm rot="16200000">
            <a:off x="5150801" y="2875316"/>
            <a:ext cx="510362" cy="23980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4466612" y="3866871"/>
            <a:ext cx="19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from STUN</a:t>
            </a:r>
            <a:endParaRPr 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77166" y="5710654"/>
            <a:ext cx="78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364637" y="1171848"/>
            <a:ext cx="21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UDP Tunnel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2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Dongxu</dc:creator>
  <cp:lastModifiedBy>Guo Dongxu</cp:lastModifiedBy>
  <cp:revision>14</cp:revision>
  <dcterms:created xsi:type="dcterms:W3CDTF">2019-11-16T13:29:09Z</dcterms:created>
  <dcterms:modified xsi:type="dcterms:W3CDTF">2019-11-16T13:45:02Z</dcterms:modified>
</cp:coreProperties>
</file>