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3" r:id="rId5"/>
  </p:sldIdLst>
  <p:sldSz cx="10385425" cy="584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4F7"/>
    <a:srgbClr val="FF9966"/>
    <a:srgbClr val="DFE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6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8178" y="956087"/>
            <a:ext cx="7789069" cy="2033881"/>
          </a:xfrm>
        </p:spPr>
        <p:txBody>
          <a:bodyPr anchor="b"/>
          <a:lstStyle>
            <a:lvl1pPr algn="ctr">
              <a:defRPr sz="5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178" y="3068403"/>
            <a:ext cx="7789069" cy="1410464"/>
          </a:xfrm>
        </p:spPr>
        <p:txBody>
          <a:bodyPr/>
          <a:lstStyle>
            <a:lvl1pPr marL="0" indent="0" algn="ctr">
              <a:buNone/>
              <a:defRPr sz="2044"/>
            </a:lvl1pPr>
            <a:lvl2pPr marL="389443" indent="0" algn="ctr">
              <a:buNone/>
              <a:defRPr sz="1704"/>
            </a:lvl2pPr>
            <a:lvl3pPr marL="778886" indent="0" algn="ctr">
              <a:buNone/>
              <a:defRPr sz="1533"/>
            </a:lvl3pPr>
            <a:lvl4pPr marL="1168329" indent="0" algn="ctr">
              <a:buNone/>
              <a:defRPr sz="1363"/>
            </a:lvl4pPr>
            <a:lvl5pPr marL="1557772" indent="0" algn="ctr">
              <a:buNone/>
              <a:defRPr sz="1363"/>
            </a:lvl5pPr>
            <a:lvl6pPr marL="1947215" indent="0" algn="ctr">
              <a:buNone/>
              <a:defRPr sz="1363"/>
            </a:lvl6pPr>
            <a:lvl7pPr marL="2336658" indent="0" algn="ctr">
              <a:buNone/>
              <a:defRPr sz="1363"/>
            </a:lvl7pPr>
            <a:lvl8pPr marL="2726101" indent="0" algn="ctr">
              <a:buNone/>
              <a:defRPr sz="1363"/>
            </a:lvl8pPr>
            <a:lvl9pPr marL="3115544" indent="0" algn="ctr">
              <a:buNone/>
              <a:defRPr sz="13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9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2070" y="311032"/>
            <a:ext cx="2239357" cy="4950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3998" y="311032"/>
            <a:ext cx="6588254" cy="4950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2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89" y="1456444"/>
            <a:ext cx="8957429" cy="2430109"/>
          </a:xfrm>
        </p:spPr>
        <p:txBody>
          <a:bodyPr anchor="b"/>
          <a:lstStyle>
            <a:lvl1pPr>
              <a:defRPr sz="51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89" y="3909543"/>
            <a:ext cx="8957429" cy="1277937"/>
          </a:xfrm>
        </p:spPr>
        <p:txBody>
          <a:bodyPr/>
          <a:lstStyle>
            <a:lvl1pPr marL="0" indent="0">
              <a:buNone/>
              <a:defRPr sz="2044">
                <a:solidFill>
                  <a:schemeClr val="tx1">
                    <a:tint val="82000"/>
                  </a:schemeClr>
                </a:solidFill>
              </a:defRPr>
            </a:lvl1pPr>
            <a:lvl2pPr marL="389443" indent="0">
              <a:buNone/>
              <a:defRPr sz="1704">
                <a:solidFill>
                  <a:schemeClr val="tx1">
                    <a:tint val="82000"/>
                  </a:schemeClr>
                </a:solidFill>
              </a:defRPr>
            </a:lvl2pPr>
            <a:lvl3pPr marL="778886" indent="0">
              <a:buNone/>
              <a:defRPr sz="1533">
                <a:solidFill>
                  <a:schemeClr val="tx1">
                    <a:tint val="82000"/>
                  </a:schemeClr>
                </a:solidFill>
              </a:defRPr>
            </a:lvl3pPr>
            <a:lvl4pPr marL="1168329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4pPr>
            <a:lvl5pPr marL="1557772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5pPr>
            <a:lvl6pPr marL="1947215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6pPr>
            <a:lvl7pPr marL="2336658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7pPr>
            <a:lvl8pPr marL="2726101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8pPr>
            <a:lvl9pPr marL="3115544" indent="0">
              <a:buNone/>
              <a:defRPr sz="13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998" y="1555162"/>
            <a:ext cx="4413806" cy="3706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621" y="1555162"/>
            <a:ext cx="4413806" cy="3706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9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51" y="311033"/>
            <a:ext cx="8957429" cy="11291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351" y="1432102"/>
            <a:ext cx="4393521" cy="701851"/>
          </a:xfrm>
        </p:spPr>
        <p:txBody>
          <a:bodyPr anchor="b"/>
          <a:lstStyle>
            <a:lvl1pPr marL="0" indent="0">
              <a:buNone/>
              <a:defRPr sz="2044" b="1"/>
            </a:lvl1pPr>
            <a:lvl2pPr marL="389443" indent="0">
              <a:buNone/>
              <a:defRPr sz="1704" b="1"/>
            </a:lvl2pPr>
            <a:lvl3pPr marL="778886" indent="0">
              <a:buNone/>
              <a:defRPr sz="1533" b="1"/>
            </a:lvl3pPr>
            <a:lvl4pPr marL="1168329" indent="0">
              <a:buNone/>
              <a:defRPr sz="1363" b="1"/>
            </a:lvl4pPr>
            <a:lvl5pPr marL="1557772" indent="0">
              <a:buNone/>
              <a:defRPr sz="1363" b="1"/>
            </a:lvl5pPr>
            <a:lvl6pPr marL="1947215" indent="0">
              <a:buNone/>
              <a:defRPr sz="1363" b="1"/>
            </a:lvl6pPr>
            <a:lvl7pPr marL="2336658" indent="0">
              <a:buNone/>
              <a:defRPr sz="1363" b="1"/>
            </a:lvl7pPr>
            <a:lvl8pPr marL="2726101" indent="0">
              <a:buNone/>
              <a:defRPr sz="1363" b="1"/>
            </a:lvl8pPr>
            <a:lvl9pPr marL="3115544" indent="0">
              <a:buNone/>
              <a:defRPr sz="13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351" y="2133953"/>
            <a:ext cx="4393521" cy="3138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57622" y="1432102"/>
            <a:ext cx="4415158" cy="701851"/>
          </a:xfrm>
        </p:spPr>
        <p:txBody>
          <a:bodyPr anchor="b"/>
          <a:lstStyle>
            <a:lvl1pPr marL="0" indent="0">
              <a:buNone/>
              <a:defRPr sz="2044" b="1"/>
            </a:lvl1pPr>
            <a:lvl2pPr marL="389443" indent="0">
              <a:buNone/>
              <a:defRPr sz="1704" b="1"/>
            </a:lvl2pPr>
            <a:lvl3pPr marL="778886" indent="0">
              <a:buNone/>
              <a:defRPr sz="1533" b="1"/>
            </a:lvl3pPr>
            <a:lvl4pPr marL="1168329" indent="0">
              <a:buNone/>
              <a:defRPr sz="1363" b="1"/>
            </a:lvl4pPr>
            <a:lvl5pPr marL="1557772" indent="0">
              <a:buNone/>
              <a:defRPr sz="1363" b="1"/>
            </a:lvl5pPr>
            <a:lvl6pPr marL="1947215" indent="0">
              <a:buNone/>
              <a:defRPr sz="1363" b="1"/>
            </a:lvl6pPr>
            <a:lvl7pPr marL="2336658" indent="0">
              <a:buNone/>
              <a:defRPr sz="1363" b="1"/>
            </a:lvl7pPr>
            <a:lvl8pPr marL="2726101" indent="0">
              <a:buNone/>
              <a:defRPr sz="1363" b="1"/>
            </a:lvl8pPr>
            <a:lvl9pPr marL="3115544" indent="0">
              <a:buNone/>
              <a:defRPr sz="13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57622" y="2133953"/>
            <a:ext cx="4415158" cy="3138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35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4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51" y="389467"/>
            <a:ext cx="3349570" cy="1363133"/>
          </a:xfrm>
        </p:spPr>
        <p:txBody>
          <a:bodyPr anchor="b"/>
          <a:lstStyle>
            <a:lvl1pPr>
              <a:defRPr sz="27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159" y="841140"/>
            <a:ext cx="5257621" cy="4151606"/>
          </a:xfrm>
        </p:spPr>
        <p:txBody>
          <a:bodyPr/>
          <a:lstStyle>
            <a:lvl1pPr>
              <a:defRPr sz="2726"/>
            </a:lvl1pPr>
            <a:lvl2pPr>
              <a:defRPr sz="2385"/>
            </a:lvl2pPr>
            <a:lvl3pPr>
              <a:defRPr sz="2044"/>
            </a:lvl3pPr>
            <a:lvl4pPr>
              <a:defRPr sz="1704"/>
            </a:lvl4pPr>
            <a:lvl5pPr>
              <a:defRPr sz="1704"/>
            </a:lvl5pPr>
            <a:lvl6pPr>
              <a:defRPr sz="1704"/>
            </a:lvl6pPr>
            <a:lvl7pPr>
              <a:defRPr sz="1704"/>
            </a:lvl7pPr>
            <a:lvl8pPr>
              <a:defRPr sz="1704"/>
            </a:lvl8pPr>
            <a:lvl9pPr>
              <a:defRPr sz="17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351" y="1752600"/>
            <a:ext cx="3349570" cy="3246908"/>
          </a:xfrm>
        </p:spPr>
        <p:txBody>
          <a:bodyPr/>
          <a:lstStyle>
            <a:lvl1pPr marL="0" indent="0">
              <a:buNone/>
              <a:defRPr sz="1363"/>
            </a:lvl1pPr>
            <a:lvl2pPr marL="389443" indent="0">
              <a:buNone/>
              <a:defRPr sz="1193"/>
            </a:lvl2pPr>
            <a:lvl3pPr marL="778886" indent="0">
              <a:buNone/>
              <a:defRPr sz="1022"/>
            </a:lvl3pPr>
            <a:lvl4pPr marL="1168329" indent="0">
              <a:buNone/>
              <a:defRPr sz="852"/>
            </a:lvl4pPr>
            <a:lvl5pPr marL="1557772" indent="0">
              <a:buNone/>
              <a:defRPr sz="852"/>
            </a:lvl5pPr>
            <a:lvl6pPr marL="1947215" indent="0">
              <a:buNone/>
              <a:defRPr sz="852"/>
            </a:lvl6pPr>
            <a:lvl7pPr marL="2336658" indent="0">
              <a:buNone/>
              <a:defRPr sz="852"/>
            </a:lvl7pPr>
            <a:lvl8pPr marL="2726101" indent="0">
              <a:buNone/>
              <a:defRPr sz="852"/>
            </a:lvl8pPr>
            <a:lvl9pPr marL="3115544" indent="0">
              <a:buNone/>
              <a:defRPr sz="8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6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51" y="389467"/>
            <a:ext cx="3349570" cy="1363133"/>
          </a:xfrm>
        </p:spPr>
        <p:txBody>
          <a:bodyPr anchor="b"/>
          <a:lstStyle>
            <a:lvl1pPr>
              <a:defRPr sz="27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5159" y="841140"/>
            <a:ext cx="5257621" cy="4151606"/>
          </a:xfrm>
        </p:spPr>
        <p:txBody>
          <a:bodyPr anchor="t"/>
          <a:lstStyle>
            <a:lvl1pPr marL="0" indent="0">
              <a:buNone/>
              <a:defRPr sz="2726"/>
            </a:lvl1pPr>
            <a:lvl2pPr marL="389443" indent="0">
              <a:buNone/>
              <a:defRPr sz="2385"/>
            </a:lvl2pPr>
            <a:lvl3pPr marL="778886" indent="0">
              <a:buNone/>
              <a:defRPr sz="2044"/>
            </a:lvl3pPr>
            <a:lvl4pPr marL="1168329" indent="0">
              <a:buNone/>
              <a:defRPr sz="1704"/>
            </a:lvl4pPr>
            <a:lvl5pPr marL="1557772" indent="0">
              <a:buNone/>
              <a:defRPr sz="1704"/>
            </a:lvl5pPr>
            <a:lvl6pPr marL="1947215" indent="0">
              <a:buNone/>
              <a:defRPr sz="1704"/>
            </a:lvl6pPr>
            <a:lvl7pPr marL="2336658" indent="0">
              <a:buNone/>
              <a:defRPr sz="1704"/>
            </a:lvl7pPr>
            <a:lvl8pPr marL="2726101" indent="0">
              <a:buNone/>
              <a:defRPr sz="1704"/>
            </a:lvl8pPr>
            <a:lvl9pPr marL="3115544" indent="0">
              <a:buNone/>
              <a:defRPr sz="17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351" y="1752600"/>
            <a:ext cx="3349570" cy="3246908"/>
          </a:xfrm>
        </p:spPr>
        <p:txBody>
          <a:bodyPr/>
          <a:lstStyle>
            <a:lvl1pPr marL="0" indent="0">
              <a:buNone/>
              <a:defRPr sz="1363"/>
            </a:lvl1pPr>
            <a:lvl2pPr marL="389443" indent="0">
              <a:buNone/>
              <a:defRPr sz="1193"/>
            </a:lvl2pPr>
            <a:lvl3pPr marL="778886" indent="0">
              <a:buNone/>
              <a:defRPr sz="1022"/>
            </a:lvl3pPr>
            <a:lvl4pPr marL="1168329" indent="0">
              <a:buNone/>
              <a:defRPr sz="852"/>
            </a:lvl4pPr>
            <a:lvl5pPr marL="1557772" indent="0">
              <a:buNone/>
              <a:defRPr sz="852"/>
            </a:lvl5pPr>
            <a:lvl6pPr marL="1947215" indent="0">
              <a:buNone/>
              <a:defRPr sz="852"/>
            </a:lvl6pPr>
            <a:lvl7pPr marL="2336658" indent="0">
              <a:buNone/>
              <a:defRPr sz="852"/>
            </a:lvl7pPr>
            <a:lvl8pPr marL="2726101" indent="0">
              <a:buNone/>
              <a:defRPr sz="852"/>
            </a:lvl8pPr>
            <a:lvl9pPr marL="3115544" indent="0">
              <a:buNone/>
              <a:defRPr sz="8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BF597-9E7D-488C-8067-57D1E15B1EB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8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3998" y="311033"/>
            <a:ext cx="8957429" cy="1129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998" y="1555162"/>
            <a:ext cx="8957429" cy="370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3998" y="5414669"/>
            <a:ext cx="2336721" cy="311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BF597-9E7D-488C-8067-57D1E15B1EBB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0172" y="5414669"/>
            <a:ext cx="3505081" cy="311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4706" y="5414669"/>
            <a:ext cx="2336721" cy="311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2E089-0E86-4C48-BDA5-79E8535C9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8886" rtl="0" eaLnBrk="1" latinLnBrk="0" hangingPunct="1">
        <a:lnSpc>
          <a:spcPct val="90000"/>
        </a:lnSpc>
        <a:spcBef>
          <a:spcPct val="0"/>
        </a:spcBef>
        <a:buNone/>
        <a:defRPr sz="37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721" indent="-194721" algn="l" defTabSz="778886" rtl="0" eaLnBrk="1" latinLnBrk="0" hangingPunct="1">
        <a:lnSpc>
          <a:spcPct val="90000"/>
        </a:lnSpc>
        <a:spcBef>
          <a:spcPts val="852"/>
        </a:spcBef>
        <a:buFont typeface="Arial" panose="020B0604020202020204" pitchFamily="34" charset="0"/>
        <a:buChar char="•"/>
        <a:defRPr sz="2385" kern="1200">
          <a:solidFill>
            <a:schemeClr val="tx1"/>
          </a:solidFill>
          <a:latin typeface="+mn-lt"/>
          <a:ea typeface="+mn-ea"/>
          <a:cs typeface="+mn-cs"/>
        </a:defRPr>
      </a:lvl1pPr>
      <a:lvl2pPr marL="584164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2044" kern="1200">
          <a:solidFill>
            <a:schemeClr val="tx1"/>
          </a:solidFill>
          <a:latin typeface="+mn-lt"/>
          <a:ea typeface="+mn-ea"/>
          <a:cs typeface="+mn-cs"/>
        </a:defRPr>
      </a:lvl2pPr>
      <a:lvl3pPr marL="973607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704" kern="1200">
          <a:solidFill>
            <a:schemeClr val="tx1"/>
          </a:solidFill>
          <a:latin typeface="+mn-lt"/>
          <a:ea typeface="+mn-ea"/>
          <a:cs typeface="+mn-cs"/>
        </a:defRPr>
      </a:lvl3pPr>
      <a:lvl4pPr marL="1363050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4pPr>
      <a:lvl5pPr marL="1752493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5pPr>
      <a:lvl6pPr marL="2141936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6pPr>
      <a:lvl7pPr marL="2531379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7pPr>
      <a:lvl8pPr marL="2920822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8pPr>
      <a:lvl9pPr marL="3310265" indent="-194721" algn="l" defTabSz="778886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1pPr>
      <a:lvl2pPr marL="389443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2pPr>
      <a:lvl3pPr marL="778886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3pPr>
      <a:lvl4pPr marL="1168329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4pPr>
      <a:lvl5pPr marL="1557772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5pPr>
      <a:lvl6pPr marL="1947215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6pPr>
      <a:lvl7pPr marL="2336658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7pPr>
      <a:lvl8pPr marL="2726101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8pPr>
      <a:lvl9pPr marL="3115544" algn="l" defTabSz="778886" rtl="0" eaLnBrk="1" latinLnBrk="0" hangingPunct="1">
        <a:defRPr sz="15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EBD903-1F05-DEB2-AA61-34855B34A161}"/>
              </a:ext>
            </a:extLst>
          </p:cNvPr>
          <p:cNvSpPr/>
          <p:nvPr/>
        </p:nvSpPr>
        <p:spPr>
          <a:xfrm>
            <a:off x="568953" y="143477"/>
            <a:ext cx="9816472" cy="5323273"/>
          </a:xfrm>
          <a:prstGeom prst="roundRect">
            <a:avLst>
              <a:gd name="adj" fmla="val 8607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F4CB91-D80D-76F5-9FC8-9183BE3D9B9C}"/>
              </a:ext>
            </a:extLst>
          </p:cNvPr>
          <p:cNvSpPr/>
          <p:nvPr/>
        </p:nvSpPr>
        <p:spPr>
          <a:xfrm>
            <a:off x="5050148" y="6745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F29ADC-402B-3E84-8C1E-601A57B7D1B5}"/>
              </a:ext>
            </a:extLst>
          </p:cNvPr>
          <p:cNvSpPr/>
          <p:nvPr/>
        </p:nvSpPr>
        <p:spPr>
          <a:xfrm rot="5400000">
            <a:off x="-712853" y="2542808"/>
            <a:ext cx="2442468" cy="641808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7224A0D-FFF7-EF0C-AB5E-58986BB48CFD}"/>
              </a:ext>
            </a:extLst>
          </p:cNvPr>
          <p:cNvSpPr/>
          <p:nvPr/>
        </p:nvSpPr>
        <p:spPr>
          <a:xfrm>
            <a:off x="5202548" y="8269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6C532B-EC38-DFB5-D046-BA3A3AA943A8}"/>
              </a:ext>
            </a:extLst>
          </p:cNvPr>
          <p:cNvSpPr/>
          <p:nvPr/>
        </p:nvSpPr>
        <p:spPr>
          <a:xfrm>
            <a:off x="5354948" y="9793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454012-B18C-7ACE-6A36-2B1A228093AF}"/>
              </a:ext>
            </a:extLst>
          </p:cNvPr>
          <p:cNvSpPr/>
          <p:nvPr/>
        </p:nvSpPr>
        <p:spPr>
          <a:xfrm>
            <a:off x="6728344" y="6745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7F4765-89F7-BF6C-E698-740732DB5294}"/>
              </a:ext>
            </a:extLst>
          </p:cNvPr>
          <p:cNvSpPr/>
          <p:nvPr/>
        </p:nvSpPr>
        <p:spPr>
          <a:xfrm>
            <a:off x="6880744" y="8269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6B921F-1402-ECE7-320D-A072B026B54D}"/>
              </a:ext>
            </a:extLst>
          </p:cNvPr>
          <p:cNvSpPr/>
          <p:nvPr/>
        </p:nvSpPr>
        <p:spPr>
          <a:xfrm>
            <a:off x="7033144" y="9793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D14CA4-3049-937F-CC52-A0AD91F3AF87}"/>
              </a:ext>
            </a:extLst>
          </p:cNvPr>
          <p:cNvSpPr/>
          <p:nvPr/>
        </p:nvSpPr>
        <p:spPr>
          <a:xfrm>
            <a:off x="8391864" y="6745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7C2A24-6DD6-B56E-AA2B-5E54A6E22919}"/>
              </a:ext>
            </a:extLst>
          </p:cNvPr>
          <p:cNvSpPr/>
          <p:nvPr/>
        </p:nvSpPr>
        <p:spPr>
          <a:xfrm>
            <a:off x="8544264" y="8269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9D0DF1E-D32E-FB25-CFCB-10E92148785F}"/>
              </a:ext>
            </a:extLst>
          </p:cNvPr>
          <p:cNvSpPr/>
          <p:nvPr/>
        </p:nvSpPr>
        <p:spPr>
          <a:xfrm>
            <a:off x="8696664" y="979312"/>
            <a:ext cx="1220996" cy="735610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Research with solid fill">
            <a:extLst>
              <a:ext uri="{FF2B5EF4-FFF2-40B4-BE49-F238E27FC236}">
                <a16:creationId xmlns:a16="http://schemas.microsoft.com/office/drawing/2014/main" id="{E304F55B-2D39-21CF-FC3D-9F57563FA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28" y="2810022"/>
            <a:ext cx="475106" cy="475106"/>
          </a:xfrm>
          <a:prstGeom prst="rect">
            <a:avLst/>
          </a:prstGeom>
        </p:spPr>
      </p:pic>
      <p:pic>
        <p:nvPicPr>
          <p:cNvPr id="14" name="Graphic 13" descr="Filter with solid fill">
            <a:extLst>
              <a:ext uri="{FF2B5EF4-FFF2-40B4-BE49-F238E27FC236}">
                <a16:creationId xmlns:a16="http://schemas.microsoft.com/office/drawing/2014/main" id="{4BE5A648-2EC5-E255-3BE1-4518EA991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846" y="2262472"/>
            <a:ext cx="475106" cy="475106"/>
          </a:xfrm>
          <a:prstGeom prst="rect">
            <a:avLst/>
          </a:prstGeom>
        </p:spPr>
      </p:pic>
      <p:pic>
        <p:nvPicPr>
          <p:cNvPr id="16" name="Graphic 15" descr="Home with solid fill">
            <a:extLst>
              <a:ext uri="{FF2B5EF4-FFF2-40B4-BE49-F238E27FC236}">
                <a16:creationId xmlns:a16="http://schemas.microsoft.com/office/drawing/2014/main" id="{A78FACA8-D9EA-9479-5696-0A4BDFD65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846" y="1714922"/>
            <a:ext cx="475106" cy="475106"/>
          </a:xfrm>
          <a:prstGeom prst="rect">
            <a:avLst/>
          </a:prstGeom>
        </p:spPr>
      </p:pic>
      <p:pic>
        <p:nvPicPr>
          <p:cNvPr id="19" name="Graphic 18" descr="Africa with solid fill">
            <a:extLst>
              <a:ext uri="{FF2B5EF4-FFF2-40B4-BE49-F238E27FC236}">
                <a16:creationId xmlns:a16="http://schemas.microsoft.com/office/drawing/2014/main" id="{D6AFB4B7-6EDF-37C9-41F4-D5976D39F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9846" y="3357572"/>
            <a:ext cx="475106" cy="4751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0786BC-0ED7-EF96-EDCD-686D14A3199A}"/>
              </a:ext>
            </a:extLst>
          </p:cNvPr>
          <p:cNvSpPr txBox="1"/>
          <p:nvPr/>
        </p:nvSpPr>
        <p:spPr>
          <a:xfrm>
            <a:off x="187477" y="2082306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Overview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8F8F7-2843-45DA-36A9-AD35F615EFAC}"/>
              </a:ext>
            </a:extLst>
          </p:cNvPr>
          <p:cNvSpPr txBox="1"/>
          <p:nvPr/>
        </p:nvSpPr>
        <p:spPr>
          <a:xfrm>
            <a:off x="172696" y="2640641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Filters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EB38B-29AC-9B35-8439-A205C4267542}"/>
              </a:ext>
            </a:extLst>
          </p:cNvPr>
          <p:cNvSpPr txBox="1"/>
          <p:nvPr/>
        </p:nvSpPr>
        <p:spPr>
          <a:xfrm>
            <a:off x="157915" y="3198976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Details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13D19D-FEB5-60C6-6437-CE5F488B9BDC}"/>
              </a:ext>
            </a:extLst>
          </p:cNvPr>
          <p:cNvSpPr txBox="1"/>
          <p:nvPr/>
        </p:nvSpPr>
        <p:spPr>
          <a:xfrm>
            <a:off x="143134" y="3757310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Maps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B686CA-715C-BBF0-327D-C8EBDA81C98C}"/>
              </a:ext>
            </a:extLst>
          </p:cNvPr>
          <p:cNvSpPr txBox="1"/>
          <p:nvPr/>
        </p:nvSpPr>
        <p:spPr>
          <a:xfrm>
            <a:off x="8153328" y="375250"/>
            <a:ext cx="169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Developed by Damion Daley 2024</a:t>
            </a:r>
          </a:p>
        </p:txBody>
      </p:sp>
      <p:pic>
        <p:nvPicPr>
          <p:cNvPr id="13" name="Picture 12" descr="A picture containing bridge, building, outdoor, arch&#10;&#10;Description automatically generated">
            <a:extLst>
              <a:ext uri="{FF2B5EF4-FFF2-40B4-BE49-F238E27FC236}">
                <a16:creationId xmlns:a16="http://schemas.microsoft.com/office/drawing/2014/main" id="{954E033C-A481-E9EF-F753-FDF5D7BA18B7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98" y="1347117"/>
            <a:ext cx="3447912" cy="23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5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EBD903-1F05-DEB2-AA61-34855B34A161}"/>
              </a:ext>
            </a:extLst>
          </p:cNvPr>
          <p:cNvSpPr/>
          <p:nvPr/>
        </p:nvSpPr>
        <p:spPr>
          <a:xfrm>
            <a:off x="97553" y="238889"/>
            <a:ext cx="10251045" cy="5599634"/>
          </a:xfrm>
          <a:prstGeom prst="roundRect">
            <a:avLst>
              <a:gd name="adj" fmla="val 8607"/>
            </a:avLst>
          </a:prstGeom>
          <a:solidFill>
            <a:srgbClr val="F3F4F7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F29ADC-402B-3E84-8C1E-601A57B7D1B5}"/>
              </a:ext>
            </a:extLst>
          </p:cNvPr>
          <p:cNvSpPr/>
          <p:nvPr/>
        </p:nvSpPr>
        <p:spPr>
          <a:xfrm rot="5400000">
            <a:off x="-907108" y="2535181"/>
            <a:ext cx="2442468" cy="641808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Research with solid fill">
            <a:extLst>
              <a:ext uri="{FF2B5EF4-FFF2-40B4-BE49-F238E27FC236}">
                <a16:creationId xmlns:a16="http://schemas.microsoft.com/office/drawing/2014/main" id="{E304F55B-2D39-21CF-FC3D-9F57563FA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55" y="2811870"/>
            <a:ext cx="475106" cy="475106"/>
          </a:xfrm>
          <a:prstGeom prst="rect">
            <a:avLst/>
          </a:prstGeom>
        </p:spPr>
      </p:pic>
      <p:pic>
        <p:nvPicPr>
          <p:cNvPr id="14" name="Graphic 13" descr="Filter with solid fill">
            <a:extLst>
              <a:ext uri="{FF2B5EF4-FFF2-40B4-BE49-F238E27FC236}">
                <a16:creationId xmlns:a16="http://schemas.microsoft.com/office/drawing/2014/main" id="{4BE5A648-2EC5-E255-3BE1-4518EA991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73" y="2264320"/>
            <a:ext cx="475106" cy="475106"/>
          </a:xfrm>
          <a:prstGeom prst="rect">
            <a:avLst/>
          </a:prstGeom>
        </p:spPr>
      </p:pic>
      <p:pic>
        <p:nvPicPr>
          <p:cNvPr id="16" name="Graphic 15" descr="Home with solid fill">
            <a:extLst>
              <a:ext uri="{FF2B5EF4-FFF2-40B4-BE49-F238E27FC236}">
                <a16:creationId xmlns:a16="http://schemas.microsoft.com/office/drawing/2014/main" id="{A78FACA8-D9EA-9479-5696-0A4BDFD65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73" y="1716770"/>
            <a:ext cx="475106" cy="475106"/>
          </a:xfrm>
          <a:prstGeom prst="rect">
            <a:avLst/>
          </a:prstGeom>
        </p:spPr>
      </p:pic>
      <p:pic>
        <p:nvPicPr>
          <p:cNvPr id="19" name="Graphic 18" descr="Africa with solid fill">
            <a:extLst>
              <a:ext uri="{FF2B5EF4-FFF2-40B4-BE49-F238E27FC236}">
                <a16:creationId xmlns:a16="http://schemas.microsoft.com/office/drawing/2014/main" id="{D6AFB4B7-6EDF-37C9-41F4-D5976D39F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73" y="3359420"/>
            <a:ext cx="475106" cy="4751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0786BC-0ED7-EF96-EDCD-686D14A3199A}"/>
              </a:ext>
            </a:extLst>
          </p:cNvPr>
          <p:cNvSpPr txBox="1"/>
          <p:nvPr/>
        </p:nvSpPr>
        <p:spPr>
          <a:xfrm>
            <a:off x="-6779" y="2072019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Overview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8F8F7-2843-45DA-36A9-AD35F615EFAC}"/>
              </a:ext>
            </a:extLst>
          </p:cNvPr>
          <p:cNvSpPr txBox="1"/>
          <p:nvPr/>
        </p:nvSpPr>
        <p:spPr>
          <a:xfrm>
            <a:off x="-21560" y="2630354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Filters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EB38B-29AC-9B35-8439-A205C4267542}"/>
              </a:ext>
            </a:extLst>
          </p:cNvPr>
          <p:cNvSpPr txBox="1"/>
          <p:nvPr/>
        </p:nvSpPr>
        <p:spPr>
          <a:xfrm>
            <a:off x="-36341" y="3188689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Details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13D19D-FEB5-60C6-6437-CE5F488B9BDC}"/>
              </a:ext>
            </a:extLst>
          </p:cNvPr>
          <p:cNvSpPr txBox="1"/>
          <p:nvPr/>
        </p:nvSpPr>
        <p:spPr>
          <a:xfrm>
            <a:off x="-51122" y="3747023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Maps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4887500-EF6C-13B8-9FA2-5CDB08757A79}"/>
              </a:ext>
            </a:extLst>
          </p:cNvPr>
          <p:cNvSpPr/>
          <p:nvPr/>
        </p:nvSpPr>
        <p:spPr>
          <a:xfrm>
            <a:off x="1417527" y="1235916"/>
            <a:ext cx="1002192" cy="328454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5C0726-2645-5EDA-E440-BEC905227116}"/>
              </a:ext>
            </a:extLst>
          </p:cNvPr>
          <p:cNvSpPr/>
          <p:nvPr/>
        </p:nvSpPr>
        <p:spPr>
          <a:xfrm>
            <a:off x="4190520" y="1235916"/>
            <a:ext cx="1002192" cy="328454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5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EBD903-1F05-DEB2-AA61-34855B34A161}"/>
              </a:ext>
            </a:extLst>
          </p:cNvPr>
          <p:cNvSpPr/>
          <p:nvPr/>
        </p:nvSpPr>
        <p:spPr>
          <a:xfrm>
            <a:off x="0" y="-238366"/>
            <a:ext cx="10401954" cy="608036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F29ADC-402B-3E84-8C1E-601A57B7D1B5}"/>
              </a:ext>
            </a:extLst>
          </p:cNvPr>
          <p:cNvSpPr/>
          <p:nvPr/>
        </p:nvSpPr>
        <p:spPr>
          <a:xfrm rot="5400000">
            <a:off x="-712853" y="2542808"/>
            <a:ext cx="2442468" cy="641808"/>
          </a:xfrm>
          <a:prstGeom prst="roundRect">
            <a:avLst>
              <a:gd name="adj" fmla="val 44536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glow rad="139700">
              <a:schemeClr val="tx2">
                <a:lumMod val="10000"/>
                <a:lumOff val="90000"/>
                <a:alpha val="41000"/>
              </a:schemeClr>
            </a:glow>
            <a:outerShdw blurRad="88900" dist="63500" dir="13200000" sx="99000" sy="99000" algn="br" rotWithShape="0">
              <a:prstClr val="black">
                <a:alpha val="33000"/>
              </a:prst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 descr="Research with solid fill">
            <a:extLst>
              <a:ext uri="{FF2B5EF4-FFF2-40B4-BE49-F238E27FC236}">
                <a16:creationId xmlns:a16="http://schemas.microsoft.com/office/drawing/2014/main" id="{E304F55B-2D39-21CF-FC3D-9F57563FA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828" y="2810022"/>
            <a:ext cx="475106" cy="475106"/>
          </a:xfrm>
          <a:prstGeom prst="rect">
            <a:avLst/>
          </a:prstGeom>
        </p:spPr>
      </p:pic>
      <p:pic>
        <p:nvPicPr>
          <p:cNvPr id="14" name="Graphic 13" descr="Filter with solid fill">
            <a:extLst>
              <a:ext uri="{FF2B5EF4-FFF2-40B4-BE49-F238E27FC236}">
                <a16:creationId xmlns:a16="http://schemas.microsoft.com/office/drawing/2014/main" id="{4BE5A648-2EC5-E255-3BE1-4518EA991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9846" y="2262472"/>
            <a:ext cx="475106" cy="475106"/>
          </a:xfrm>
          <a:prstGeom prst="rect">
            <a:avLst/>
          </a:prstGeom>
        </p:spPr>
      </p:pic>
      <p:pic>
        <p:nvPicPr>
          <p:cNvPr id="16" name="Graphic 15" descr="Home with solid fill">
            <a:extLst>
              <a:ext uri="{FF2B5EF4-FFF2-40B4-BE49-F238E27FC236}">
                <a16:creationId xmlns:a16="http://schemas.microsoft.com/office/drawing/2014/main" id="{A78FACA8-D9EA-9479-5696-0A4BDFD65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846" y="1714922"/>
            <a:ext cx="475106" cy="475106"/>
          </a:xfrm>
          <a:prstGeom prst="rect">
            <a:avLst/>
          </a:prstGeom>
        </p:spPr>
      </p:pic>
      <p:pic>
        <p:nvPicPr>
          <p:cNvPr id="19" name="Graphic 18" descr="Africa with solid fill">
            <a:extLst>
              <a:ext uri="{FF2B5EF4-FFF2-40B4-BE49-F238E27FC236}">
                <a16:creationId xmlns:a16="http://schemas.microsoft.com/office/drawing/2014/main" id="{D6AFB4B7-6EDF-37C9-41F4-D5976D39F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9846" y="3357572"/>
            <a:ext cx="475106" cy="47510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0786BC-0ED7-EF96-EDCD-686D14A3199A}"/>
              </a:ext>
            </a:extLst>
          </p:cNvPr>
          <p:cNvSpPr txBox="1"/>
          <p:nvPr/>
        </p:nvSpPr>
        <p:spPr>
          <a:xfrm>
            <a:off x="187477" y="2082306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Overview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8F8F7-2843-45DA-36A9-AD35F615EFAC}"/>
              </a:ext>
            </a:extLst>
          </p:cNvPr>
          <p:cNvSpPr txBox="1"/>
          <p:nvPr/>
        </p:nvSpPr>
        <p:spPr>
          <a:xfrm>
            <a:off x="172696" y="2640641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Filters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EB38B-29AC-9B35-8439-A205C4267542}"/>
              </a:ext>
            </a:extLst>
          </p:cNvPr>
          <p:cNvSpPr txBox="1"/>
          <p:nvPr/>
        </p:nvSpPr>
        <p:spPr>
          <a:xfrm>
            <a:off x="157915" y="3198976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Details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13D19D-FEB5-60C6-6437-CE5F488B9BDC}"/>
              </a:ext>
            </a:extLst>
          </p:cNvPr>
          <p:cNvSpPr txBox="1"/>
          <p:nvPr/>
        </p:nvSpPr>
        <p:spPr>
          <a:xfrm>
            <a:off x="143134" y="3757310"/>
            <a:ext cx="6418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Maps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B686CA-715C-BBF0-327D-C8EBDA81C98C}"/>
              </a:ext>
            </a:extLst>
          </p:cNvPr>
          <p:cNvSpPr txBox="1"/>
          <p:nvPr/>
        </p:nvSpPr>
        <p:spPr>
          <a:xfrm>
            <a:off x="8153328" y="375250"/>
            <a:ext cx="1698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Developed by Damion Daley 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0E2076-2E2B-C572-4586-7A29AED69A4D}"/>
              </a:ext>
            </a:extLst>
          </p:cNvPr>
          <p:cNvSpPr/>
          <p:nvPr/>
        </p:nvSpPr>
        <p:spPr>
          <a:xfrm>
            <a:off x="1655380" y="825501"/>
            <a:ext cx="3537332" cy="4927600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10000"/>
                <a:lumOff val="90000"/>
              </a:schemeClr>
            </a:solidFill>
            <a:prstDash val="lgDashDot"/>
            <a:round/>
            <a:headEnd type="none" w="med" len="med"/>
            <a:tailEnd type="none" w="med" len="med"/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82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1691</TotalTime>
  <Words>22</Words>
  <Application>Microsoft Office PowerPoint</Application>
  <PresentationFormat>Custom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Damion Daley</dc:creator>
  <cp:lastModifiedBy>Damion Daley</cp:lastModifiedBy>
  <cp:revision>15</cp:revision>
  <dcterms:created xsi:type="dcterms:W3CDTF">2024-07-24T11:43:11Z</dcterms:created>
  <dcterms:modified xsi:type="dcterms:W3CDTF">2025-02-09T23:47:23Z</dcterms:modified>
</cp:coreProperties>
</file>