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5A55"/>
    <a:srgbClr val="AAB5B6"/>
    <a:srgbClr val="EF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 snapToObjects="1" showGuides="1">
      <p:cViewPr varScale="1">
        <p:scale>
          <a:sx n="88" d="100"/>
          <a:sy n="88" d="100"/>
        </p:scale>
        <p:origin x="184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F0FB-E2FD-9E45-A8F6-1A9465688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B25D-F6F7-E74C-A100-4333E9E63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117F3-2D0C-5E4B-B0FB-C64FF368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25EA-D3B4-4346-B970-64C9E7E16C7B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DD78-CFF4-744E-BCD3-BDBB9CD6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59549-9BF3-1549-A1C5-183877BD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0398-3F67-C545-9922-9AFF82B4B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9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BF43-E113-4747-8A5C-05BC2CE1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2E234-2A3A-5F4E-9C99-FB46D30D2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295F-B298-2046-8A27-12E096AD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25EA-D3B4-4346-B970-64C9E7E16C7B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DF469-F4BA-3248-804E-FF621D57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D720A-38D1-5B4D-AE47-722C5288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0398-3F67-C545-9922-9AFF82B4B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71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4A676-25BF-A74F-B4ED-B9C342F63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E6915-8355-AF4E-BD09-D53317722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5556-EE93-BC41-818F-08F89493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25EA-D3B4-4346-B970-64C9E7E16C7B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41B1E-6287-0C4C-ABBD-3B34B03B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8848-60AD-C545-8292-8BAC2E65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0398-3F67-C545-9922-9AFF82B4B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71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CB59-34FB-D84E-A5A5-58187EC6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4657B-C87A-E64D-B37C-6266A404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0D36C-1571-DA45-ADAF-592C649E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25EA-D3B4-4346-B970-64C9E7E16C7B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B9679-9B9F-6C4E-8C26-6CA25EDA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FFAC-9CDC-814D-870D-73E87529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0398-3F67-C545-9922-9AFF82B4B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56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BFC8-8233-B747-AA53-E024673A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B0E93-9008-4B43-9A4A-63FC449EE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4018A-7D4A-664A-AACD-FFF2E3B6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25EA-D3B4-4346-B970-64C9E7E16C7B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3EF2-8F05-D24C-A726-2A9FBEDB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539B-77E4-1B48-A7FF-7E90ACE2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0398-3F67-C545-9922-9AFF82B4B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47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345A-CBE0-A347-B355-689C6834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FF2C-F621-A646-ACD9-88AA6DB4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9F981-7688-B449-9FE2-78B50BF82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A3843-C069-554A-B77C-57D101D1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25EA-D3B4-4346-B970-64C9E7E16C7B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71E3E-3335-5B43-9E34-942BC2D7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8698-9DFD-F749-AF04-C3C8563C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0398-3F67-C545-9922-9AFF82B4B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3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C90B-2779-C245-9113-6F7BB3E5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AAAF4-DC19-5C4C-8DD0-59B8DAFF9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6C22B-2EB7-A94D-A944-F3306981B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9E6A0-A5B3-0D49-92C5-501D62ED2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40A74-A802-EE42-A3AC-E0088A775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D4524-0E80-2040-A47F-86F700E8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25EA-D3B4-4346-B970-64C9E7E16C7B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24693-2C21-4146-A8FC-65265721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2497A-C43B-D243-B4CE-2D66A848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0398-3F67-C545-9922-9AFF82B4B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8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5A84-CF03-A245-A7A2-0586A234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25C64-0DB7-5348-8EAC-D3946212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25EA-D3B4-4346-B970-64C9E7E16C7B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1AF32-2675-034B-AA14-BF3A48F0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4D556-D365-4D46-B656-2AF11BC7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0398-3F67-C545-9922-9AFF82B4B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96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EA5B4-8831-2D40-B03C-85B14DB9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25EA-D3B4-4346-B970-64C9E7E16C7B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84AEE-366D-D242-A9EF-1AFDDE90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A08E6-8855-944F-B8C5-6C7D1A5E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0398-3F67-C545-9922-9AFF82B4B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1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0304-64A2-054C-99EE-24BC5407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804C-D1F7-174D-994C-E0F68F4F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5EF0C-148D-7C41-93A8-B4C4D88BD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9C59A-5DA8-C84B-9AC2-7FFB4800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25EA-D3B4-4346-B970-64C9E7E16C7B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552F7-3366-FF40-A0A5-9DE1D1BA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CEC70-EB56-3144-965A-6C4FAB1F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0398-3F67-C545-9922-9AFF82B4B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10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D7B6-4E34-7E44-A112-82EA7499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E8CF9-018A-EE42-906D-6CFC939D1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90BD8-70AE-664B-B9F9-8E91D535B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BEE83-7D14-4048-818F-0CA99714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25EA-D3B4-4346-B970-64C9E7E16C7B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C09A0-13F1-3741-A5AF-7FB38BB8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E42FB-064D-DF48-9A84-9454A060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0398-3F67-C545-9922-9AFF82B4B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82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799DC-5292-1249-BAC6-6E89161D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2A489-E453-1B41-AA0E-702557DB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20A5-0C84-B140-B676-9E19D4E7F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25EA-D3B4-4346-B970-64C9E7E16C7B}" type="datetimeFigureOut">
              <a:rPr lang="en-GB" smtClean="0"/>
              <a:t>15/01/2022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DC74-2203-0E4D-972B-B58A92AD5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14CC1-3D60-714F-84B7-40B73E349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0398-3F67-C545-9922-9AFF82B4B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8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AF5383A-88C4-1240-9BC9-FF8E5563792C}"/>
                  </a:ext>
                </a:extLst>
              </p:cNvPr>
              <p:cNvSpPr/>
              <p:nvPr/>
            </p:nvSpPr>
            <p:spPr>
              <a:xfrm>
                <a:off x="122663" y="1471403"/>
                <a:ext cx="11976410" cy="3893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9900" b="1" cap="all" dirty="0">
                    <a:gradFill flip="none" rotWithShape="1">
                      <a:gsLst>
                        <a:gs pos="0">
                          <a:srgbClr val="735A55"/>
                        </a:gs>
                        <a:gs pos="100000">
                          <a:srgbClr val="AAB5B6"/>
                        </a:gs>
                      </a:gsLst>
                      <a:lin ang="0" scaled="1"/>
                      <a:tileRect/>
                    </a:gradFill>
                    <a:effectLst/>
                    <a:latin typeface="Avenir Book" panose="02000503020000020003" pitchFamily="2" charset="0"/>
                    <a:ea typeface="Calibri" panose="020F0502020204030204" pitchFamily="34" charset="0"/>
                    <a:cs typeface="Al Bayan Plain" pitchFamily="2" charset="-78"/>
                  </a:rPr>
                  <a:t>Cli-C</a:t>
                </a:r>
                <a14:m>
                  <m:oMath xmlns:m="http://schemas.openxmlformats.org/officeDocument/2006/math">
                    <m:r>
                      <a:rPr lang="en-US" sz="19900" b="1" cap="all">
                        <a:gradFill flip="none" rotWithShape="1">
                          <a:gsLst>
                            <a:gs pos="0">
                              <a:srgbClr val="735A55"/>
                            </a:gs>
                            <a:gs pos="100000">
                              <a:srgbClr val="AAB5B6"/>
                            </a:gs>
                          </a:gsLst>
                          <a:lin ang="0" scaled="1"/>
                          <a:tileRect/>
                        </a:gra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l Bayan Plain" pitchFamily="2" charset="-78"/>
                      </a:rPr>
                      <m:t>⋀</m:t>
                    </m:r>
                  </m:oMath>
                </a14:m>
                <a:r>
                  <a:rPr lang="en-US" sz="19900" b="1" cap="all" dirty="0">
                    <a:gradFill flip="none" rotWithShape="1">
                      <a:gsLst>
                        <a:gs pos="0">
                          <a:srgbClr val="735A55"/>
                        </a:gs>
                        <a:gs pos="100000">
                          <a:srgbClr val="AAB5B6"/>
                        </a:gs>
                      </a:gsLst>
                      <a:lin ang="0" scaled="1"/>
                      <a:tileRect/>
                    </a:gradFill>
                    <a:effectLst/>
                    <a:latin typeface="Avenir Book" panose="02000503020000020003" pitchFamily="2" charset="0"/>
                    <a:ea typeface="Calibri" panose="020F0502020204030204" pitchFamily="34" charset="0"/>
                    <a:cs typeface="Al Bayan Plain" pitchFamily="2" charset="-78"/>
                  </a:rPr>
                  <a:t>lc</a:t>
                </a:r>
                <a:endParaRPr lang="en-DE" sz="1100" dirty="0">
                  <a:gradFill flip="none" rotWithShape="1">
                    <a:gsLst>
                      <a:gs pos="0">
                        <a:srgbClr val="735A55"/>
                      </a:gs>
                      <a:gs pos="100000">
                        <a:srgbClr val="AAB5B6"/>
                      </a:gs>
                    </a:gsLst>
                    <a:lin ang="0" scaled="1"/>
                    <a:tileRect/>
                  </a:gra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4400" dirty="0">
                    <a:solidFill>
                      <a:srgbClr val="735A55"/>
                    </a:solidFill>
                    <a:latin typeface="Avenir Book" panose="02000503020000020003" pitchFamily="2" charset="0"/>
                    <a:ea typeface="Calibri" panose="020F0502020204030204" pitchFamily="34" charset="0"/>
                    <a:cs typeface="Al Bayan Plain" pitchFamily="2" charset="-78"/>
                  </a:rPr>
                  <a:t>Powerful yet easy command line calculator</a:t>
                </a:r>
                <a:endParaRPr lang="en-DE" sz="1600" dirty="0">
                  <a:solidFill>
                    <a:srgbClr val="735A5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AF5383A-88C4-1240-9BC9-FF8E55637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3" y="1471403"/>
                <a:ext cx="11976410" cy="3893374"/>
              </a:xfrm>
              <a:prstGeom prst="rect">
                <a:avLst/>
              </a:prstGeom>
              <a:blipFill>
                <a:blip r:embed="rId2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9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AF5383A-88C4-1240-9BC9-FF8E5563792C}"/>
                  </a:ext>
                </a:extLst>
              </p:cNvPr>
              <p:cNvSpPr/>
              <p:nvPr/>
            </p:nvSpPr>
            <p:spPr>
              <a:xfrm>
                <a:off x="122663" y="1471403"/>
                <a:ext cx="11976410" cy="3893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9900" b="1" cap="all" dirty="0">
                    <a:solidFill>
                      <a:schemeClr val="tx1"/>
                    </a:solidFill>
                    <a:effectLst/>
                    <a:latin typeface="Avenir Book" panose="02000503020000020003" pitchFamily="2" charset="0"/>
                    <a:ea typeface="Calibri" panose="020F0502020204030204" pitchFamily="34" charset="0"/>
                    <a:cs typeface="Al Bayan Plain" pitchFamily="2" charset="-78"/>
                  </a:rPr>
                  <a:t>Cli-C</a:t>
                </a:r>
                <a14:m>
                  <m:oMath xmlns:m="http://schemas.openxmlformats.org/officeDocument/2006/math">
                    <m:r>
                      <a:rPr lang="en-US" sz="19900" b="1" cap="all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l Bayan Plain" pitchFamily="2" charset="-78"/>
                      </a:rPr>
                      <m:t>⋀</m:t>
                    </m:r>
                  </m:oMath>
                </a14:m>
                <a:r>
                  <a:rPr lang="en-US" sz="19900" b="1" cap="all" dirty="0">
                    <a:solidFill>
                      <a:schemeClr val="tx1"/>
                    </a:solidFill>
                    <a:effectLst/>
                    <a:latin typeface="Avenir Book" panose="02000503020000020003" pitchFamily="2" charset="0"/>
                    <a:ea typeface="Calibri" panose="020F0502020204030204" pitchFamily="34" charset="0"/>
                    <a:cs typeface="Al Bayan Plain" pitchFamily="2" charset="-78"/>
                  </a:rPr>
                  <a:t>lc</a:t>
                </a:r>
                <a:endParaRPr lang="en-DE" sz="1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Avenir Book" panose="02000503020000020003" pitchFamily="2" charset="0"/>
                    <a:ea typeface="Calibri" panose="020F0502020204030204" pitchFamily="34" charset="0"/>
                    <a:cs typeface="Al Bayan Plain" pitchFamily="2" charset="-78"/>
                  </a:rPr>
                  <a:t>Powerful yet easy command line calculator</a:t>
                </a:r>
                <a:endParaRPr lang="en-DE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AF5383A-88C4-1240-9BC9-FF8E55637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3" y="1471403"/>
                <a:ext cx="11976410" cy="3893374"/>
              </a:xfrm>
              <a:prstGeom prst="rect">
                <a:avLst/>
              </a:prstGeom>
              <a:blipFill>
                <a:blip r:embed="rId2"/>
                <a:stretch>
                  <a:fillRect l="-8898" t="-17532" r="-8898" b="-188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98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2022-01-14T11:43:00Z</dcterms:created>
  <dcterms:modified xsi:type="dcterms:W3CDTF">2022-01-15T00:58:54Z</dcterms:modified>
</cp:coreProperties>
</file>