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28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79F90-A8D8-4D2E-9CC2-7E5FFBF6713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9701AD7C-C86E-40B0-A846-67AE239B298F}">
      <dgm:prSet phldrT="[Text]"/>
      <dgm:spPr/>
      <dgm:t>
        <a:bodyPr/>
        <a:lstStyle/>
        <a:p>
          <a:r>
            <a:rPr lang="en-AU" dirty="0" smtClean="0"/>
            <a:t>Home </a:t>
          </a:r>
          <a:endParaRPr lang="en-AU" dirty="0"/>
        </a:p>
      </dgm:t>
    </dgm:pt>
    <dgm:pt modelId="{F84D4545-F5DD-42DF-B96A-BBB6D408E0C2}" type="parTrans" cxnId="{1EF70E53-F7CC-4A53-9049-A78A766BC632}">
      <dgm:prSet/>
      <dgm:spPr/>
      <dgm:t>
        <a:bodyPr/>
        <a:lstStyle/>
        <a:p>
          <a:endParaRPr lang="en-AU"/>
        </a:p>
      </dgm:t>
    </dgm:pt>
    <dgm:pt modelId="{F17B5134-B516-453D-AB79-818669309D16}" type="sibTrans" cxnId="{1EF70E53-F7CC-4A53-9049-A78A766BC632}">
      <dgm:prSet/>
      <dgm:spPr/>
      <dgm:t>
        <a:bodyPr/>
        <a:lstStyle/>
        <a:p>
          <a:endParaRPr lang="en-AU"/>
        </a:p>
      </dgm:t>
    </dgm:pt>
    <dgm:pt modelId="{9C9A2D67-B99D-4EA7-8044-ED52956DA1E2}">
      <dgm:prSet phldrT="[Text]"/>
      <dgm:spPr/>
      <dgm:t>
        <a:bodyPr/>
        <a:lstStyle/>
        <a:p>
          <a:r>
            <a:rPr lang="en-AU" dirty="0" smtClean="0"/>
            <a:t>University</a:t>
          </a:r>
          <a:endParaRPr lang="en-AU" dirty="0"/>
        </a:p>
      </dgm:t>
    </dgm:pt>
    <dgm:pt modelId="{3D79E139-D2F7-4736-8E93-BCA9F0A58668}" type="parTrans" cxnId="{CFCFFBAE-AA77-4552-ABFD-74485BAB4BDC}">
      <dgm:prSet/>
      <dgm:spPr/>
      <dgm:t>
        <a:bodyPr/>
        <a:lstStyle/>
        <a:p>
          <a:endParaRPr lang="en-AU"/>
        </a:p>
      </dgm:t>
    </dgm:pt>
    <dgm:pt modelId="{AC5C2F7F-FB32-4357-8D09-7BFA1A692E00}" type="sibTrans" cxnId="{CFCFFBAE-AA77-4552-ABFD-74485BAB4BDC}">
      <dgm:prSet/>
      <dgm:spPr/>
      <dgm:t>
        <a:bodyPr/>
        <a:lstStyle/>
        <a:p>
          <a:endParaRPr lang="en-AU"/>
        </a:p>
      </dgm:t>
    </dgm:pt>
    <dgm:pt modelId="{4CF167E9-B743-459F-AE91-4BA047AFBAA9}">
      <dgm:prSet phldrT="[Text]"/>
      <dgm:spPr/>
      <dgm:t>
        <a:bodyPr/>
        <a:lstStyle/>
        <a:p>
          <a:r>
            <a:rPr lang="en-AU" dirty="0" smtClean="0"/>
            <a:t>Restaurant </a:t>
          </a:r>
          <a:endParaRPr lang="en-AU" dirty="0"/>
        </a:p>
      </dgm:t>
    </dgm:pt>
    <dgm:pt modelId="{E96CC178-0498-4789-9CC0-73585D4D5D1F}" type="parTrans" cxnId="{C513CE4F-77BE-4553-9368-7514B7B502C8}">
      <dgm:prSet/>
      <dgm:spPr/>
      <dgm:t>
        <a:bodyPr/>
        <a:lstStyle/>
        <a:p>
          <a:endParaRPr lang="en-AU"/>
        </a:p>
      </dgm:t>
    </dgm:pt>
    <dgm:pt modelId="{9229548E-8D8A-42BD-8A61-AB97B4531ED9}" type="sibTrans" cxnId="{C513CE4F-77BE-4553-9368-7514B7B502C8}">
      <dgm:prSet/>
      <dgm:spPr/>
      <dgm:t>
        <a:bodyPr/>
        <a:lstStyle/>
        <a:p>
          <a:endParaRPr lang="en-AU"/>
        </a:p>
      </dgm:t>
    </dgm:pt>
    <dgm:pt modelId="{05787041-6234-497C-A98C-E81BCE8593E1}">
      <dgm:prSet phldrT="[Text]"/>
      <dgm:spPr/>
      <dgm:t>
        <a:bodyPr/>
        <a:lstStyle/>
        <a:p>
          <a:r>
            <a:rPr lang="en-AU" dirty="0" smtClean="0"/>
            <a:t>University</a:t>
          </a:r>
          <a:endParaRPr lang="en-AU" dirty="0"/>
        </a:p>
      </dgm:t>
    </dgm:pt>
    <dgm:pt modelId="{CD4D3640-1638-4C24-B286-5B48B6C834AF}" type="parTrans" cxnId="{99C704AC-AAA1-4A92-B5A5-7AC3F118D2C2}">
      <dgm:prSet/>
      <dgm:spPr/>
      <dgm:t>
        <a:bodyPr/>
        <a:lstStyle/>
        <a:p>
          <a:endParaRPr lang="en-AU"/>
        </a:p>
      </dgm:t>
    </dgm:pt>
    <dgm:pt modelId="{3F04A95B-008D-493C-A24C-354E5E79977F}" type="sibTrans" cxnId="{99C704AC-AAA1-4A92-B5A5-7AC3F118D2C2}">
      <dgm:prSet/>
      <dgm:spPr/>
      <dgm:t>
        <a:bodyPr/>
        <a:lstStyle/>
        <a:p>
          <a:endParaRPr lang="en-AU"/>
        </a:p>
      </dgm:t>
    </dgm:pt>
    <dgm:pt modelId="{6092C8ED-CCCF-4BC1-8D6C-ABCBEE8BBE2C}">
      <dgm:prSet phldrT="[Text]"/>
      <dgm:spPr/>
      <dgm:t>
        <a:bodyPr/>
        <a:lstStyle/>
        <a:p>
          <a:r>
            <a:rPr lang="en-AU" dirty="0" smtClean="0"/>
            <a:t>Home</a:t>
          </a:r>
          <a:endParaRPr lang="en-AU" dirty="0"/>
        </a:p>
      </dgm:t>
    </dgm:pt>
    <dgm:pt modelId="{C13657BA-3056-41D0-B912-EDBA192C44FF}" type="parTrans" cxnId="{A167772E-92F5-4EDB-9F21-AB302262CC6D}">
      <dgm:prSet/>
      <dgm:spPr/>
      <dgm:t>
        <a:bodyPr/>
        <a:lstStyle/>
        <a:p>
          <a:endParaRPr lang="en-AU"/>
        </a:p>
      </dgm:t>
    </dgm:pt>
    <dgm:pt modelId="{410AA1A4-FC2C-457E-A57C-C9CBD3F6DE66}" type="sibTrans" cxnId="{A167772E-92F5-4EDB-9F21-AB302262CC6D}">
      <dgm:prSet/>
      <dgm:spPr/>
      <dgm:t>
        <a:bodyPr/>
        <a:lstStyle/>
        <a:p>
          <a:endParaRPr lang="en-AU"/>
        </a:p>
      </dgm:t>
    </dgm:pt>
    <dgm:pt modelId="{17069D12-0124-4D57-9233-BC5DA9BA132A}" type="pres">
      <dgm:prSet presAssocID="{BF779F90-A8D8-4D2E-9CC2-7E5FFBF67132}" presName="Name0" presStyleCnt="0">
        <dgm:presLayoutVars>
          <dgm:dir/>
          <dgm:resizeHandles val="exact"/>
        </dgm:presLayoutVars>
      </dgm:prSet>
      <dgm:spPr/>
    </dgm:pt>
    <dgm:pt modelId="{92CBADFA-BACA-4E18-9B59-832FEE82302B}" type="pres">
      <dgm:prSet presAssocID="{9701AD7C-C86E-40B0-A846-67AE239B29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284AAF-C198-42ED-BB00-787DD5A18FD3}" type="pres">
      <dgm:prSet presAssocID="{F17B5134-B516-453D-AB79-818669309D16}" presName="sibTrans" presStyleLbl="sibTrans2D1" presStyleIdx="0" presStyleCnt="4"/>
      <dgm:spPr/>
      <dgm:t>
        <a:bodyPr/>
        <a:lstStyle/>
        <a:p>
          <a:endParaRPr lang="en-AU"/>
        </a:p>
      </dgm:t>
    </dgm:pt>
    <dgm:pt modelId="{7AA664E8-0F37-46E7-9FC3-1379864939F2}" type="pres">
      <dgm:prSet presAssocID="{F17B5134-B516-453D-AB79-818669309D16}" presName="connectorText" presStyleLbl="sibTrans2D1" presStyleIdx="0" presStyleCnt="4"/>
      <dgm:spPr/>
      <dgm:t>
        <a:bodyPr/>
        <a:lstStyle/>
        <a:p>
          <a:endParaRPr lang="en-AU"/>
        </a:p>
      </dgm:t>
    </dgm:pt>
    <dgm:pt modelId="{4DA30A0A-EC31-4D66-8CAE-13718383C22D}" type="pres">
      <dgm:prSet presAssocID="{9C9A2D67-B99D-4EA7-8044-ED52956DA1E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53C69D-6A07-4C90-86CD-B2F76ECF5C7C}" type="pres">
      <dgm:prSet presAssocID="{AC5C2F7F-FB32-4357-8D09-7BFA1A692E00}" presName="sibTrans" presStyleLbl="sibTrans2D1" presStyleIdx="1" presStyleCnt="4"/>
      <dgm:spPr/>
      <dgm:t>
        <a:bodyPr/>
        <a:lstStyle/>
        <a:p>
          <a:endParaRPr lang="en-AU"/>
        </a:p>
      </dgm:t>
    </dgm:pt>
    <dgm:pt modelId="{3B68D4C4-0C55-4BB0-B7FE-4E4D6139D753}" type="pres">
      <dgm:prSet presAssocID="{AC5C2F7F-FB32-4357-8D09-7BFA1A692E00}" presName="connectorText" presStyleLbl="sibTrans2D1" presStyleIdx="1" presStyleCnt="4"/>
      <dgm:spPr/>
      <dgm:t>
        <a:bodyPr/>
        <a:lstStyle/>
        <a:p>
          <a:endParaRPr lang="en-AU"/>
        </a:p>
      </dgm:t>
    </dgm:pt>
    <dgm:pt modelId="{0B0EFA6F-7A55-4059-A921-02A7D35334AF}" type="pres">
      <dgm:prSet presAssocID="{4CF167E9-B743-459F-AE91-4BA047AFBA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407467-F6CC-4299-8122-5C0AF10869C3}" type="pres">
      <dgm:prSet presAssocID="{9229548E-8D8A-42BD-8A61-AB97B4531ED9}" presName="sibTrans" presStyleLbl="sibTrans2D1" presStyleIdx="2" presStyleCnt="4"/>
      <dgm:spPr/>
      <dgm:t>
        <a:bodyPr/>
        <a:lstStyle/>
        <a:p>
          <a:endParaRPr lang="en-AU"/>
        </a:p>
      </dgm:t>
    </dgm:pt>
    <dgm:pt modelId="{5DBC4D98-1046-487A-AB70-4A901E5DBA2E}" type="pres">
      <dgm:prSet presAssocID="{9229548E-8D8A-42BD-8A61-AB97B4531ED9}" presName="connectorText" presStyleLbl="sibTrans2D1" presStyleIdx="2" presStyleCnt="4"/>
      <dgm:spPr/>
      <dgm:t>
        <a:bodyPr/>
        <a:lstStyle/>
        <a:p>
          <a:endParaRPr lang="en-AU"/>
        </a:p>
      </dgm:t>
    </dgm:pt>
    <dgm:pt modelId="{ADC24C3A-556C-4091-9C5E-03C41E6BD3B2}" type="pres">
      <dgm:prSet presAssocID="{05787041-6234-497C-A98C-E81BCE8593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472804-704D-4402-A734-38FC06DAEE7C}" type="pres">
      <dgm:prSet presAssocID="{3F04A95B-008D-493C-A24C-354E5E79977F}" presName="sibTrans" presStyleLbl="sibTrans2D1" presStyleIdx="3" presStyleCnt="4"/>
      <dgm:spPr/>
      <dgm:t>
        <a:bodyPr/>
        <a:lstStyle/>
        <a:p>
          <a:endParaRPr lang="en-AU"/>
        </a:p>
      </dgm:t>
    </dgm:pt>
    <dgm:pt modelId="{E0FDD5E4-04D9-4BE7-9E9A-66CDDBFC6074}" type="pres">
      <dgm:prSet presAssocID="{3F04A95B-008D-493C-A24C-354E5E79977F}" presName="connectorText" presStyleLbl="sibTrans2D1" presStyleIdx="3" presStyleCnt="4"/>
      <dgm:spPr/>
      <dgm:t>
        <a:bodyPr/>
        <a:lstStyle/>
        <a:p>
          <a:endParaRPr lang="en-AU"/>
        </a:p>
      </dgm:t>
    </dgm:pt>
    <dgm:pt modelId="{FE7BF29D-902E-4677-A6B7-C23A7D8ECF49}" type="pres">
      <dgm:prSet presAssocID="{6092C8ED-CCCF-4BC1-8D6C-ABCBEE8BBE2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FCFFBAE-AA77-4552-ABFD-74485BAB4BDC}" srcId="{BF779F90-A8D8-4D2E-9CC2-7E5FFBF67132}" destId="{9C9A2D67-B99D-4EA7-8044-ED52956DA1E2}" srcOrd="1" destOrd="0" parTransId="{3D79E139-D2F7-4736-8E93-BCA9F0A58668}" sibTransId="{AC5C2F7F-FB32-4357-8D09-7BFA1A692E00}"/>
    <dgm:cxn modelId="{04025979-D657-473A-A58E-D8D84DEF87A4}" type="presOf" srcId="{AC5C2F7F-FB32-4357-8D09-7BFA1A692E00}" destId="{3B68D4C4-0C55-4BB0-B7FE-4E4D6139D753}" srcOrd="1" destOrd="0" presId="urn:microsoft.com/office/officeart/2005/8/layout/process1"/>
    <dgm:cxn modelId="{A167772E-92F5-4EDB-9F21-AB302262CC6D}" srcId="{BF779F90-A8D8-4D2E-9CC2-7E5FFBF67132}" destId="{6092C8ED-CCCF-4BC1-8D6C-ABCBEE8BBE2C}" srcOrd="4" destOrd="0" parTransId="{C13657BA-3056-41D0-B912-EDBA192C44FF}" sibTransId="{410AA1A4-FC2C-457E-A57C-C9CBD3F6DE66}"/>
    <dgm:cxn modelId="{E9E336FE-F1C9-4090-A768-434E1A85CC9C}" type="presOf" srcId="{3F04A95B-008D-493C-A24C-354E5E79977F}" destId="{26472804-704D-4402-A734-38FC06DAEE7C}" srcOrd="0" destOrd="0" presId="urn:microsoft.com/office/officeart/2005/8/layout/process1"/>
    <dgm:cxn modelId="{E9516620-4FE7-4F15-9F0A-2A7145A16F75}" type="presOf" srcId="{3F04A95B-008D-493C-A24C-354E5E79977F}" destId="{E0FDD5E4-04D9-4BE7-9E9A-66CDDBFC6074}" srcOrd="1" destOrd="0" presId="urn:microsoft.com/office/officeart/2005/8/layout/process1"/>
    <dgm:cxn modelId="{6DB9731B-3921-4FF4-AB8B-11323FF68519}" type="presOf" srcId="{9701AD7C-C86E-40B0-A846-67AE239B298F}" destId="{92CBADFA-BACA-4E18-9B59-832FEE82302B}" srcOrd="0" destOrd="0" presId="urn:microsoft.com/office/officeart/2005/8/layout/process1"/>
    <dgm:cxn modelId="{F9A31109-CBA4-44E9-845D-A1F679828AD0}" type="presOf" srcId="{BF779F90-A8D8-4D2E-9CC2-7E5FFBF67132}" destId="{17069D12-0124-4D57-9233-BC5DA9BA132A}" srcOrd="0" destOrd="0" presId="urn:microsoft.com/office/officeart/2005/8/layout/process1"/>
    <dgm:cxn modelId="{812292D5-4742-4523-9309-EB4F152ADCD5}" type="presOf" srcId="{4CF167E9-B743-459F-AE91-4BA047AFBAA9}" destId="{0B0EFA6F-7A55-4059-A921-02A7D35334AF}" srcOrd="0" destOrd="0" presId="urn:microsoft.com/office/officeart/2005/8/layout/process1"/>
    <dgm:cxn modelId="{03756825-2D80-4D36-BD44-2BAD49F86C63}" type="presOf" srcId="{9C9A2D67-B99D-4EA7-8044-ED52956DA1E2}" destId="{4DA30A0A-EC31-4D66-8CAE-13718383C22D}" srcOrd="0" destOrd="0" presId="urn:microsoft.com/office/officeart/2005/8/layout/process1"/>
    <dgm:cxn modelId="{C513CE4F-77BE-4553-9368-7514B7B502C8}" srcId="{BF779F90-A8D8-4D2E-9CC2-7E5FFBF67132}" destId="{4CF167E9-B743-459F-AE91-4BA047AFBAA9}" srcOrd="2" destOrd="0" parTransId="{E96CC178-0498-4789-9CC0-73585D4D5D1F}" sibTransId="{9229548E-8D8A-42BD-8A61-AB97B4531ED9}"/>
    <dgm:cxn modelId="{7B07E816-4F89-4C66-8C7B-1A57FD666A3F}" type="presOf" srcId="{F17B5134-B516-453D-AB79-818669309D16}" destId="{57284AAF-C198-42ED-BB00-787DD5A18FD3}" srcOrd="0" destOrd="0" presId="urn:microsoft.com/office/officeart/2005/8/layout/process1"/>
    <dgm:cxn modelId="{808E076D-8300-42DF-BC53-02050C84F815}" type="presOf" srcId="{9229548E-8D8A-42BD-8A61-AB97B4531ED9}" destId="{5DBC4D98-1046-487A-AB70-4A901E5DBA2E}" srcOrd="1" destOrd="0" presId="urn:microsoft.com/office/officeart/2005/8/layout/process1"/>
    <dgm:cxn modelId="{CE5F025F-C0DC-425B-BF10-686931E2A866}" type="presOf" srcId="{05787041-6234-497C-A98C-E81BCE8593E1}" destId="{ADC24C3A-556C-4091-9C5E-03C41E6BD3B2}" srcOrd="0" destOrd="0" presId="urn:microsoft.com/office/officeart/2005/8/layout/process1"/>
    <dgm:cxn modelId="{CFBD5A77-401F-4CE2-9A47-848845D6433C}" type="presOf" srcId="{AC5C2F7F-FB32-4357-8D09-7BFA1A692E00}" destId="{E553C69D-6A07-4C90-86CD-B2F76ECF5C7C}" srcOrd="0" destOrd="0" presId="urn:microsoft.com/office/officeart/2005/8/layout/process1"/>
    <dgm:cxn modelId="{1EF70E53-F7CC-4A53-9049-A78A766BC632}" srcId="{BF779F90-A8D8-4D2E-9CC2-7E5FFBF67132}" destId="{9701AD7C-C86E-40B0-A846-67AE239B298F}" srcOrd="0" destOrd="0" parTransId="{F84D4545-F5DD-42DF-B96A-BBB6D408E0C2}" sibTransId="{F17B5134-B516-453D-AB79-818669309D16}"/>
    <dgm:cxn modelId="{F3000B14-2694-4768-9096-53DE6506C41B}" type="presOf" srcId="{6092C8ED-CCCF-4BC1-8D6C-ABCBEE8BBE2C}" destId="{FE7BF29D-902E-4677-A6B7-C23A7D8ECF49}" srcOrd="0" destOrd="0" presId="urn:microsoft.com/office/officeart/2005/8/layout/process1"/>
    <dgm:cxn modelId="{6D3C8F86-46FD-41F0-B7E2-1A787B1B2AB7}" type="presOf" srcId="{9229548E-8D8A-42BD-8A61-AB97B4531ED9}" destId="{31407467-F6CC-4299-8122-5C0AF10869C3}" srcOrd="0" destOrd="0" presId="urn:microsoft.com/office/officeart/2005/8/layout/process1"/>
    <dgm:cxn modelId="{99C704AC-AAA1-4A92-B5A5-7AC3F118D2C2}" srcId="{BF779F90-A8D8-4D2E-9CC2-7E5FFBF67132}" destId="{05787041-6234-497C-A98C-E81BCE8593E1}" srcOrd="3" destOrd="0" parTransId="{CD4D3640-1638-4C24-B286-5B48B6C834AF}" sibTransId="{3F04A95B-008D-493C-A24C-354E5E79977F}"/>
    <dgm:cxn modelId="{B6952776-9E89-4995-A512-40726A87EC3C}" type="presOf" srcId="{F17B5134-B516-453D-AB79-818669309D16}" destId="{7AA664E8-0F37-46E7-9FC3-1379864939F2}" srcOrd="1" destOrd="0" presId="urn:microsoft.com/office/officeart/2005/8/layout/process1"/>
    <dgm:cxn modelId="{EB1F9EE2-B745-4D55-9F11-D56626D19C17}" type="presParOf" srcId="{17069D12-0124-4D57-9233-BC5DA9BA132A}" destId="{92CBADFA-BACA-4E18-9B59-832FEE82302B}" srcOrd="0" destOrd="0" presId="urn:microsoft.com/office/officeart/2005/8/layout/process1"/>
    <dgm:cxn modelId="{D7824A50-340B-49D2-A7CD-64CB86DBC2C8}" type="presParOf" srcId="{17069D12-0124-4D57-9233-BC5DA9BA132A}" destId="{57284AAF-C198-42ED-BB00-787DD5A18FD3}" srcOrd="1" destOrd="0" presId="urn:microsoft.com/office/officeart/2005/8/layout/process1"/>
    <dgm:cxn modelId="{4FB819A1-2EC3-4817-B872-129D7B3D3DBC}" type="presParOf" srcId="{57284AAF-C198-42ED-BB00-787DD5A18FD3}" destId="{7AA664E8-0F37-46E7-9FC3-1379864939F2}" srcOrd="0" destOrd="0" presId="urn:microsoft.com/office/officeart/2005/8/layout/process1"/>
    <dgm:cxn modelId="{8DA74E65-FCFE-4B61-B58C-D6655A11CA30}" type="presParOf" srcId="{17069D12-0124-4D57-9233-BC5DA9BA132A}" destId="{4DA30A0A-EC31-4D66-8CAE-13718383C22D}" srcOrd="2" destOrd="0" presId="urn:microsoft.com/office/officeart/2005/8/layout/process1"/>
    <dgm:cxn modelId="{61EA869E-44F2-4393-9DC7-FCE20FED0C46}" type="presParOf" srcId="{17069D12-0124-4D57-9233-BC5DA9BA132A}" destId="{E553C69D-6A07-4C90-86CD-B2F76ECF5C7C}" srcOrd="3" destOrd="0" presId="urn:microsoft.com/office/officeart/2005/8/layout/process1"/>
    <dgm:cxn modelId="{7249E386-ACD4-43A2-BE41-D5F61116A35C}" type="presParOf" srcId="{E553C69D-6A07-4C90-86CD-B2F76ECF5C7C}" destId="{3B68D4C4-0C55-4BB0-B7FE-4E4D6139D753}" srcOrd="0" destOrd="0" presId="urn:microsoft.com/office/officeart/2005/8/layout/process1"/>
    <dgm:cxn modelId="{C91CB7C6-F6C4-4D33-A453-AC47E9AE4824}" type="presParOf" srcId="{17069D12-0124-4D57-9233-BC5DA9BA132A}" destId="{0B0EFA6F-7A55-4059-A921-02A7D35334AF}" srcOrd="4" destOrd="0" presId="urn:microsoft.com/office/officeart/2005/8/layout/process1"/>
    <dgm:cxn modelId="{40D47214-ABF0-4BBD-820D-583D46DD1055}" type="presParOf" srcId="{17069D12-0124-4D57-9233-BC5DA9BA132A}" destId="{31407467-F6CC-4299-8122-5C0AF10869C3}" srcOrd="5" destOrd="0" presId="urn:microsoft.com/office/officeart/2005/8/layout/process1"/>
    <dgm:cxn modelId="{F221FAA0-9C45-47F3-9DF9-09987821CA06}" type="presParOf" srcId="{31407467-F6CC-4299-8122-5C0AF10869C3}" destId="{5DBC4D98-1046-487A-AB70-4A901E5DBA2E}" srcOrd="0" destOrd="0" presId="urn:microsoft.com/office/officeart/2005/8/layout/process1"/>
    <dgm:cxn modelId="{FE877574-D741-4836-B324-DE17932FEDEB}" type="presParOf" srcId="{17069D12-0124-4D57-9233-BC5DA9BA132A}" destId="{ADC24C3A-556C-4091-9C5E-03C41E6BD3B2}" srcOrd="6" destOrd="0" presId="urn:microsoft.com/office/officeart/2005/8/layout/process1"/>
    <dgm:cxn modelId="{30EDB7A5-F643-43A0-A860-84D5A229B676}" type="presParOf" srcId="{17069D12-0124-4D57-9233-BC5DA9BA132A}" destId="{26472804-704D-4402-A734-38FC06DAEE7C}" srcOrd="7" destOrd="0" presId="urn:microsoft.com/office/officeart/2005/8/layout/process1"/>
    <dgm:cxn modelId="{1BE07DA8-05FC-4173-91A4-3D488080FDF5}" type="presParOf" srcId="{26472804-704D-4402-A734-38FC06DAEE7C}" destId="{E0FDD5E4-04D9-4BE7-9E9A-66CDDBFC6074}" srcOrd="0" destOrd="0" presId="urn:microsoft.com/office/officeart/2005/8/layout/process1"/>
    <dgm:cxn modelId="{7E75E1E4-6B11-434C-BE39-FC18C9B375C4}" type="presParOf" srcId="{17069D12-0124-4D57-9233-BC5DA9BA132A}" destId="{FE7BF29D-902E-4677-A6B7-C23A7D8ECF4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79F90-A8D8-4D2E-9CC2-7E5FFBF6713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9701AD7C-C86E-40B0-A846-67AE239B298F}">
      <dgm:prSet phldrT="[Text]"/>
      <dgm:spPr/>
      <dgm:t>
        <a:bodyPr/>
        <a:lstStyle/>
        <a:p>
          <a:r>
            <a:rPr lang="en-AU" dirty="0" smtClean="0"/>
            <a:t>Home </a:t>
          </a:r>
          <a:endParaRPr lang="en-AU" dirty="0"/>
        </a:p>
      </dgm:t>
    </dgm:pt>
    <dgm:pt modelId="{F84D4545-F5DD-42DF-B96A-BBB6D408E0C2}" type="parTrans" cxnId="{1EF70E53-F7CC-4A53-9049-A78A766BC632}">
      <dgm:prSet/>
      <dgm:spPr/>
      <dgm:t>
        <a:bodyPr/>
        <a:lstStyle/>
        <a:p>
          <a:endParaRPr lang="en-AU"/>
        </a:p>
      </dgm:t>
    </dgm:pt>
    <dgm:pt modelId="{F17B5134-B516-453D-AB79-818669309D16}" type="sibTrans" cxnId="{1EF70E53-F7CC-4A53-9049-A78A766BC632}">
      <dgm:prSet/>
      <dgm:spPr/>
      <dgm:t>
        <a:bodyPr/>
        <a:lstStyle/>
        <a:p>
          <a:endParaRPr lang="en-AU"/>
        </a:p>
      </dgm:t>
    </dgm:pt>
    <dgm:pt modelId="{9C9A2D67-B99D-4EA7-8044-ED52956DA1E2}">
      <dgm:prSet phldrT="[Text]"/>
      <dgm:spPr/>
      <dgm:t>
        <a:bodyPr/>
        <a:lstStyle/>
        <a:p>
          <a:r>
            <a:rPr lang="en-AU" dirty="0" smtClean="0"/>
            <a:t>University</a:t>
          </a:r>
          <a:endParaRPr lang="en-AU" dirty="0"/>
        </a:p>
      </dgm:t>
    </dgm:pt>
    <dgm:pt modelId="{3D79E139-D2F7-4736-8E93-BCA9F0A58668}" type="parTrans" cxnId="{CFCFFBAE-AA77-4552-ABFD-74485BAB4BDC}">
      <dgm:prSet/>
      <dgm:spPr/>
      <dgm:t>
        <a:bodyPr/>
        <a:lstStyle/>
        <a:p>
          <a:endParaRPr lang="en-AU"/>
        </a:p>
      </dgm:t>
    </dgm:pt>
    <dgm:pt modelId="{AC5C2F7F-FB32-4357-8D09-7BFA1A692E00}" type="sibTrans" cxnId="{CFCFFBAE-AA77-4552-ABFD-74485BAB4BDC}">
      <dgm:prSet/>
      <dgm:spPr/>
      <dgm:t>
        <a:bodyPr/>
        <a:lstStyle/>
        <a:p>
          <a:endParaRPr lang="en-AU"/>
        </a:p>
      </dgm:t>
    </dgm:pt>
    <dgm:pt modelId="{4CF167E9-B743-459F-AE91-4BA047AFBAA9}">
      <dgm:prSet phldrT="[Text]"/>
      <dgm:spPr/>
      <dgm:t>
        <a:bodyPr/>
        <a:lstStyle/>
        <a:p>
          <a:r>
            <a:rPr lang="en-AU" dirty="0" smtClean="0"/>
            <a:t>Restaurant </a:t>
          </a:r>
          <a:endParaRPr lang="en-AU" dirty="0"/>
        </a:p>
      </dgm:t>
    </dgm:pt>
    <dgm:pt modelId="{E96CC178-0498-4789-9CC0-73585D4D5D1F}" type="parTrans" cxnId="{C513CE4F-77BE-4553-9368-7514B7B502C8}">
      <dgm:prSet/>
      <dgm:spPr/>
      <dgm:t>
        <a:bodyPr/>
        <a:lstStyle/>
        <a:p>
          <a:endParaRPr lang="en-AU"/>
        </a:p>
      </dgm:t>
    </dgm:pt>
    <dgm:pt modelId="{9229548E-8D8A-42BD-8A61-AB97B4531ED9}" type="sibTrans" cxnId="{C513CE4F-77BE-4553-9368-7514B7B502C8}">
      <dgm:prSet/>
      <dgm:spPr/>
      <dgm:t>
        <a:bodyPr/>
        <a:lstStyle/>
        <a:p>
          <a:endParaRPr lang="en-AU"/>
        </a:p>
      </dgm:t>
    </dgm:pt>
    <dgm:pt modelId="{05787041-6234-497C-A98C-E81BCE8593E1}">
      <dgm:prSet phldrT="[Text]"/>
      <dgm:spPr/>
      <dgm:t>
        <a:bodyPr/>
        <a:lstStyle/>
        <a:p>
          <a:r>
            <a:rPr lang="en-AU" dirty="0" smtClean="0"/>
            <a:t>University</a:t>
          </a:r>
          <a:endParaRPr lang="en-AU" dirty="0"/>
        </a:p>
      </dgm:t>
    </dgm:pt>
    <dgm:pt modelId="{CD4D3640-1638-4C24-B286-5B48B6C834AF}" type="parTrans" cxnId="{99C704AC-AAA1-4A92-B5A5-7AC3F118D2C2}">
      <dgm:prSet/>
      <dgm:spPr/>
      <dgm:t>
        <a:bodyPr/>
        <a:lstStyle/>
        <a:p>
          <a:endParaRPr lang="en-AU"/>
        </a:p>
      </dgm:t>
    </dgm:pt>
    <dgm:pt modelId="{3F04A95B-008D-493C-A24C-354E5E79977F}" type="sibTrans" cxnId="{99C704AC-AAA1-4A92-B5A5-7AC3F118D2C2}">
      <dgm:prSet/>
      <dgm:spPr/>
      <dgm:t>
        <a:bodyPr/>
        <a:lstStyle/>
        <a:p>
          <a:endParaRPr lang="en-AU"/>
        </a:p>
      </dgm:t>
    </dgm:pt>
    <dgm:pt modelId="{6092C8ED-CCCF-4BC1-8D6C-ABCBEE8BBE2C}">
      <dgm:prSet phldrT="[Text]"/>
      <dgm:spPr/>
      <dgm:t>
        <a:bodyPr/>
        <a:lstStyle/>
        <a:p>
          <a:r>
            <a:rPr lang="en-AU" dirty="0" smtClean="0"/>
            <a:t>Home</a:t>
          </a:r>
          <a:endParaRPr lang="en-AU" dirty="0"/>
        </a:p>
      </dgm:t>
    </dgm:pt>
    <dgm:pt modelId="{C13657BA-3056-41D0-B912-EDBA192C44FF}" type="parTrans" cxnId="{A167772E-92F5-4EDB-9F21-AB302262CC6D}">
      <dgm:prSet/>
      <dgm:spPr/>
      <dgm:t>
        <a:bodyPr/>
        <a:lstStyle/>
        <a:p>
          <a:endParaRPr lang="en-AU"/>
        </a:p>
      </dgm:t>
    </dgm:pt>
    <dgm:pt modelId="{410AA1A4-FC2C-457E-A57C-C9CBD3F6DE66}" type="sibTrans" cxnId="{A167772E-92F5-4EDB-9F21-AB302262CC6D}">
      <dgm:prSet/>
      <dgm:spPr/>
      <dgm:t>
        <a:bodyPr/>
        <a:lstStyle/>
        <a:p>
          <a:endParaRPr lang="en-AU"/>
        </a:p>
      </dgm:t>
    </dgm:pt>
    <dgm:pt modelId="{17069D12-0124-4D57-9233-BC5DA9BA132A}" type="pres">
      <dgm:prSet presAssocID="{BF779F90-A8D8-4D2E-9CC2-7E5FFBF67132}" presName="Name0" presStyleCnt="0">
        <dgm:presLayoutVars>
          <dgm:dir/>
          <dgm:resizeHandles val="exact"/>
        </dgm:presLayoutVars>
      </dgm:prSet>
      <dgm:spPr/>
    </dgm:pt>
    <dgm:pt modelId="{92CBADFA-BACA-4E18-9B59-832FEE82302B}" type="pres">
      <dgm:prSet presAssocID="{9701AD7C-C86E-40B0-A846-67AE239B29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284AAF-C198-42ED-BB00-787DD5A18FD3}" type="pres">
      <dgm:prSet presAssocID="{F17B5134-B516-453D-AB79-818669309D16}" presName="sibTrans" presStyleLbl="sibTrans2D1" presStyleIdx="0" presStyleCnt="4"/>
      <dgm:spPr/>
      <dgm:t>
        <a:bodyPr/>
        <a:lstStyle/>
        <a:p>
          <a:endParaRPr lang="en-AU"/>
        </a:p>
      </dgm:t>
    </dgm:pt>
    <dgm:pt modelId="{7AA664E8-0F37-46E7-9FC3-1379864939F2}" type="pres">
      <dgm:prSet presAssocID="{F17B5134-B516-453D-AB79-818669309D16}" presName="connectorText" presStyleLbl="sibTrans2D1" presStyleIdx="0" presStyleCnt="4"/>
      <dgm:spPr/>
      <dgm:t>
        <a:bodyPr/>
        <a:lstStyle/>
        <a:p>
          <a:endParaRPr lang="en-AU"/>
        </a:p>
      </dgm:t>
    </dgm:pt>
    <dgm:pt modelId="{4DA30A0A-EC31-4D66-8CAE-13718383C22D}" type="pres">
      <dgm:prSet presAssocID="{9C9A2D67-B99D-4EA7-8044-ED52956DA1E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53C69D-6A07-4C90-86CD-B2F76ECF5C7C}" type="pres">
      <dgm:prSet presAssocID="{AC5C2F7F-FB32-4357-8D09-7BFA1A692E00}" presName="sibTrans" presStyleLbl="sibTrans2D1" presStyleIdx="1" presStyleCnt="4"/>
      <dgm:spPr/>
      <dgm:t>
        <a:bodyPr/>
        <a:lstStyle/>
        <a:p>
          <a:endParaRPr lang="en-AU"/>
        </a:p>
      </dgm:t>
    </dgm:pt>
    <dgm:pt modelId="{3B68D4C4-0C55-4BB0-B7FE-4E4D6139D753}" type="pres">
      <dgm:prSet presAssocID="{AC5C2F7F-FB32-4357-8D09-7BFA1A692E00}" presName="connectorText" presStyleLbl="sibTrans2D1" presStyleIdx="1" presStyleCnt="4"/>
      <dgm:spPr/>
      <dgm:t>
        <a:bodyPr/>
        <a:lstStyle/>
        <a:p>
          <a:endParaRPr lang="en-AU"/>
        </a:p>
      </dgm:t>
    </dgm:pt>
    <dgm:pt modelId="{0B0EFA6F-7A55-4059-A921-02A7D35334AF}" type="pres">
      <dgm:prSet presAssocID="{4CF167E9-B743-459F-AE91-4BA047AFBA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407467-F6CC-4299-8122-5C0AF10869C3}" type="pres">
      <dgm:prSet presAssocID="{9229548E-8D8A-42BD-8A61-AB97B4531ED9}" presName="sibTrans" presStyleLbl="sibTrans2D1" presStyleIdx="2" presStyleCnt="4"/>
      <dgm:spPr/>
      <dgm:t>
        <a:bodyPr/>
        <a:lstStyle/>
        <a:p>
          <a:endParaRPr lang="en-AU"/>
        </a:p>
      </dgm:t>
    </dgm:pt>
    <dgm:pt modelId="{5DBC4D98-1046-487A-AB70-4A901E5DBA2E}" type="pres">
      <dgm:prSet presAssocID="{9229548E-8D8A-42BD-8A61-AB97B4531ED9}" presName="connectorText" presStyleLbl="sibTrans2D1" presStyleIdx="2" presStyleCnt="4"/>
      <dgm:spPr/>
      <dgm:t>
        <a:bodyPr/>
        <a:lstStyle/>
        <a:p>
          <a:endParaRPr lang="en-AU"/>
        </a:p>
      </dgm:t>
    </dgm:pt>
    <dgm:pt modelId="{ADC24C3A-556C-4091-9C5E-03C41E6BD3B2}" type="pres">
      <dgm:prSet presAssocID="{05787041-6234-497C-A98C-E81BCE8593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472804-704D-4402-A734-38FC06DAEE7C}" type="pres">
      <dgm:prSet presAssocID="{3F04A95B-008D-493C-A24C-354E5E79977F}" presName="sibTrans" presStyleLbl="sibTrans2D1" presStyleIdx="3" presStyleCnt="4"/>
      <dgm:spPr/>
      <dgm:t>
        <a:bodyPr/>
        <a:lstStyle/>
        <a:p>
          <a:endParaRPr lang="en-AU"/>
        </a:p>
      </dgm:t>
    </dgm:pt>
    <dgm:pt modelId="{E0FDD5E4-04D9-4BE7-9E9A-66CDDBFC6074}" type="pres">
      <dgm:prSet presAssocID="{3F04A95B-008D-493C-A24C-354E5E79977F}" presName="connectorText" presStyleLbl="sibTrans2D1" presStyleIdx="3" presStyleCnt="4"/>
      <dgm:spPr/>
      <dgm:t>
        <a:bodyPr/>
        <a:lstStyle/>
        <a:p>
          <a:endParaRPr lang="en-AU"/>
        </a:p>
      </dgm:t>
    </dgm:pt>
    <dgm:pt modelId="{FE7BF29D-902E-4677-A6B7-C23A7D8ECF49}" type="pres">
      <dgm:prSet presAssocID="{6092C8ED-CCCF-4BC1-8D6C-ABCBEE8BBE2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060A9FA-AC98-4B45-A9C5-6B14D7105459}" type="presOf" srcId="{BF779F90-A8D8-4D2E-9CC2-7E5FFBF67132}" destId="{17069D12-0124-4D57-9233-BC5DA9BA132A}" srcOrd="0" destOrd="0" presId="urn:microsoft.com/office/officeart/2005/8/layout/process1"/>
    <dgm:cxn modelId="{CFCFFBAE-AA77-4552-ABFD-74485BAB4BDC}" srcId="{BF779F90-A8D8-4D2E-9CC2-7E5FFBF67132}" destId="{9C9A2D67-B99D-4EA7-8044-ED52956DA1E2}" srcOrd="1" destOrd="0" parTransId="{3D79E139-D2F7-4736-8E93-BCA9F0A58668}" sibTransId="{AC5C2F7F-FB32-4357-8D09-7BFA1A692E00}"/>
    <dgm:cxn modelId="{A167772E-92F5-4EDB-9F21-AB302262CC6D}" srcId="{BF779F90-A8D8-4D2E-9CC2-7E5FFBF67132}" destId="{6092C8ED-CCCF-4BC1-8D6C-ABCBEE8BBE2C}" srcOrd="4" destOrd="0" parTransId="{C13657BA-3056-41D0-B912-EDBA192C44FF}" sibTransId="{410AA1A4-FC2C-457E-A57C-C9CBD3F6DE66}"/>
    <dgm:cxn modelId="{00B24E36-BE41-466F-99DA-79967759E3D5}" type="presOf" srcId="{AC5C2F7F-FB32-4357-8D09-7BFA1A692E00}" destId="{3B68D4C4-0C55-4BB0-B7FE-4E4D6139D753}" srcOrd="1" destOrd="0" presId="urn:microsoft.com/office/officeart/2005/8/layout/process1"/>
    <dgm:cxn modelId="{56217C7C-1282-4F60-A979-DBCFEB7D68E2}" type="presOf" srcId="{3F04A95B-008D-493C-A24C-354E5E79977F}" destId="{26472804-704D-4402-A734-38FC06DAEE7C}" srcOrd="0" destOrd="0" presId="urn:microsoft.com/office/officeart/2005/8/layout/process1"/>
    <dgm:cxn modelId="{29DE87EC-BBDA-47A1-B189-0ECD1B3DB083}" type="presOf" srcId="{9701AD7C-C86E-40B0-A846-67AE239B298F}" destId="{92CBADFA-BACA-4E18-9B59-832FEE82302B}" srcOrd="0" destOrd="0" presId="urn:microsoft.com/office/officeart/2005/8/layout/process1"/>
    <dgm:cxn modelId="{66427BF9-9BC3-4E0B-830F-2FA44AAB4C54}" type="presOf" srcId="{9C9A2D67-B99D-4EA7-8044-ED52956DA1E2}" destId="{4DA30A0A-EC31-4D66-8CAE-13718383C22D}" srcOrd="0" destOrd="0" presId="urn:microsoft.com/office/officeart/2005/8/layout/process1"/>
    <dgm:cxn modelId="{D2A8F88F-8254-4478-B4E8-73A2B9293BB9}" type="presOf" srcId="{F17B5134-B516-453D-AB79-818669309D16}" destId="{57284AAF-C198-42ED-BB00-787DD5A18FD3}" srcOrd="0" destOrd="0" presId="urn:microsoft.com/office/officeart/2005/8/layout/process1"/>
    <dgm:cxn modelId="{C513CE4F-77BE-4553-9368-7514B7B502C8}" srcId="{BF779F90-A8D8-4D2E-9CC2-7E5FFBF67132}" destId="{4CF167E9-B743-459F-AE91-4BA047AFBAA9}" srcOrd="2" destOrd="0" parTransId="{E96CC178-0498-4789-9CC0-73585D4D5D1F}" sibTransId="{9229548E-8D8A-42BD-8A61-AB97B4531ED9}"/>
    <dgm:cxn modelId="{0A47AF51-7A8C-4866-B998-101262845D82}" type="presOf" srcId="{9229548E-8D8A-42BD-8A61-AB97B4531ED9}" destId="{31407467-F6CC-4299-8122-5C0AF10869C3}" srcOrd="0" destOrd="0" presId="urn:microsoft.com/office/officeart/2005/8/layout/process1"/>
    <dgm:cxn modelId="{815E2239-D07E-4007-BB93-C93317C4FBB3}" type="presOf" srcId="{3F04A95B-008D-493C-A24C-354E5E79977F}" destId="{E0FDD5E4-04D9-4BE7-9E9A-66CDDBFC6074}" srcOrd="1" destOrd="0" presId="urn:microsoft.com/office/officeart/2005/8/layout/process1"/>
    <dgm:cxn modelId="{BC58306D-26E8-4ED7-B23C-B61520125395}" type="presOf" srcId="{AC5C2F7F-FB32-4357-8D09-7BFA1A692E00}" destId="{E553C69D-6A07-4C90-86CD-B2F76ECF5C7C}" srcOrd="0" destOrd="0" presId="urn:microsoft.com/office/officeart/2005/8/layout/process1"/>
    <dgm:cxn modelId="{17D5D6D4-4E37-4E1C-8ACF-56B83EB6BCB9}" type="presOf" srcId="{6092C8ED-CCCF-4BC1-8D6C-ABCBEE8BBE2C}" destId="{FE7BF29D-902E-4677-A6B7-C23A7D8ECF49}" srcOrd="0" destOrd="0" presId="urn:microsoft.com/office/officeart/2005/8/layout/process1"/>
    <dgm:cxn modelId="{589701D6-1FBA-4BA4-8505-F8D9BF2A39AB}" type="presOf" srcId="{F17B5134-B516-453D-AB79-818669309D16}" destId="{7AA664E8-0F37-46E7-9FC3-1379864939F2}" srcOrd="1" destOrd="0" presId="urn:microsoft.com/office/officeart/2005/8/layout/process1"/>
    <dgm:cxn modelId="{1EF70E53-F7CC-4A53-9049-A78A766BC632}" srcId="{BF779F90-A8D8-4D2E-9CC2-7E5FFBF67132}" destId="{9701AD7C-C86E-40B0-A846-67AE239B298F}" srcOrd="0" destOrd="0" parTransId="{F84D4545-F5DD-42DF-B96A-BBB6D408E0C2}" sibTransId="{F17B5134-B516-453D-AB79-818669309D16}"/>
    <dgm:cxn modelId="{E2A2C422-A23B-474E-A0BC-34C944BD5487}" type="presOf" srcId="{05787041-6234-497C-A98C-E81BCE8593E1}" destId="{ADC24C3A-556C-4091-9C5E-03C41E6BD3B2}" srcOrd="0" destOrd="0" presId="urn:microsoft.com/office/officeart/2005/8/layout/process1"/>
    <dgm:cxn modelId="{CC8F4344-A1AD-49F5-BC21-A9B85F5E6C14}" type="presOf" srcId="{9229548E-8D8A-42BD-8A61-AB97B4531ED9}" destId="{5DBC4D98-1046-487A-AB70-4A901E5DBA2E}" srcOrd="1" destOrd="0" presId="urn:microsoft.com/office/officeart/2005/8/layout/process1"/>
    <dgm:cxn modelId="{3695B10B-3A72-4E5B-86A1-0986D53C4261}" type="presOf" srcId="{4CF167E9-B743-459F-AE91-4BA047AFBAA9}" destId="{0B0EFA6F-7A55-4059-A921-02A7D35334AF}" srcOrd="0" destOrd="0" presId="urn:microsoft.com/office/officeart/2005/8/layout/process1"/>
    <dgm:cxn modelId="{99C704AC-AAA1-4A92-B5A5-7AC3F118D2C2}" srcId="{BF779F90-A8D8-4D2E-9CC2-7E5FFBF67132}" destId="{05787041-6234-497C-A98C-E81BCE8593E1}" srcOrd="3" destOrd="0" parTransId="{CD4D3640-1638-4C24-B286-5B48B6C834AF}" sibTransId="{3F04A95B-008D-493C-A24C-354E5E79977F}"/>
    <dgm:cxn modelId="{7A1D542B-3104-4004-9154-A37629E47EDC}" type="presParOf" srcId="{17069D12-0124-4D57-9233-BC5DA9BA132A}" destId="{92CBADFA-BACA-4E18-9B59-832FEE82302B}" srcOrd="0" destOrd="0" presId="urn:microsoft.com/office/officeart/2005/8/layout/process1"/>
    <dgm:cxn modelId="{B4CAF21E-6BCD-49EF-8223-C07DC991FEBD}" type="presParOf" srcId="{17069D12-0124-4D57-9233-BC5DA9BA132A}" destId="{57284AAF-C198-42ED-BB00-787DD5A18FD3}" srcOrd="1" destOrd="0" presId="urn:microsoft.com/office/officeart/2005/8/layout/process1"/>
    <dgm:cxn modelId="{92A733A2-B1C0-45C2-B36D-7072FCF92C47}" type="presParOf" srcId="{57284AAF-C198-42ED-BB00-787DD5A18FD3}" destId="{7AA664E8-0F37-46E7-9FC3-1379864939F2}" srcOrd="0" destOrd="0" presId="urn:microsoft.com/office/officeart/2005/8/layout/process1"/>
    <dgm:cxn modelId="{5B3FB314-4C6C-4EFE-90AD-EF914D8A3B3D}" type="presParOf" srcId="{17069D12-0124-4D57-9233-BC5DA9BA132A}" destId="{4DA30A0A-EC31-4D66-8CAE-13718383C22D}" srcOrd="2" destOrd="0" presId="urn:microsoft.com/office/officeart/2005/8/layout/process1"/>
    <dgm:cxn modelId="{076C5507-ADC3-46C5-ADA7-7641E3CA5137}" type="presParOf" srcId="{17069D12-0124-4D57-9233-BC5DA9BA132A}" destId="{E553C69D-6A07-4C90-86CD-B2F76ECF5C7C}" srcOrd="3" destOrd="0" presId="urn:microsoft.com/office/officeart/2005/8/layout/process1"/>
    <dgm:cxn modelId="{44A8DFB8-FB5A-410E-A6A5-B726A9C589F6}" type="presParOf" srcId="{E553C69D-6A07-4C90-86CD-B2F76ECF5C7C}" destId="{3B68D4C4-0C55-4BB0-B7FE-4E4D6139D753}" srcOrd="0" destOrd="0" presId="urn:microsoft.com/office/officeart/2005/8/layout/process1"/>
    <dgm:cxn modelId="{061DFEB5-F1D8-4B09-BD7F-DD0A201F6E12}" type="presParOf" srcId="{17069D12-0124-4D57-9233-BC5DA9BA132A}" destId="{0B0EFA6F-7A55-4059-A921-02A7D35334AF}" srcOrd="4" destOrd="0" presId="urn:microsoft.com/office/officeart/2005/8/layout/process1"/>
    <dgm:cxn modelId="{26522A95-311B-42C8-A35F-C10760E79842}" type="presParOf" srcId="{17069D12-0124-4D57-9233-BC5DA9BA132A}" destId="{31407467-F6CC-4299-8122-5C0AF10869C3}" srcOrd="5" destOrd="0" presId="urn:microsoft.com/office/officeart/2005/8/layout/process1"/>
    <dgm:cxn modelId="{6390CED0-D9CF-478D-9B2D-00244F609331}" type="presParOf" srcId="{31407467-F6CC-4299-8122-5C0AF10869C3}" destId="{5DBC4D98-1046-487A-AB70-4A901E5DBA2E}" srcOrd="0" destOrd="0" presId="urn:microsoft.com/office/officeart/2005/8/layout/process1"/>
    <dgm:cxn modelId="{37316FBA-12C8-4CCD-9FC0-35B65EADB645}" type="presParOf" srcId="{17069D12-0124-4D57-9233-BC5DA9BA132A}" destId="{ADC24C3A-556C-4091-9C5E-03C41E6BD3B2}" srcOrd="6" destOrd="0" presId="urn:microsoft.com/office/officeart/2005/8/layout/process1"/>
    <dgm:cxn modelId="{DBA9573E-1C02-4D82-901C-364DC44480A0}" type="presParOf" srcId="{17069D12-0124-4D57-9233-BC5DA9BA132A}" destId="{26472804-704D-4402-A734-38FC06DAEE7C}" srcOrd="7" destOrd="0" presId="urn:microsoft.com/office/officeart/2005/8/layout/process1"/>
    <dgm:cxn modelId="{EF631322-C645-4437-935A-B3EE1F15D08E}" type="presParOf" srcId="{26472804-704D-4402-A734-38FC06DAEE7C}" destId="{E0FDD5E4-04D9-4BE7-9E9A-66CDDBFC6074}" srcOrd="0" destOrd="0" presId="urn:microsoft.com/office/officeart/2005/8/layout/process1"/>
    <dgm:cxn modelId="{D280036E-CB71-4200-856F-89BB2F4F2E64}" type="presParOf" srcId="{17069D12-0124-4D57-9233-BC5DA9BA132A}" destId="{FE7BF29D-902E-4677-A6B7-C23A7D8ECF4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17DB8-CF0C-44E4-8AE1-D027731E14AD}" type="doc">
      <dgm:prSet loTypeId="urn:microsoft.com/office/officeart/2005/8/layout/chevron1" loCatId="process" qsTypeId="urn:microsoft.com/office/officeart/2005/8/quickstyle/3d1" qsCatId="3D" csTypeId="urn:microsoft.com/office/officeart/2005/8/colors/colorful5" csCatId="colorful" phldr="1"/>
      <dgm:spPr/>
    </dgm:pt>
    <dgm:pt modelId="{CBEF3777-D59B-446C-B64D-726798451F35}">
      <dgm:prSet phldrT="[Text]" custT="1"/>
      <dgm:spPr/>
      <dgm:t>
        <a:bodyPr/>
        <a:lstStyle/>
        <a:p>
          <a:r>
            <a:rPr lang="en-AU" sz="1400" b="1" dirty="0" smtClean="0"/>
            <a:t>Generic</a:t>
          </a:r>
          <a:endParaRPr lang="en-AU" sz="1400" b="1" dirty="0"/>
        </a:p>
      </dgm:t>
    </dgm:pt>
    <dgm:pt modelId="{09CB252A-08E2-48EE-9E14-CA63AA48DF44}" type="parTrans" cxnId="{FD24A5E3-ADB0-464B-9CDF-F26EB145BB47}">
      <dgm:prSet/>
      <dgm:spPr/>
      <dgm:t>
        <a:bodyPr/>
        <a:lstStyle/>
        <a:p>
          <a:endParaRPr lang="en-AU"/>
        </a:p>
      </dgm:t>
    </dgm:pt>
    <dgm:pt modelId="{2AB82D37-8D4F-4C2F-88AB-268CDD59F9F9}" type="sibTrans" cxnId="{FD24A5E3-ADB0-464B-9CDF-F26EB145BB47}">
      <dgm:prSet/>
      <dgm:spPr/>
      <dgm:t>
        <a:bodyPr/>
        <a:lstStyle/>
        <a:p>
          <a:endParaRPr lang="en-AU"/>
        </a:p>
      </dgm:t>
    </dgm:pt>
    <dgm:pt modelId="{81903138-0AD2-4AC7-BA4D-F27DCB2553BC}">
      <dgm:prSet phldrT="[Text]" custT="1"/>
      <dgm:spPr/>
      <dgm:t>
        <a:bodyPr/>
        <a:lstStyle/>
        <a:p>
          <a:r>
            <a:rPr lang="en-AU" sz="1400" b="1" dirty="0" smtClean="0"/>
            <a:t>Unsupervised</a:t>
          </a:r>
          <a:endParaRPr lang="en-AU" sz="1400" b="1" dirty="0"/>
        </a:p>
      </dgm:t>
    </dgm:pt>
    <dgm:pt modelId="{D9007E14-4F44-4373-90F6-18D009695F55}" type="parTrans" cxnId="{699A9A6F-F2F3-4A2E-BE66-74926B737539}">
      <dgm:prSet/>
      <dgm:spPr/>
      <dgm:t>
        <a:bodyPr/>
        <a:lstStyle/>
        <a:p>
          <a:endParaRPr lang="en-AU"/>
        </a:p>
      </dgm:t>
    </dgm:pt>
    <dgm:pt modelId="{54FDF45B-5EDD-4933-8276-125018E7AA31}" type="sibTrans" cxnId="{699A9A6F-F2F3-4A2E-BE66-74926B737539}">
      <dgm:prSet/>
      <dgm:spPr/>
      <dgm:t>
        <a:bodyPr/>
        <a:lstStyle/>
        <a:p>
          <a:endParaRPr lang="en-AU"/>
        </a:p>
      </dgm:t>
    </dgm:pt>
    <dgm:pt modelId="{3AD68F05-D4FC-43FA-8547-422D9672CEA4}">
      <dgm:prSet phldrT="[Text]" custT="1"/>
      <dgm:spPr/>
      <dgm:t>
        <a:bodyPr/>
        <a:lstStyle/>
        <a:p>
          <a:r>
            <a:rPr lang="en-AU" sz="1400" b="1" dirty="0" smtClean="0"/>
            <a:t>Fast</a:t>
          </a:r>
          <a:endParaRPr lang="en-AU" sz="1400" b="1" dirty="0"/>
        </a:p>
      </dgm:t>
    </dgm:pt>
    <dgm:pt modelId="{1161E31F-2394-4239-94D2-20AB1171DA2F}" type="parTrans" cxnId="{2C70921C-B75F-4147-A613-2FEE327A298C}">
      <dgm:prSet/>
      <dgm:spPr/>
      <dgm:t>
        <a:bodyPr/>
        <a:lstStyle/>
        <a:p>
          <a:endParaRPr lang="en-AU"/>
        </a:p>
      </dgm:t>
    </dgm:pt>
    <dgm:pt modelId="{E24A8630-0317-4C74-ADF6-1CCBCF029C13}" type="sibTrans" cxnId="{2C70921C-B75F-4147-A613-2FEE327A298C}">
      <dgm:prSet/>
      <dgm:spPr/>
      <dgm:t>
        <a:bodyPr/>
        <a:lstStyle/>
        <a:p>
          <a:endParaRPr lang="en-AU"/>
        </a:p>
      </dgm:t>
    </dgm:pt>
    <dgm:pt modelId="{5CBA8BBD-A67D-43DC-ACF8-62A549434C20}">
      <dgm:prSet phldrT="[Text]" custT="1"/>
      <dgm:spPr/>
      <dgm:t>
        <a:bodyPr/>
        <a:lstStyle/>
        <a:p>
          <a:r>
            <a:rPr lang="en-AU" sz="1400" b="1" dirty="0" smtClean="0"/>
            <a:t>Non-parametric</a:t>
          </a:r>
          <a:endParaRPr lang="en-AU" sz="1400" b="1" dirty="0"/>
        </a:p>
      </dgm:t>
    </dgm:pt>
    <dgm:pt modelId="{8F733FEE-9E10-4C4E-8B59-985B06557545}" type="parTrans" cxnId="{23374298-28CD-40F5-9C31-4DF79AAC064F}">
      <dgm:prSet/>
      <dgm:spPr/>
      <dgm:t>
        <a:bodyPr/>
        <a:lstStyle/>
        <a:p>
          <a:endParaRPr lang="en-AU"/>
        </a:p>
      </dgm:t>
    </dgm:pt>
    <dgm:pt modelId="{F51DE77D-9E22-41D6-AB0D-62B8FBBE887A}" type="sibTrans" cxnId="{23374298-28CD-40F5-9C31-4DF79AAC064F}">
      <dgm:prSet/>
      <dgm:spPr/>
      <dgm:t>
        <a:bodyPr/>
        <a:lstStyle/>
        <a:p>
          <a:endParaRPr lang="en-AU"/>
        </a:p>
      </dgm:t>
    </dgm:pt>
    <dgm:pt modelId="{B8B6BD35-7F3A-43C3-83C5-EF13C309BBA5}" type="pres">
      <dgm:prSet presAssocID="{46217DB8-CF0C-44E4-8AE1-D027731E14AD}" presName="Name0" presStyleCnt="0">
        <dgm:presLayoutVars>
          <dgm:dir/>
          <dgm:animLvl val="lvl"/>
          <dgm:resizeHandles val="exact"/>
        </dgm:presLayoutVars>
      </dgm:prSet>
      <dgm:spPr/>
    </dgm:pt>
    <dgm:pt modelId="{B3377DC2-D7E0-4CA9-9220-58C782AE116C}" type="pres">
      <dgm:prSet presAssocID="{CBEF3777-D59B-446C-B64D-726798451F3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4B34BE2-BB25-4885-B2AB-37068DAF0099}" type="pres">
      <dgm:prSet presAssocID="{2AB82D37-8D4F-4C2F-88AB-268CDD59F9F9}" presName="parTxOnlySpace" presStyleCnt="0"/>
      <dgm:spPr/>
    </dgm:pt>
    <dgm:pt modelId="{34115EEB-B7D2-44B0-B6CF-87721DE0DC32}" type="pres">
      <dgm:prSet presAssocID="{5CBA8BBD-A67D-43DC-ACF8-62A549434C2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9C6FD12-F18E-4DB2-B7A0-C7E2670E3D01}" type="pres">
      <dgm:prSet presAssocID="{F51DE77D-9E22-41D6-AB0D-62B8FBBE887A}" presName="parTxOnlySpace" presStyleCnt="0"/>
      <dgm:spPr/>
    </dgm:pt>
    <dgm:pt modelId="{89E87443-8B52-4C81-B4CE-8EE85052D9F5}" type="pres">
      <dgm:prSet presAssocID="{81903138-0AD2-4AC7-BA4D-F27DCB2553BC}" presName="parTxOnly" presStyleLbl="node1" presStyleIdx="2" presStyleCnt="4" custScaleX="1200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768A820-F392-441A-8C56-20FD0CC9F97B}" type="pres">
      <dgm:prSet presAssocID="{54FDF45B-5EDD-4933-8276-125018E7AA31}" presName="parTxOnlySpace" presStyleCnt="0"/>
      <dgm:spPr/>
    </dgm:pt>
    <dgm:pt modelId="{70BF3170-AB84-4222-B1EB-A3655CDAA405}" type="pres">
      <dgm:prSet presAssocID="{3AD68F05-D4FC-43FA-8547-422D9672CEA4}" presName="parTxOnly" presStyleLbl="node1" presStyleIdx="3" presStyleCnt="4" custScaleX="867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8BA2119-E45C-4D40-B381-1F446CB9F98A}" type="presOf" srcId="{3AD68F05-D4FC-43FA-8547-422D9672CEA4}" destId="{70BF3170-AB84-4222-B1EB-A3655CDAA405}" srcOrd="0" destOrd="0" presId="urn:microsoft.com/office/officeart/2005/8/layout/chevron1"/>
    <dgm:cxn modelId="{53208289-7DE0-4870-A722-893880E9877A}" type="presOf" srcId="{46217DB8-CF0C-44E4-8AE1-D027731E14AD}" destId="{B8B6BD35-7F3A-43C3-83C5-EF13C309BBA5}" srcOrd="0" destOrd="0" presId="urn:microsoft.com/office/officeart/2005/8/layout/chevron1"/>
    <dgm:cxn modelId="{23374298-28CD-40F5-9C31-4DF79AAC064F}" srcId="{46217DB8-CF0C-44E4-8AE1-D027731E14AD}" destId="{5CBA8BBD-A67D-43DC-ACF8-62A549434C20}" srcOrd="1" destOrd="0" parTransId="{8F733FEE-9E10-4C4E-8B59-985B06557545}" sibTransId="{F51DE77D-9E22-41D6-AB0D-62B8FBBE887A}"/>
    <dgm:cxn modelId="{699A9A6F-F2F3-4A2E-BE66-74926B737539}" srcId="{46217DB8-CF0C-44E4-8AE1-D027731E14AD}" destId="{81903138-0AD2-4AC7-BA4D-F27DCB2553BC}" srcOrd="2" destOrd="0" parTransId="{D9007E14-4F44-4373-90F6-18D009695F55}" sibTransId="{54FDF45B-5EDD-4933-8276-125018E7AA31}"/>
    <dgm:cxn modelId="{E85D7EE9-B09F-4E34-86FA-F6FFDC246F43}" type="presOf" srcId="{5CBA8BBD-A67D-43DC-ACF8-62A549434C20}" destId="{34115EEB-B7D2-44B0-B6CF-87721DE0DC32}" srcOrd="0" destOrd="0" presId="urn:microsoft.com/office/officeart/2005/8/layout/chevron1"/>
    <dgm:cxn modelId="{3B0CFF9D-E9D8-4716-94EB-A40A131056CE}" type="presOf" srcId="{81903138-0AD2-4AC7-BA4D-F27DCB2553BC}" destId="{89E87443-8B52-4C81-B4CE-8EE85052D9F5}" srcOrd="0" destOrd="0" presId="urn:microsoft.com/office/officeart/2005/8/layout/chevron1"/>
    <dgm:cxn modelId="{E572271F-F122-4C88-99F4-B8FACA758BFD}" type="presOf" srcId="{CBEF3777-D59B-446C-B64D-726798451F35}" destId="{B3377DC2-D7E0-4CA9-9220-58C782AE116C}" srcOrd="0" destOrd="0" presId="urn:microsoft.com/office/officeart/2005/8/layout/chevron1"/>
    <dgm:cxn modelId="{2C70921C-B75F-4147-A613-2FEE327A298C}" srcId="{46217DB8-CF0C-44E4-8AE1-D027731E14AD}" destId="{3AD68F05-D4FC-43FA-8547-422D9672CEA4}" srcOrd="3" destOrd="0" parTransId="{1161E31F-2394-4239-94D2-20AB1171DA2F}" sibTransId="{E24A8630-0317-4C74-ADF6-1CCBCF029C13}"/>
    <dgm:cxn modelId="{FD24A5E3-ADB0-464B-9CDF-F26EB145BB47}" srcId="{46217DB8-CF0C-44E4-8AE1-D027731E14AD}" destId="{CBEF3777-D59B-446C-B64D-726798451F35}" srcOrd="0" destOrd="0" parTransId="{09CB252A-08E2-48EE-9E14-CA63AA48DF44}" sibTransId="{2AB82D37-8D4F-4C2F-88AB-268CDD59F9F9}"/>
    <dgm:cxn modelId="{EFD70620-EAB6-4AA7-9146-ED57CFC43F2E}" type="presParOf" srcId="{B8B6BD35-7F3A-43C3-83C5-EF13C309BBA5}" destId="{B3377DC2-D7E0-4CA9-9220-58C782AE116C}" srcOrd="0" destOrd="0" presId="urn:microsoft.com/office/officeart/2005/8/layout/chevron1"/>
    <dgm:cxn modelId="{C5D8A3F9-5FB6-40BD-8478-F36A98EBC314}" type="presParOf" srcId="{B8B6BD35-7F3A-43C3-83C5-EF13C309BBA5}" destId="{84B34BE2-BB25-4885-B2AB-37068DAF0099}" srcOrd="1" destOrd="0" presId="urn:microsoft.com/office/officeart/2005/8/layout/chevron1"/>
    <dgm:cxn modelId="{B0AF2679-1680-4E72-A754-8AE8AF4CA0A6}" type="presParOf" srcId="{B8B6BD35-7F3A-43C3-83C5-EF13C309BBA5}" destId="{34115EEB-B7D2-44B0-B6CF-87721DE0DC32}" srcOrd="2" destOrd="0" presId="urn:microsoft.com/office/officeart/2005/8/layout/chevron1"/>
    <dgm:cxn modelId="{7BA7ED0C-E522-461B-A985-D807239086E0}" type="presParOf" srcId="{B8B6BD35-7F3A-43C3-83C5-EF13C309BBA5}" destId="{C9C6FD12-F18E-4DB2-B7A0-C7E2670E3D01}" srcOrd="3" destOrd="0" presId="urn:microsoft.com/office/officeart/2005/8/layout/chevron1"/>
    <dgm:cxn modelId="{DBB48386-2987-4166-8F22-9A602A17813A}" type="presParOf" srcId="{B8B6BD35-7F3A-43C3-83C5-EF13C309BBA5}" destId="{89E87443-8B52-4C81-B4CE-8EE85052D9F5}" srcOrd="4" destOrd="0" presId="urn:microsoft.com/office/officeart/2005/8/layout/chevron1"/>
    <dgm:cxn modelId="{7F4B9243-E570-4DB0-8C24-80E0165EAF92}" type="presParOf" srcId="{B8B6BD35-7F3A-43C3-83C5-EF13C309BBA5}" destId="{E768A820-F392-441A-8C56-20FD0CC9F97B}" srcOrd="5" destOrd="0" presId="urn:microsoft.com/office/officeart/2005/8/layout/chevron1"/>
    <dgm:cxn modelId="{9B8A2511-C80E-440A-B97D-9D9C33EEE3D2}" type="presParOf" srcId="{B8B6BD35-7F3A-43C3-83C5-EF13C309BBA5}" destId="{70BF3170-AB84-4222-B1EB-A3655CDAA4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BADFA-BACA-4E18-9B59-832FEE82302B}">
      <dsp:nvSpPr>
        <dsp:cNvPr id="0" name=""/>
        <dsp:cNvSpPr/>
      </dsp:nvSpPr>
      <dsp:spPr>
        <a:xfrm>
          <a:off x="4078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Home </a:t>
          </a:r>
          <a:endParaRPr lang="en-AU" sz="1900" kern="1200" dirty="0"/>
        </a:p>
      </dsp:txBody>
      <dsp:txXfrm>
        <a:off x="26297" y="123048"/>
        <a:ext cx="1219921" cy="714177"/>
      </dsp:txXfrm>
    </dsp:sp>
    <dsp:sp modelId="{57284AAF-C198-42ED-BB00-787DD5A18FD3}">
      <dsp:nvSpPr>
        <dsp:cNvPr id="0" name=""/>
        <dsp:cNvSpPr/>
      </dsp:nvSpPr>
      <dsp:spPr>
        <a:xfrm>
          <a:off x="1394873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1394873" y="386068"/>
        <a:ext cx="187631" cy="188137"/>
      </dsp:txXfrm>
    </dsp:sp>
    <dsp:sp modelId="{4DA30A0A-EC31-4D66-8CAE-13718383C22D}">
      <dsp:nvSpPr>
        <dsp:cNvPr id="0" name=""/>
        <dsp:cNvSpPr/>
      </dsp:nvSpPr>
      <dsp:spPr>
        <a:xfrm>
          <a:off x="1774181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University</a:t>
          </a:r>
          <a:endParaRPr lang="en-AU" sz="1900" kern="1200" dirty="0"/>
        </a:p>
      </dsp:txBody>
      <dsp:txXfrm>
        <a:off x="1796400" y="123048"/>
        <a:ext cx="1219921" cy="714177"/>
      </dsp:txXfrm>
    </dsp:sp>
    <dsp:sp modelId="{E553C69D-6A07-4C90-86CD-B2F76ECF5C7C}">
      <dsp:nvSpPr>
        <dsp:cNvPr id="0" name=""/>
        <dsp:cNvSpPr/>
      </dsp:nvSpPr>
      <dsp:spPr>
        <a:xfrm>
          <a:off x="3164976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3164976" y="386068"/>
        <a:ext cx="187631" cy="188137"/>
      </dsp:txXfrm>
    </dsp:sp>
    <dsp:sp modelId="{0B0EFA6F-7A55-4059-A921-02A7D35334AF}">
      <dsp:nvSpPr>
        <dsp:cNvPr id="0" name=""/>
        <dsp:cNvSpPr/>
      </dsp:nvSpPr>
      <dsp:spPr>
        <a:xfrm>
          <a:off x="3544284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Restaurant </a:t>
          </a:r>
          <a:endParaRPr lang="en-AU" sz="1900" kern="1200" dirty="0"/>
        </a:p>
      </dsp:txBody>
      <dsp:txXfrm>
        <a:off x="3566503" y="123048"/>
        <a:ext cx="1219921" cy="714177"/>
      </dsp:txXfrm>
    </dsp:sp>
    <dsp:sp modelId="{31407467-F6CC-4299-8122-5C0AF10869C3}">
      <dsp:nvSpPr>
        <dsp:cNvPr id="0" name=""/>
        <dsp:cNvSpPr/>
      </dsp:nvSpPr>
      <dsp:spPr>
        <a:xfrm>
          <a:off x="4935079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4935079" y="386068"/>
        <a:ext cx="187631" cy="188137"/>
      </dsp:txXfrm>
    </dsp:sp>
    <dsp:sp modelId="{ADC24C3A-556C-4091-9C5E-03C41E6BD3B2}">
      <dsp:nvSpPr>
        <dsp:cNvPr id="0" name=""/>
        <dsp:cNvSpPr/>
      </dsp:nvSpPr>
      <dsp:spPr>
        <a:xfrm>
          <a:off x="5314387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University</a:t>
          </a:r>
          <a:endParaRPr lang="en-AU" sz="1900" kern="1200" dirty="0"/>
        </a:p>
      </dsp:txBody>
      <dsp:txXfrm>
        <a:off x="5336606" y="123048"/>
        <a:ext cx="1219921" cy="714177"/>
      </dsp:txXfrm>
    </dsp:sp>
    <dsp:sp modelId="{26472804-704D-4402-A734-38FC06DAEE7C}">
      <dsp:nvSpPr>
        <dsp:cNvPr id="0" name=""/>
        <dsp:cNvSpPr/>
      </dsp:nvSpPr>
      <dsp:spPr>
        <a:xfrm>
          <a:off x="6705182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6705182" y="386068"/>
        <a:ext cx="187631" cy="188137"/>
      </dsp:txXfrm>
    </dsp:sp>
    <dsp:sp modelId="{FE7BF29D-902E-4677-A6B7-C23A7D8ECF49}">
      <dsp:nvSpPr>
        <dsp:cNvPr id="0" name=""/>
        <dsp:cNvSpPr/>
      </dsp:nvSpPr>
      <dsp:spPr>
        <a:xfrm>
          <a:off x="7084490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Home</a:t>
          </a:r>
          <a:endParaRPr lang="en-AU" sz="1900" kern="1200" dirty="0"/>
        </a:p>
      </dsp:txBody>
      <dsp:txXfrm>
        <a:off x="7106709" y="123048"/>
        <a:ext cx="1219921" cy="714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BADFA-BACA-4E18-9B59-832FEE82302B}">
      <dsp:nvSpPr>
        <dsp:cNvPr id="0" name=""/>
        <dsp:cNvSpPr/>
      </dsp:nvSpPr>
      <dsp:spPr>
        <a:xfrm>
          <a:off x="4078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Home </a:t>
          </a:r>
          <a:endParaRPr lang="en-AU" sz="1900" kern="1200" dirty="0"/>
        </a:p>
      </dsp:txBody>
      <dsp:txXfrm>
        <a:off x="26297" y="123048"/>
        <a:ext cx="1219921" cy="714177"/>
      </dsp:txXfrm>
    </dsp:sp>
    <dsp:sp modelId="{57284AAF-C198-42ED-BB00-787DD5A18FD3}">
      <dsp:nvSpPr>
        <dsp:cNvPr id="0" name=""/>
        <dsp:cNvSpPr/>
      </dsp:nvSpPr>
      <dsp:spPr>
        <a:xfrm>
          <a:off x="1394873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1394873" y="386068"/>
        <a:ext cx="187631" cy="188137"/>
      </dsp:txXfrm>
    </dsp:sp>
    <dsp:sp modelId="{4DA30A0A-EC31-4D66-8CAE-13718383C22D}">
      <dsp:nvSpPr>
        <dsp:cNvPr id="0" name=""/>
        <dsp:cNvSpPr/>
      </dsp:nvSpPr>
      <dsp:spPr>
        <a:xfrm>
          <a:off x="1774181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University</a:t>
          </a:r>
          <a:endParaRPr lang="en-AU" sz="1900" kern="1200" dirty="0"/>
        </a:p>
      </dsp:txBody>
      <dsp:txXfrm>
        <a:off x="1796400" y="123048"/>
        <a:ext cx="1219921" cy="714177"/>
      </dsp:txXfrm>
    </dsp:sp>
    <dsp:sp modelId="{E553C69D-6A07-4C90-86CD-B2F76ECF5C7C}">
      <dsp:nvSpPr>
        <dsp:cNvPr id="0" name=""/>
        <dsp:cNvSpPr/>
      </dsp:nvSpPr>
      <dsp:spPr>
        <a:xfrm>
          <a:off x="3164976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3164976" y="386068"/>
        <a:ext cx="187631" cy="188137"/>
      </dsp:txXfrm>
    </dsp:sp>
    <dsp:sp modelId="{0B0EFA6F-7A55-4059-A921-02A7D35334AF}">
      <dsp:nvSpPr>
        <dsp:cNvPr id="0" name=""/>
        <dsp:cNvSpPr/>
      </dsp:nvSpPr>
      <dsp:spPr>
        <a:xfrm>
          <a:off x="3544284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Restaurant </a:t>
          </a:r>
          <a:endParaRPr lang="en-AU" sz="1900" kern="1200" dirty="0"/>
        </a:p>
      </dsp:txBody>
      <dsp:txXfrm>
        <a:off x="3566503" y="123048"/>
        <a:ext cx="1219921" cy="714177"/>
      </dsp:txXfrm>
    </dsp:sp>
    <dsp:sp modelId="{31407467-F6CC-4299-8122-5C0AF10869C3}">
      <dsp:nvSpPr>
        <dsp:cNvPr id="0" name=""/>
        <dsp:cNvSpPr/>
      </dsp:nvSpPr>
      <dsp:spPr>
        <a:xfrm>
          <a:off x="4935079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4935079" y="386068"/>
        <a:ext cx="187631" cy="188137"/>
      </dsp:txXfrm>
    </dsp:sp>
    <dsp:sp modelId="{ADC24C3A-556C-4091-9C5E-03C41E6BD3B2}">
      <dsp:nvSpPr>
        <dsp:cNvPr id="0" name=""/>
        <dsp:cNvSpPr/>
      </dsp:nvSpPr>
      <dsp:spPr>
        <a:xfrm>
          <a:off x="5314387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University</a:t>
          </a:r>
          <a:endParaRPr lang="en-AU" sz="1900" kern="1200" dirty="0"/>
        </a:p>
      </dsp:txBody>
      <dsp:txXfrm>
        <a:off x="5336606" y="123048"/>
        <a:ext cx="1219921" cy="714177"/>
      </dsp:txXfrm>
    </dsp:sp>
    <dsp:sp modelId="{26472804-704D-4402-A734-38FC06DAEE7C}">
      <dsp:nvSpPr>
        <dsp:cNvPr id="0" name=""/>
        <dsp:cNvSpPr/>
      </dsp:nvSpPr>
      <dsp:spPr>
        <a:xfrm>
          <a:off x="6705182" y="323356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6705182" y="386068"/>
        <a:ext cx="187631" cy="188137"/>
      </dsp:txXfrm>
    </dsp:sp>
    <dsp:sp modelId="{FE7BF29D-902E-4677-A6B7-C23A7D8ECF49}">
      <dsp:nvSpPr>
        <dsp:cNvPr id="0" name=""/>
        <dsp:cNvSpPr/>
      </dsp:nvSpPr>
      <dsp:spPr>
        <a:xfrm>
          <a:off x="7084490" y="100829"/>
          <a:ext cx="1264359" cy="758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Home</a:t>
          </a:r>
          <a:endParaRPr lang="en-AU" sz="1900" kern="1200" dirty="0"/>
        </a:p>
      </dsp:txBody>
      <dsp:txXfrm>
        <a:off x="7106709" y="123048"/>
        <a:ext cx="1219921" cy="714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77DC2-D7E0-4CA9-9220-58C782AE116C}">
      <dsp:nvSpPr>
        <dsp:cNvPr id="0" name=""/>
        <dsp:cNvSpPr/>
      </dsp:nvSpPr>
      <dsp:spPr>
        <a:xfrm>
          <a:off x="4122" y="29478"/>
          <a:ext cx="1832828" cy="73313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Generic</a:t>
          </a:r>
          <a:endParaRPr lang="en-AU" sz="1400" b="1" kern="1200" dirty="0"/>
        </a:p>
      </dsp:txBody>
      <dsp:txXfrm>
        <a:off x="370688" y="29478"/>
        <a:ext cx="1099697" cy="733131"/>
      </dsp:txXfrm>
    </dsp:sp>
    <dsp:sp modelId="{34115EEB-B7D2-44B0-B6CF-87721DE0DC32}">
      <dsp:nvSpPr>
        <dsp:cNvPr id="0" name=""/>
        <dsp:cNvSpPr/>
      </dsp:nvSpPr>
      <dsp:spPr>
        <a:xfrm>
          <a:off x="1653668" y="29478"/>
          <a:ext cx="1832828" cy="733131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Non-parametric</a:t>
          </a:r>
          <a:endParaRPr lang="en-AU" sz="1400" b="1" kern="1200" dirty="0"/>
        </a:p>
      </dsp:txBody>
      <dsp:txXfrm>
        <a:off x="2020234" y="29478"/>
        <a:ext cx="1099697" cy="733131"/>
      </dsp:txXfrm>
    </dsp:sp>
    <dsp:sp modelId="{89E87443-8B52-4C81-B4CE-8EE85052D9F5}">
      <dsp:nvSpPr>
        <dsp:cNvPr id="0" name=""/>
        <dsp:cNvSpPr/>
      </dsp:nvSpPr>
      <dsp:spPr>
        <a:xfrm>
          <a:off x="3303214" y="29478"/>
          <a:ext cx="2199559" cy="733131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Unsupervised</a:t>
          </a:r>
          <a:endParaRPr lang="en-AU" sz="1400" b="1" kern="1200" dirty="0"/>
        </a:p>
      </dsp:txBody>
      <dsp:txXfrm>
        <a:off x="3669780" y="29478"/>
        <a:ext cx="1466428" cy="733131"/>
      </dsp:txXfrm>
    </dsp:sp>
    <dsp:sp modelId="{70BF3170-AB84-4222-B1EB-A3655CDAA405}">
      <dsp:nvSpPr>
        <dsp:cNvPr id="0" name=""/>
        <dsp:cNvSpPr/>
      </dsp:nvSpPr>
      <dsp:spPr>
        <a:xfrm>
          <a:off x="5319490" y="29478"/>
          <a:ext cx="1589154" cy="733131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Fast</a:t>
          </a:r>
          <a:endParaRPr lang="en-AU" sz="1400" b="1" kern="1200" dirty="0"/>
        </a:p>
      </dsp:txBody>
      <dsp:txXfrm>
        <a:off x="5686056" y="29478"/>
        <a:ext cx="856023" cy="73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81F99-4496-4CA2-A135-E2C966FB7FE6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797D-B510-4DDD-9F04-C87AFA467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29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Since outlier analysis is a popular data mining task, a powerful outlier detection algorithm for mobility pattern is needed urgently. No tools are publicly available to calculate user similarity with mobility patterns.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Since outlier analysis is a popular data mining task, a powerful outlier detection algorithm for mobility pattern is needed urgently. No tools are publicly available to calculate user similarity with mobility patterns.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Since outlier analysis is a popular data mining task, a powerful outlier detection algorithm for mobility pattern is needed urgently. No tools are publicly available to calculate user similarity with mobility patterns.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(</a:t>
            </a:r>
            <a:r>
              <a:rPr lang="en-AU" b="1" dirty="0" err="1"/>
              <a:t>IGTS</a:t>
            </a:r>
            <a:r>
              <a:rPr lang="en-AU" b="1" dirty="0"/>
              <a:t>) Temporal Segmentation for multivariate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Amin Sadri </a:t>
            </a:r>
          </a:p>
          <a:p>
            <a:r>
              <a:rPr lang="en-AU" dirty="0" smtClean="0"/>
              <a:t>Flora </a:t>
            </a:r>
            <a:r>
              <a:rPr lang="en-AU" dirty="0" err="1" smtClean="0"/>
              <a:t>Salim</a:t>
            </a:r>
            <a:endParaRPr lang="en-AU" dirty="0" smtClean="0"/>
          </a:p>
          <a:p>
            <a:r>
              <a:rPr lang="en-AU" dirty="0" err="1" smtClean="0"/>
              <a:t>Yongli</a:t>
            </a:r>
            <a:r>
              <a:rPr lang="en-AU" dirty="0" smtClean="0"/>
              <a:t> </a:t>
            </a:r>
            <a:r>
              <a:rPr lang="en-AU" dirty="0" err="1" smtClean="0"/>
              <a:t>Ren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22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RQ1: </a:t>
            </a:r>
            <a:r>
              <a:rPr lang="en-AU" dirty="0" smtClean="0"/>
              <a:t>Datasets- Cont.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28C1-E80B-4DD4-8D52-B58A79BF848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865687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/>
              <a:t>Movement detection by </a:t>
            </a:r>
            <a:r>
              <a:rPr lang="en-AU" b="1" dirty="0" smtClean="0"/>
              <a:t>Bluetooth </a:t>
            </a:r>
            <a:r>
              <a:rPr lang="en-AU" b="1" dirty="0"/>
              <a:t>iBeacons</a:t>
            </a:r>
            <a:endParaRPr lang="en-AU" b="1" dirty="0" smtClean="0"/>
          </a:p>
          <a:p>
            <a:pPr lvl="1"/>
            <a:r>
              <a:rPr lang="en-AU" dirty="0" smtClean="0"/>
              <a:t>Bluetooth </a:t>
            </a:r>
            <a:r>
              <a:rPr lang="en-AU" dirty="0" err="1" smtClean="0"/>
              <a:t>RSSI</a:t>
            </a:r>
            <a:r>
              <a:rPr lang="en-AU" dirty="0" smtClean="0"/>
              <a:t> from 4 iBeacons recorded by a smartphone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hen the position of the smartphone is changed</a:t>
            </a:r>
          </a:p>
          <a:p>
            <a:pPr lvl="1"/>
            <a:endParaRPr lang="en-AU" dirty="0" smtClean="0"/>
          </a:p>
          <a:p>
            <a:r>
              <a:rPr lang="en-AU" b="1" dirty="0"/>
              <a:t>Daily Life Routine </a:t>
            </a:r>
            <a:r>
              <a:rPr lang="en-AU" b="1" dirty="0" smtClean="0"/>
              <a:t>Dataset </a:t>
            </a:r>
            <a:r>
              <a:rPr lang="en-AU" dirty="0" smtClean="0"/>
              <a:t>{Huynh 2008} </a:t>
            </a:r>
            <a:r>
              <a:rPr lang="en-AU" b="1" dirty="0" smtClean="0"/>
              <a:t>:</a:t>
            </a:r>
          </a:p>
          <a:p>
            <a:pPr lvl="1"/>
            <a:r>
              <a:rPr lang="en-AU" dirty="0" smtClean="0"/>
              <a:t>34 daily low-level activity labels</a:t>
            </a:r>
          </a:p>
          <a:p>
            <a:pPr lvl="1"/>
            <a:r>
              <a:rPr lang="en-AU" dirty="0"/>
              <a:t>4 daily </a:t>
            </a:r>
            <a:r>
              <a:rPr lang="en-AU" dirty="0" smtClean="0"/>
              <a:t>high-level activity labels</a:t>
            </a:r>
          </a:p>
          <a:p>
            <a:pPr lvl="1"/>
            <a:r>
              <a:rPr lang="en-AU" dirty="0"/>
              <a:t>When the </a:t>
            </a:r>
            <a:r>
              <a:rPr lang="en-AU" dirty="0" smtClean="0"/>
              <a:t>high-level or low-level activities are changes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endParaRPr lang="en-AU" b="1" dirty="0" smtClean="0"/>
          </a:p>
          <a:p>
            <a:r>
              <a:rPr lang="en-AU" b="1" dirty="0" smtClean="0"/>
              <a:t>Smartphone </a:t>
            </a:r>
            <a:r>
              <a:rPr lang="en-AU" b="1" dirty="0"/>
              <a:t>logs from Device </a:t>
            </a:r>
            <a:r>
              <a:rPr lang="en-AU" b="1" dirty="0" err="1" smtClean="0"/>
              <a:t>Analyzer</a:t>
            </a:r>
            <a:r>
              <a:rPr lang="en-AU" b="1" dirty="0" smtClean="0"/>
              <a:t> {</a:t>
            </a:r>
            <a:r>
              <a:rPr lang="en-AU" dirty="0" smtClean="0"/>
              <a:t>Wagner  2014}</a:t>
            </a:r>
            <a:r>
              <a:rPr lang="en-AU" b="1" dirty="0" smtClean="0"/>
              <a:t>:</a:t>
            </a:r>
            <a:endParaRPr lang="en-AU" b="1" dirty="0"/>
          </a:p>
          <a:p>
            <a:pPr lvl="1"/>
            <a:r>
              <a:rPr lang="en-AU" dirty="0" smtClean="0"/>
              <a:t>Sensor data, wireless </a:t>
            </a:r>
            <a:r>
              <a:rPr lang="en-AU" dirty="0"/>
              <a:t>connectivity, GSM </a:t>
            </a:r>
            <a:r>
              <a:rPr lang="en-AU" dirty="0" smtClean="0"/>
              <a:t>communication, system status</a:t>
            </a:r>
          </a:p>
          <a:p>
            <a:pPr lvl="1"/>
            <a:endParaRPr lang="en-US" sz="1200" dirty="0" smtClean="0"/>
          </a:p>
          <a:p>
            <a:pPr lvl="1"/>
            <a:endParaRPr lang="en-AU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26101" b="39674"/>
          <a:stretch/>
        </p:blipFill>
        <p:spPr bwMode="auto">
          <a:xfrm>
            <a:off x="576867" y="4293096"/>
            <a:ext cx="8190930" cy="67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16832"/>
            <a:ext cx="1002665" cy="81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4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11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>
            <a:normAutofit fontScale="90000"/>
          </a:bodyPr>
          <a:lstStyle/>
          <a:p>
            <a:r>
              <a:rPr lang="en-AU" dirty="0"/>
              <a:t>RQ1: </a:t>
            </a:r>
            <a:r>
              <a:rPr lang="en-AU" dirty="0" smtClean="0"/>
              <a:t>Results –Transition Times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5" y="980728"/>
            <a:ext cx="6192688" cy="275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5" y="3573017"/>
            <a:ext cx="6310709" cy="27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1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2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Detecting </a:t>
            </a:r>
            <a:r>
              <a:rPr lang="en-US" sz="3200" dirty="0" smtClean="0"/>
              <a:t>Transition Times </a:t>
            </a:r>
            <a:br>
              <a:rPr lang="en-US" sz="3200" dirty="0" smtClean="0"/>
            </a:br>
            <a:r>
              <a:rPr lang="en-US" sz="3200" dirty="0" smtClean="0"/>
              <a:t>(Temporal aspects)</a:t>
            </a: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367464" cy="4865687"/>
          </a:xfrm>
        </p:spPr>
        <p:txBody>
          <a:bodyPr/>
          <a:lstStyle/>
          <a:p>
            <a:pPr marL="544513" indent="-457200">
              <a:buFont typeface="+mj-lt"/>
              <a:buAutoNum type="arabicPeriod"/>
            </a:pPr>
            <a:r>
              <a:rPr lang="en-AU" sz="2400" dirty="0"/>
              <a:t>What is an appropriate </a:t>
            </a:r>
            <a:r>
              <a:rPr lang="en-AU" sz="2400" dirty="0" smtClean="0"/>
              <a:t>way to </a:t>
            </a:r>
            <a:r>
              <a:rPr lang="en-AU" sz="2400" dirty="0"/>
              <a:t>extract transition times?</a:t>
            </a:r>
          </a:p>
          <a:p>
            <a:pPr marL="350838" lvl="1" indent="0">
              <a:buNone/>
            </a:pPr>
            <a:endParaRPr lang="en-AU" sz="2400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253039"/>
              </p:ext>
            </p:extLst>
          </p:nvPr>
        </p:nvGraphicFramePr>
        <p:xfrm>
          <a:off x="467544" y="5014505"/>
          <a:ext cx="8352928" cy="96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63688" y="5850089"/>
            <a:ext cx="5932511" cy="370913"/>
            <a:chOff x="1737533" y="5661248"/>
            <a:chExt cx="5932511" cy="370913"/>
          </a:xfrm>
        </p:grpSpPr>
        <p:sp>
          <p:nvSpPr>
            <p:cNvPr id="10" name="TextBox 9"/>
            <p:cNvSpPr txBox="1"/>
            <p:nvPr/>
          </p:nvSpPr>
          <p:spPr>
            <a:xfrm>
              <a:off x="1737533" y="5661248"/>
              <a:ext cx="59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9am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5725" y="5661248"/>
              <a:ext cx="69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1pm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7917" y="5661248"/>
              <a:ext cx="655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2pm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1" y="5662829"/>
              <a:ext cx="6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6pm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6"/>
          <a:stretch/>
        </p:blipFill>
        <p:spPr bwMode="auto">
          <a:xfrm>
            <a:off x="2679064" y="2636912"/>
            <a:ext cx="32763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1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3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Applications</a:t>
            </a: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367464" cy="4865687"/>
          </a:xfrm>
        </p:spPr>
        <p:txBody>
          <a:bodyPr/>
          <a:lstStyle/>
          <a:p>
            <a:pPr marL="447675" indent="-360363"/>
            <a:r>
              <a:rPr lang="en-AU" sz="2400" dirty="0" smtClean="0"/>
              <a:t>Recommendation systems</a:t>
            </a:r>
          </a:p>
          <a:p>
            <a:pPr marL="447675" indent="-360363"/>
            <a:r>
              <a:rPr lang="en-AU" sz="2400" dirty="0" smtClean="0"/>
              <a:t>Pre-processing </a:t>
            </a:r>
            <a:r>
              <a:rPr lang="en-AU" sz="2400" dirty="0" smtClean="0"/>
              <a:t>stage</a:t>
            </a:r>
          </a:p>
          <a:p>
            <a:pPr marL="711200" lvl="1" indent="-360363"/>
            <a:r>
              <a:rPr lang="en-AU" sz="2400" dirty="0" smtClean="0"/>
              <a:t>Prediction in each segment </a:t>
            </a:r>
          </a:p>
          <a:p>
            <a:pPr marL="711200" lvl="1" indent="-360363"/>
            <a:r>
              <a:rPr lang="en-AU" sz="2400" dirty="0" smtClean="0"/>
              <a:t>Anomaly </a:t>
            </a:r>
            <a:r>
              <a:rPr lang="en-AU" sz="2400" dirty="0" smtClean="0"/>
              <a:t>detection in each segment</a:t>
            </a:r>
          </a:p>
          <a:p>
            <a:pPr marL="711200" lvl="1" indent="-360363"/>
            <a:r>
              <a:rPr lang="en-AU" sz="2400" dirty="0" smtClean="0"/>
              <a:t>High-level activity detection in each segment</a:t>
            </a:r>
            <a:endParaRPr lang="en-AU" sz="2400" dirty="0"/>
          </a:p>
          <a:p>
            <a:pPr marL="808038" lvl="1" indent="-457200"/>
            <a:endParaRPr lang="en-AU" sz="2400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62211778"/>
              </p:ext>
            </p:extLst>
          </p:nvPr>
        </p:nvGraphicFramePr>
        <p:xfrm>
          <a:off x="467544" y="5014505"/>
          <a:ext cx="8352928" cy="96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63688" y="5850089"/>
            <a:ext cx="6084911" cy="370913"/>
            <a:chOff x="1737533" y="5661248"/>
            <a:chExt cx="6084911" cy="370913"/>
          </a:xfrm>
        </p:grpSpPr>
        <p:sp>
          <p:nvSpPr>
            <p:cNvPr id="10" name="TextBox 9"/>
            <p:cNvSpPr txBox="1"/>
            <p:nvPr/>
          </p:nvSpPr>
          <p:spPr>
            <a:xfrm>
              <a:off x="1737533" y="5661248"/>
              <a:ext cx="59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9am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5725" y="5661248"/>
              <a:ext cx="69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1pm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7917" y="5661248"/>
              <a:ext cx="655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2pm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1" y="5662829"/>
              <a:ext cx="8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chemeClr val="tx1"/>
                  </a:solidFill>
                </a:rPr>
                <a:t>6pm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4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Problem </a:t>
            </a:r>
            <a:r>
              <a:rPr lang="en-AU" sz="3200" dirty="0" smtClean="0"/>
              <a:t>and Solution</a:t>
            </a: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0163"/>
            <a:ext cx="8367464" cy="4865687"/>
          </a:xfrm>
        </p:spPr>
        <p:txBody>
          <a:bodyPr/>
          <a:lstStyle/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r>
              <a:rPr lang="en-AU" sz="2400" b="1" i="1" dirty="0"/>
              <a:t>Our Problem: </a:t>
            </a:r>
            <a:r>
              <a:rPr lang="en-AU" sz="2400" i="1" dirty="0"/>
              <a:t>Given the time series data from multiple channels for a user, how to find the transition times in the daily activity</a:t>
            </a:r>
            <a:r>
              <a:rPr lang="en-AU" sz="2400" i="1" dirty="0" smtClean="0"/>
              <a:t>.</a:t>
            </a:r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 smtClean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 smtClean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 smtClean="0"/>
          </a:p>
          <a:p>
            <a:pPr marL="360363" lvl="1" indent="-273050">
              <a:spcBef>
                <a:spcPct val="50000"/>
              </a:spcBef>
              <a:buFont typeface="Wingdings" pitchFamily="2" charset="2"/>
              <a:buChar char="Ø"/>
            </a:pPr>
            <a:endParaRPr lang="en-AU" sz="1600" i="1" dirty="0"/>
          </a:p>
          <a:p>
            <a:r>
              <a:rPr lang="en-AU" sz="2400" dirty="0" smtClean="0"/>
              <a:t>New Temporal Segmentation method:</a:t>
            </a:r>
          </a:p>
          <a:p>
            <a:pPr lvl="1"/>
            <a:r>
              <a:rPr lang="en-AU" sz="2000" dirty="0" smtClean="0"/>
              <a:t> </a:t>
            </a:r>
            <a:r>
              <a:rPr lang="en-AU" sz="2000" dirty="0"/>
              <a:t>Temporal </a:t>
            </a:r>
            <a:r>
              <a:rPr lang="en-AU" sz="2000" dirty="0" smtClean="0"/>
              <a:t>Segmentation: </a:t>
            </a:r>
            <a:r>
              <a:rPr lang="en-AU" sz="2000" dirty="0"/>
              <a:t>Factorizing time series into several temporally homogeneous segments</a:t>
            </a:r>
          </a:p>
          <a:p>
            <a:endParaRPr lang="en-AU" sz="2400" dirty="0"/>
          </a:p>
          <a:p>
            <a:endParaRPr lang="en-AU" sz="2400" dirty="0" smtClean="0"/>
          </a:p>
          <a:p>
            <a:pPr marL="808038" lvl="1" indent="-457200"/>
            <a:endParaRPr lang="en-AU" sz="24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8920"/>
            <a:ext cx="3296366" cy="193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68760"/>
            <a:ext cx="8229600" cy="496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273050" algn="l" rtl="0" fontAlgn="base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300038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896938" indent="-2635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169988" indent="-246063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520825" indent="-2635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AU" sz="2000" dirty="0" smtClean="0"/>
              <a:t>Input time series: Sensor Data, Connectivity data, Smartphone logs </a:t>
            </a:r>
          </a:p>
          <a:p>
            <a:pPr lvl="1"/>
            <a:r>
              <a:rPr lang="en-AU" sz="1800" dirty="0"/>
              <a:t>Multivariate</a:t>
            </a:r>
          </a:p>
          <a:p>
            <a:pPr lvl="1"/>
            <a:r>
              <a:rPr lang="en-AU" sz="1800" dirty="0" smtClean="0"/>
              <a:t>Heterogeneous</a:t>
            </a:r>
          </a:p>
          <a:p>
            <a:r>
              <a:rPr lang="en-AU" sz="2000" dirty="0" smtClean="0"/>
              <a:t>Mobility </a:t>
            </a:r>
            <a:r>
              <a:rPr lang="en-AU" sz="2000" dirty="0"/>
              <a:t>patterns are different for different users.</a:t>
            </a:r>
          </a:p>
          <a:p>
            <a:pPr lvl="1"/>
            <a:endParaRPr lang="en-AU" sz="2000" dirty="0" smtClean="0"/>
          </a:p>
          <a:p>
            <a:pPr lvl="1"/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256" y="4005064"/>
            <a:ext cx="2160240" cy="1152128"/>
          </a:xfrm>
        </p:spPr>
        <p:txBody>
          <a:bodyPr>
            <a:normAutofit fontScale="85000" lnSpcReduction="20000"/>
          </a:bodyPr>
          <a:lstStyle/>
          <a:p>
            <a:pPr marL="87313" indent="0" algn="ctr">
              <a:buNone/>
            </a:pPr>
            <a:r>
              <a:rPr lang="en-AU" b="1" dirty="0" smtClean="0">
                <a:solidFill>
                  <a:schemeClr val="tx1"/>
                </a:solidFill>
              </a:rPr>
              <a:t>Temporal Segmentation </a:t>
            </a:r>
            <a:r>
              <a:rPr lang="en-AU" b="1" dirty="0" smtClean="0"/>
              <a:t>Method</a:t>
            </a:r>
            <a:endParaRPr lang="en-AU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28C1-E80B-4DD4-8D52-B58A79BF8484}" type="slidenum">
              <a:rPr lang="en-AU" smtClean="0"/>
              <a:pPr/>
              <a:t>5</a:t>
            </a:fld>
            <a:endParaRPr lang="en-A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6436208"/>
              </p:ext>
            </p:extLst>
          </p:nvPr>
        </p:nvGraphicFramePr>
        <p:xfrm>
          <a:off x="251520" y="4005064"/>
          <a:ext cx="6912768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179512" y="5175464"/>
            <a:ext cx="3816424" cy="701808"/>
          </a:xfrm>
          <a:prstGeom prst="wedgeRoundRectCallout">
            <a:avLst>
              <a:gd name="adj1" fmla="val -21413"/>
              <a:gd name="adj2" fmla="val -108396"/>
              <a:gd name="adj3" fmla="val 16667"/>
            </a:avLst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AU" sz="1600" dirty="0"/>
              <a:t>a</a:t>
            </a:r>
            <a:r>
              <a:rPr lang="en-AU" sz="1600" dirty="0" smtClean="0"/>
              <a:t>pplicable to all types of time series regardless of correlation between them</a:t>
            </a:r>
            <a:endParaRPr kumimoji="0" lang="en-AU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913908" y="3056392"/>
            <a:ext cx="3240360" cy="701808"/>
          </a:xfrm>
          <a:prstGeom prst="wedgeRoundRectCallout">
            <a:avLst>
              <a:gd name="adj1" fmla="val -1924"/>
              <a:gd name="adj2" fmla="val 92375"/>
              <a:gd name="adj3" fmla="val 16667"/>
            </a:avLst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AU" sz="1600" dirty="0" smtClean="0"/>
              <a:t>should be obtrusive otherwise requires time and energy</a:t>
            </a:r>
          </a:p>
          <a:p>
            <a:pPr marR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063352" y="5175464"/>
            <a:ext cx="2448272" cy="701808"/>
          </a:xfrm>
          <a:prstGeom prst="wedgeRoundRectCallout">
            <a:avLst>
              <a:gd name="adj1" fmla="val -28068"/>
              <a:gd name="adj2" fmla="val -108274"/>
              <a:gd name="adj3" fmla="val 16667"/>
            </a:avLst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AU" sz="1600" dirty="0" smtClean="0"/>
              <a:t>otherwise requires time and energy</a:t>
            </a:r>
          </a:p>
          <a:p>
            <a:pPr marR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4495800" y="3046496"/>
            <a:ext cx="2524472" cy="701808"/>
          </a:xfrm>
          <a:prstGeom prst="wedgeRoundRectCallout">
            <a:avLst>
              <a:gd name="adj1" fmla="val 17998"/>
              <a:gd name="adj2" fmla="val 89769"/>
              <a:gd name="adj3" fmla="val 16667"/>
            </a:avLst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AU" sz="1600" dirty="0" smtClean="0"/>
              <a:t>Data may come from a group of people </a:t>
            </a:r>
            <a:endParaRPr kumimoji="0" lang="en-AU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6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Literature </a:t>
            </a:r>
            <a:r>
              <a:rPr lang="en-AU" sz="3200" dirty="0" smtClean="0"/>
              <a:t>Review</a:t>
            </a:r>
            <a:br>
              <a:rPr lang="en-AU" sz="3200" dirty="0" smtClean="0"/>
            </a:br>
            <a:r>
              <a:rPr lang="en-AU" sz="3200" dirty="0" smtClean="0"/>
              <a:t>Transition Times in Human Mobility</a:t>
            </a:r>
            <a:r>
              <a:rPr lang="en-AU" sz="3200" dirty="0"/>
              <a:t/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229600" cy="4896544"/>
          </a:xfrm>
        </p:spPr>
        <p:txBody>
          <a:bodyPr/>
          <a:lstStyle/>
          <a:p>
            <a:r>
              <a:rPr lang="en-AU" sz="2000" dirty="0" smtClean="0"/>
              <a:t>Some </a:t>
            </a:r>
            <a:r>
              <a:rPr lang="en-AU" sz="2000" dirty="0"/>
              <a:t>studies skip this step and </a:t>
            </a:r>
            <a:r>
              <a:rPr lang="en-AU" sz="2000" dirty="0" smtClean="0"/>
              <a:t>fixed time slots.</a:t>
            </a:r>
          </a:p>
          <a:p>
            <a:pPr lvl="1"/>
            <a:r>
              <a:rPr lang="en-AU" sz="2000" dirty="0"/>
              <a:t>probabilistic topic models </a:t>
            </a:r>
            <a:r>
              <a:rPr lang="en-AU" sz="2000" dirty="0" smtClean="0"/>
              <a:t>: 0-7am</a:t>
            </a:r>
            <a:r>
              <a:rPr lang="en-AU" sz="2000" dirty="0"/>
              <a:t>, </a:t>
            </a:r>
            <a:r>
              <a:rPr lang="en-AU" sz="2000" dirty="0" smtClean="0"/>
              <a:t>7-9am</a:t>
            </a:r>
            <a:r>
              <a:rPr lang="en-AU" sz="2000" dirty="0"/>
              <a:t>, </a:t>
            </a:r>
            <a:r>
              <a:rPr lang="en-AU" sz="2000" dirty="0" smtClean="0"/>
              <a:t>9-11am</a:t>
            </a:r>
            <a:r>
              <a:rPr lang="en-AU" sz="2000" dirty="0"/>
              <a:t>, </a:t>
            </a:r>
            <a:r>
              <a:rPr lang="en-AU" sz="2000" dirty="0" smtClean="0"/>
              <a:t>11am-2pm</a:t>
            </a:r>
            <a:r>
              <a:rPr lang="en-AU" sz="2000" dirty="0"/>
              <a:t>, </a:t>
            </a:r>
            <a:r>
              <a:rPr lang="en-AU" sz="2000" dirty="0" smtClean="0"/>
              <a:t>2-5pm</a:t>
            </a:r>
            <a:r>
              <a:rPr lang="en-AU" sz="2000" dirty="0"/>
              <a:t>, </a:t>
            </a:r>
            <a:r>
              <a:rPr lang="en-AU" sz="2000" dirty="0" smtClean="0"/>
              <a:t>5-7pm</a:t>
            </a:r>
            <a:r>
              <a:rPr lang="en-AU" sz="2000" dirty="0"/>
              <a:t>, </a:t>
            </a:r>
            <a:r>
              <a:rPr lang="en-AU" sz="2000" dirty="0" smtClean="0"/>
              <a:t>7-9pm</a:t>
            </a:r>
            <a:r>
              <a:rPr lang="en-AU" sz="2000" dirty="0"/>
              <a:t>, and </a:t>
            </a:r>
            <a:r>
              <a:rPr lang="en-AU" sz="2000" dirty="0" smtClean="0"/>
              <a:t>9-12pm {</a:t>
            </a:r>
            <a:r>
              <a:rPr lang="en-AU" sz="2000" dirty="0" err="1" smtClean="0"/>
              <a:t>Farrahi</a:t>
            </a:r>
            <a:r>
              <a:rPr lang="en-AU" sz="2000" dirty="0" smtClean="0"/>
              <a:t> 2010}</a:t>
            </a:r>
          </a:p>
          <a:p>
            <a:pPr lvl="1"/>
            <a:r>
              <a:rPr lang="en-AU" sz="2000" dirty="0" smtClean="0"/>
              <a:t>Student life project:12am-9am</a:t>
            </a:r>
            <a:r>
              <a:rPr lang="en-AU" sz="2000" dirty="0"/>
              <a:t>, </a:t>
            </a:r>
            <a:r>
              <a:rPr lang="en-AU" sz="2000" dirty="0" smtClean="0"/>
              <a:t>9am-6pm</a:t>
            </a:r>
            <a:r>
              <a:rPr lang="en-AU" sz="2000" dirty="0"/>
              <a:t>, </a:t>
            </a:r>
            <a:r>
              <a:rPr lang="en-AU" sz="2000" dirty="0" smtClean="0"/>
              <a:t>6pm-11am {Wang 2014}</a:t>
            </a:r>
          </a:p>
          <a:p>
            <a:pPr lvl="1"/>
            <a:r>
              <a:rPr lang="en-AU" sz="2000" dirty="0" smtClean="0"/>
              <a:t>Prediction based on hidden </a:t>
            </a:r>
            <a:r>
              <a:rPr lang="en-AU" sz="2000" dirty="0"/>
              <a:t>Markov </a:t>
            </a:r>
            <a:r>
              <a:rPr lang="en-AU" sz="2000" dirty="0" smtClean="0"/>
              <a:t>model {Mathew 2012}</a:t>
            </a:r>
          </a:p>
          <a:p>
            <a:pPr lvl="1"/>
            <a:r>
              <a:rPr lang="en-AU" sz="2000" dirty="0" smtClean="0"/>
              <a:t>Best </a:t>
            </a:r>
            <a:r>
              <a:rPr lang="en-AU" sz="2000" dirty="0"/>
              <a:t>segmentation among 11 predefined </a:t>
            </a:r>
            <a:r>
              <a:rPr lang="en-AU" sz="2000" dirty="0" smtClean="0"/>
              <a:t>segmentation </a:t>
            </a:r>
            <a:r>
              <a:rPr lang="en-AU" sz="2000" dirty="0"/>
              <a:t>{</a:t>
            </a:r>
            <a:r>
              <a:rPr lang="en-AU" sz="2000" dirty="0" err="1"/>
              <a:t>Bao</a:t>
            </a:r>
            <a:r>
              <a:rPr lang="en-AU" sz="2000" dirty="0"/>
              <a:t> 2014</a:t>
            </a:r>
            <a:r>
              <a:rPr lang="en-AU" sz="2000" dirty="0" smtClean="0"/>
              <a:t>}</a:t>
            </a:r>
          </a:p>
          <a:p>
            <a:r>
              <a:rPr lang="en-AU" sz="2000" dirty="0" smtClean="0"/>
              <a:t>Topic </a:t>
            </a:r>
            <a:r>
              <a:rPr lang="en-AU" sz="2000" dirty="0"/>
              <a:t>models such as Latent </a:t>
            </a:r>
            <a:r>
              <a:rPr lang="en-AU" sz="2000" dirty="0" err="1"/>
              <a:t>Dirichlet</a:t>
            </a:r>
            <a:r>
              <a:rPr lang="en-AU" sz="2000" dirty="0"/>
              <a:t> </a:t>
            </a:r>
            <a:r>
              <a:rPr lang="en-AU" sz="2000" dirty="0" smtClean="0"/>
              <a:t>Allocation {Sun 2014}</a:t>
            </a:r>
          </a:p>
          <a:p>
            <a:pPr lvl="1"/>
            <a:r>
              <a:rPr lang="en-AU" sz="2000" dirty="0" smtClean="0"/>
              <a:t>Costly</a:t>
            </a:r>
          </a:p>
          <a:p>
            <a:pPr lvl="1"/>
            <a:r>
              <a:rPr lang="en-AU" sz="2000" dirty="0" smtClean="0"/>
              <a:t>Parametric</a:t>
            </a:r>
          </a:p>
          <a:p>
            <a:r>
              <a:rPr lang="en-AU" sz="2000" dirty="0" smtClean="0"/>
              <a:t>Matrix Profile {</a:t>
            </a:r>
            <a:r>
              <a:rPr lang="en-AU" sz="2000" dirty="0" err="1" smtClean="0"/>
              <a:t>Keough</a:t>
            </a:r>
            <a:r>
              <a:rPr lang="en-AU" sz="2000" dirty="0" smtClean="0"/>
              <a:t> 2016}</a:t>
            </a:r>
            <a:endParaRPr lang="en-AU" sz="2000" dirty="0"/>
          </a:p>
          <a:p>
            <a:pPr lvl="1"/>
            <a:r>
              <a:rPr lang="en-AU" sz="2000" dirty="0" smtClean="0"/>
              <a:t>Single time series</a:t>
            </a:r>
            <a:endParaRPr lang="en-AU" sz="2000" dirty="0"/>
          </a:p>
          <a:p>
            <a:pPr lvl="1"/>
            <a:endParaRPr lang="en-AU" sz="2000" dirty="0" smtClean="0"/>
          </a:p>
          <a:p>
            <a:pPr lvl="1"/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7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Temporal </a:t>
            </a:r>
            <a:r>
              <a:rPr lang="en-AU" dirty="0" smtClean="0"/>
              <a:t>Segmentation based on Information Gain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3379770"/>
            <a:ext cx="8229600" cy="2939541"/>
          </a:xfrm>
        </p:spPr>
        <p:txBody>
          <a:bodyPr/>
          <a:lstStyle/>
          <a:p>
            <a:r>
              <a:rPr lang="en-AU" sz="2000" dirty="0" smtClean="0"/>
              <a:t>The proposed method try to capture the segments with the lowest entropy =&gt;  the user location is predictable in each segment</a:t>
            </a:r>
            <a:endParaRPr lang="en-AU" sz="2000" dirty="0"/>
          </a:p>
          <a:p>
            <a:r>
              <a:rPr lang="en-AU" sz="2000" i="1" dirty="0"/>
              <a:t>The best segmentation is the one with the highest information gain.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484784"/>
            <a:ext cx="3779368" cy="152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87824" y="299695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tx1"/>
                </a:solidFill>
              </a:rPr>
              <a:t>Low-entropy pattern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8944" y="3003139"/>
            <a:ext cx="161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tx1"/>
                </a:solidFill>
              </a:rPr>
              <a:t>High-entropy pattern</a:t>
            </a:r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>
          <a:xfrm>
            <a:off x="3683575" y="4648762"/>
            <a:ext cx="5402165" cy="1875863"/>
            <a:chOff x="0" y="0"/>
            <a:chExt cx="7265647" cy="3025343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09"/>
            <a:stretch/>
          </p:blipFill>
          <p:spPr bwMode="auto">
            <a:xfrm>
              <a:off x="0" y="0"/>
              <a:ext cx="7265647" cy="3025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30" t="5292" r="1229" b="63617"/>
            <a:stretch/>
          </p:blipFill>
          <p:spPr bwMode="auto">
            <a:xfrm>
              <a:off x="5784481" y="216024"/>
              <a:ext cx="1344311" cy="90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935927" y="146026"/>
              <a:ext cx="1433146" cy="975947"/>
              <a:chOff x="1935927" y="146026"/>
              <a:chExt cx="1433146" cy="975947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86" t="6293" r="1917" b="66226"/>
              <a:stretch/>
            </p:blipFill>
            <p:spPr bwMode="auto">
              <a:xfrm>
                <a:off x="1935927" y="146026"/>
                <a:ext cx="1433146" cy="975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9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261" t="22286" r="4976" b="66069"/>
              <a:stretch/>
            </p:blipFill>
            <p:spPr bwMode="auto">
              <a:xfrm>
                <a:off x="2952477" y="633999"/>
                <a:ext cx="238314" cy="440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261" t="22286" r="4976" b="66069"/>
              <a:stretch/>
            </p:blipFill>
            <p:spPr bwMode="auto">
              <a:xfrm>
                <a:off x="2069449" y="633999"/>
                <a:ext cx="238314" cy="440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1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30" t="5292" r="1229" b="63617"/>
            <a:stretch/>
          </p:blipFill>
          <p:spPr bwMode="auto">
            <a:xfrm>
              <a:off x="72008" y="146026"/>
              <a:ext cx="1344311" cy="90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70736"/>
              </p:ext>
            </p:extLst>
          </p:nvPr>
        </p:nvGraphicFramePr>
        <p:xfrm>
          <a:off x="611560" y="5525061"/>
          <a:ext cx="2770004" cy="64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9" imgW="2031840" imgH="469800" progId="Equation.3">
                  <p:embed/>
                </p:oleObj>
              </mc:Choice>
              <mc:Fallback>
                <p:oleObj name="Equation" r:id="rId9" imgW="2031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5525061"/>
                        <a:ext cx="2770004" cy="64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7" descr="Image result for arrow mark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11" y="3789040"/>
            <a:ext cx="387539" cy="2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4"/>
            <a:ext cx="4120802" cy="282575"/>
          </a:xfrm>
        </p:spPr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/>
              <a:pPr/>
              <a:t>8</a:t>
            </a:fld>
            <a:endParaRPr lang="en-A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RQ1: Search Strategy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556793"/>
            <a:ext cx="4120010" cy="4193028"/>
          </a:xfrm>
        </p:spPr>
        <p:txBody>
          <a:bodyPr/>
          <a:lstStyle/>
          <a:p>
            <a:r>
              <a:rPr lang="en-AU" sz="2000" dirty="0" err="1" smtClean="0"/>
              <a:t>TopDown</a:t>
            </a:r>
            <a:r>
              <a:rPr lang="en-AU" sz="2000" dirty="0" smtClean="0"/>
              <a:t> optimization method</a:t>
            </a:r>
          </a:p>
          <a:p>
            <a:pPr lvl="1"/>
            <a:r>
              <a:rPr lang="en-AU" sz="2000" dirty="0" smtClean="0"/>
              <a:t>Local optima</a:t>
            </a:r>
          </a:p>
          <a:p>
            <a:pPr lvl="1"/>
            <a:endParaRPr lang="en-AU" sz="2000" dirty="0"/>
          </a:p>
          <a:p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Dynamic programming</a:t>
            </a:r>
          </a:p>
          <a:p>
            <a:pPr lvl="1"/>
            <a:r>
              <a:rPr lang="en-AU" sz="2000" dirty="0"/>
              <a:t>Global optima</a:t>
            </a:r>
          </a:p>
          <a:p>
            <a:pPr lvl="1"/>
            <a:r>
              <a:rPr lang="en-AU" sz="2000" dirty="0"/>
              <a:t>More complex</a:t>
            </a:r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1"/>
          <a:stretch/>
        </p:blipFill>
        <p:spPr bwMode="auto">
          <a:xfrm>
            <a:off x="4283968" y="1556792"/>
            <a:ext cx="4860032" cy="216024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85184"/>
            <a:ext cx="4624759" cy="132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9223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RQ1: Experiments on Different Datasets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28C1-E80B-4DD4-8D52-B58A79BF848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300163"/>
            <a:ext cx="5213002" cy="5189163"/>
          </a:xfrm>
        </p:spPr>
        <p:txBody>
          <a:bodyPr>
            <a:normAutofit fontScale="70000" lnSpcReduction="20000"/>
          </a:bodyPr>
          <a:lstStyle/>
          <a:p>
            <a:endParaRPr lang="en-AU" dirty="0" smtClean="0"/>
          </a:p>
          <a:p>
            <a:r>
              <a:rPr lang="en-AU" b="1" dirty="0"/>
              <a:t>Synthetic </a:t>
            </a:r>
            <a:r>
              <a:rPr lang="en-AU" b="1" dirty="0" smtClean="0"/>
              <a:t>Dataset: </a:t>
            </a:r>
          </a:p>
          <a:p>
            <a:pPr lvl="1"/>
            <a:r>
              <a:rPr lang="en-AU" dirty="0" smtClean="0"/>
              <a:t>2-4 </a:t>
            </a:r>
            <a:r>
              <a:rPr lang="en-AU" dirty="0"/>
              <a:t>time </a:t>
            </a:r>
            <a:r>
              <a:rPr lang="en-AU" dirty="0" smtClean="0"/>
              <a:t>series, Gaussian </a:t>
            </a:r>
            <a:r>
              <a:rPr lang="en-AU" dirty="0"/>
              <a:t>noise</a:t>
            </a:r>
            <a:r>
              <a:rPr lang="en-AU" dirty="0" smtClean="0"/>
              <a:t> </a:t>
            </a:r>
          </a:p>
          <a:p>
            <a:pPr lvl="1"/>
            <a:endParaRPr lang="en-AU" dirty="0" smtClean="0"/>
          </a:p>
          <a:p>
            <a:r>
              <a:rPr lang="en-AU" b="1" dirty="0" smtClean="0"/>
              <a:t>Device </a:t>
            </a:r>
            <a:r>
              <a:rPr lang="en-AU" b="1" dirty="0"/>
              <a:t>free posture recognition by </a:t>
            </a:r>
            <a:r>
              <a:rPr lang="en-AU" b="1" dirty="0" smtClean="0"/>
              <a:t>RFID </a:t>
            </a:r>
          </a:p>
          <a:p>
            <a:pPr marL="87313" indent="0">
              <a:buNone/>
            </a:pPr>
            <a:r>
              <a:rPr lang="en-AU" dirty="0" smtClean="0"/>
              <a:t>{Yao 2015} </a:t>
            </a:r>
            <a:r>
              <a:rPr lang="en-AU" b="1" dirty="0" smtClean="0"/>
              <a:t>:</a:t>
            </a:r>
          </a:p>
          <a:p>
            <a:pPr lvl="1"/>
            <a:r>
              <a:rPr lang="en-AU" dirty="0"/>
              <a:t>9 </a:t>
            </a:r>
            <a:r>
              <a:rPr lang="en-AU" dirty="0" smtClean="0"/>
              <a:t>tags measuring </a:t>
            </a:r>
            <a:r>
              <a:rPr lang="en-AU" dirty="0" err="1" smtClean="0"/>
              <a:t>RSSI</a:t>
            </a:r>
            <a:endParaRPr lang="en-AU" dirty="0" smtClean="0"/>
          </a:p>
          <a:p>
            <a:pPr lvl="1"/>
            <a:r>
              <a:rPr lang="en-AU" dirty="0" smtClean="0"/>
              <a:t>When the user changes his posture</a:t>
            </a:r>
          </a:p>
          <a:p>
            <a:pPr lvl="1"/>
            <a:endParaRPr lang="en-AU" b="1" dirty="0" smtClean="0"/>
          </a:p>
          <a:p>
            <a:r>
              <a:rPr lang="en-AU" b="1" dirty="0" smtClean="0"/>
              <a:t>USC </a:t>
            </a:r>
            <a:r>
              <a:rPr lang="en-AU" b="1" dirty="0"/>
              <a:t>Human Activity </a:t>
            </a:r>
            <a:r>
              <a:rPr lang="en-AU" b="1" dirty="0" smtClean="0"/>
              <a:t>Dataset </a:t>
            </a:r>
            <a:r>
              <a:rPr lang="en-AU" dirty="0" smtClean="0"/>
              <a:t>{Zhang 2012}</a:t>
            </a:r>
            <a:r>
              <a:rPr lang="en-AU" b="1" dirty="0" smtClean="0"/>
              <a:t>:</a:t>
            </a:r>
          </a:p>
          <a:p>
            <a:pPr lvl="1"/>
            <a:r>
              <a:rPr lang="en-AU" dirty="0" err="1"/>
              <a:t>x,y,z</a:t>
            </a:r>
            <a:r>
              <a:rPr lang="en-AU" dirty="0"/>
              <a:t> Gyroscope</a:t>
            </a:r>
          </a:p>
          <a:p>
            <a:pPr lvl="1"/>
            <a:r>
              <a:rPr lang="en-AU" dirty="0" err="1"/>
              <a:t>x,y,z</a:t>
            </a:r>
            <a:r>
              <a:rPr lang="en-AU" dirty="0"/>
              <a:t> </a:t>
            </a:r>
            <a:r>
              <a:rPr lang="en-AU" dirty="0" smtClean="0"/>
              <a:t>Accelerometer</a:t>
            </a:r>
          </a:p>
          <a:p>
            <a:pPr lvl="1"/>
            <a:r>
              <a:rPr lang="en-AU" dirty="0" smtClean="0"/>
              <a:t>When </a:t>
            </a:r>
            <a:r>
              <a:rPr lang="en-AU" dirty="0"/>
              <a:t>the </a:t>
            </a:r>
            <a:r>
              <a:rPr lang="en-AU" dirty="0" smtClean="0"/>
              <a:t>user changes his activity ( from walking to standing)</a:t>
            </a:r>
            <a:endParaRPr lang="en-AU" dirty="0"/>
          </a:p>
          <a:p>
            <a:pPr lvl="1"/>
            <a:endParaRPr lang="en-AU" dirty="0"/>
          </a:p>
          <a:p>
            <a:pPr lvl="2"/>
            <a:endParaRPr lang="en-AU" b="1" dirty="0" smtClean="0"/>
          </a:p>
          <a:p>
            <a:pPr lvl="2"/>
            <a:endParaRPr lang="en-AU" b="1" dirty="0" smtClean="0"/>
          </a:p>
          <a:p>
            <a:pPr lvl="2"/>
            <a:endParaRPr lang="en-AU" b="1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2" y="1865838"/>
            <a:ext cx="2434382" cy="150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9" t="21667" r="23332" b="25371"/>
          <a:stretch/>
        </p:blipFill>
        <p:spPr bwMode="auto">
          <a:xfrm>
            <a:off x="5753209" y="3404654"/>
            <a:ext cx="2642790" cy="17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79" y="5146216"/>
            <a:ext cx="2893577" cy="134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(4:3)</PresentationFormat>
  <Paragraphs>161</Paragraphs>
  <Slides>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(IGTS) Temporal Segmentation for multivariate time series</vt:lpstr>
      <vt:lpstr>Detecting Transition Times  (Temporal aspects)</vt:lpstr>
      <vt:lpstr>Applications</vt:lpstr>
      <vt:lpstr>Problem and Solution</vt:lpstr>
      <vt:lpstr>Challenges</vt:lpstr>
      <vt:lpstr>Literature Review Transition Times in Human Mobility </vt:lpstr>
      <vt:lpstr>Temporal Segmentation based on Information Gain</vt:lpstr>
      <vt:lpstr>RQ1: Search Strategy </vt:lpstr>
      <vt:lpstr>RQ1: Experiments on Different Datasets</vt:lpstr>
      <vt:lpstr>RQ1: Datasets- Cont.</vt:lpstr>
      <vt:lpstr>RQ1: Results –Transition Times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(IGTS) Temporal Segmentation for multivariate time series</dc:title>
  <dc:creator>Amin Sadri</dc:creator>
  <cp:lastModifiedBy>Amin Sadri</cp:lastModifiedBy>
  <cp:revision>1</cp:revision>
  <dcterms:created xsi:type="dcterms:W3CDTF">2006-08-16T00:00:00Z</dcterms:created>
  <dcterms:modified xsi:type="dcterms:W3CDTF">2018-03-01T01:12:26Z</dcterms:modified>
</cp:coreProperties>
</file>