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54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8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5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8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0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1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2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0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988AA-B1D4-4DBB-A68E-66DCF5D8241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4E83-D30B-4722-98A5-80E8F2662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8EE6B9-9047-83D2-84FF-FAA3EFE9DC08}"/>
              </a:ext>
            </a:extLst>
          </p:cNvPr>
          <p:cNvSpPr/>
          <p:nvPr/>
        </p:nvSpPr>
        <p:spPr>
          <a:xfrm>
            <a:off x="1495422" y="670126"/>
            <a:ext cx="3610175" cy="822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D8BEE-A444-DF21-0BD2-AE4218AE7C57}"/>
              </a:ext>
            </a:extLst>
          </p:cNvPr>
          <p:cNvSpPr/>
          <p:nvPr/>
        </p:nvSpPr>
        <p:spPr>
          <a:xfrm>
            <a:off x="1495423" y="1068263"/>
            <a:ext cx="3610175" cy="443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F2512B-64D5-31E9-8DDA-34A10636799B}"/>
              </a:ext>
            </a:extLst>
          </p:cNvPr>
          <p:cNvSpPr/>
          <p:nvPr/>
        </p:nvSpPr>
        <p:spPr>
          <a:xfrm>
            <a:off x="1668980" y="1151618"/>
            <a:ext cx="2456562" cy="22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11A7E7-8B31-094C-57FA-452E189033D0}"/>
              </a:ext>
            </a:extLst>
          </p:cNvPr>
          <p:cNvSpPr/>
          <p:nvPr/>
        </p:nvSpPr>
        <p:spPr>
          <a:xfrm>
            <a:off x="4125541" y="1151618"/>
            <a:ext cx="786834" cy="231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2B719-08E2-EC09-3820-D75F35DED27D}"/>
              </a:ext>
            </a:extLst>
          </p:cNvPr>
          <p:cNvSpPr txBox="1"/>
          <p:nvPr/>
        </p:nvSpPr>
        <p:spPr>
          <a:xfrm>
            <a:off x="1668980" y="1183954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할 일을 입력하세요</a:t>
            </a:r>
            <a:r>
              <a:rPr lang="en-US" altLang="ko-KR" sz="788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7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7D574-C88E-6125-865F-EB995547839E}"/>
              </a:ext>
            </a:extLst>
          </p:cNvPr>
          <p:cNvSpPr txBox="1"/>
          <p:nvPr/>
        </p:nvSpPr>
        <p:spPr>
          <a:xfrm>
            <a:off x="2897260" y="756243"/>
            <a:ext cx="889879" cy="248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13" b="1" dirty="0">
                <a:solidFill>
                  <a:schemeClr val="bg1"/>
                </a:solidFill>
              </a:rPr>
              <a:t>할 일 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E4B645-9B26-5600-D805-4D3CEDB1073B}"/>
              </a:ext>
            </a:extLst>
          </p:cNvPr>
          <p:cNvSpPr/>
          <p:nvPr/>
        </p:nvSpPr>
        <p:spPr>
          <a:xfrm>
            <a:off x="1508122" y="4588076"/>
            <a:ext cx="3610175" cy="1705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80A15B-4585-6C09-4185-84A08755801B}"/>
              </a:ext>
            </a:extLst>
          </p:cNvPr>
          <p:cNvSpPr/>
          <p:nvPr/>
        </p:nvSpPr>
        <p:spPr>
          <a:xfrm>
            <a:off x="1508124" y="5393159"/>
            <a:ext cx="3610175" cy="29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67C110-FEF4-5C13-0F36-853411F776FC}"/>
              </a:ext>
            </a:extLst>
          </p:cNvPr>
          <p:cNvSpPr/>
          <p:nvPr/>
        </p:nvSpPr>
        <p:spPr>
          <a:xfrm>
            <a:off x="1508124" y="5692412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B509BD-5EAD-BBA0-1664-CA01369F613E}"/>
              </a:ext>
            </a:extLst>
          </p:cNvPr>
          <p:cNvSpPr/>
          <p:nvPr/>
        </p:nvSpPr>
        <p:spPr>
          <a:xfrm>
            <a:off x="1508124" y="5991664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8F64B-4E03-6A88-7C3F-17819F847D0C}"/>
              </a:ext>
            </a:extLst>
          </p:cNvPr>
          <p:cNvSpPr txBox="1"/>
          <p:nvPr/>
        </p:nvSpPr>
        <p:spPr>
          <a:xfrm>
            <a:off x="1530194" y="5456223"/>
            <a:ext cx="82161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strike="sngStrike" dirty="0" err="1">
                <a:solidFill>
                  <a:srgbClr val="FF0000"/>
                </a:solidFill>
              </a:rPr>
              <a:t>아침먹기</a:t>
            </a:r>
            <a:endParaRPr lang="ko-KR" altLang="en-US" sz="788" strike="sngStrike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C2A2C5-3F57-854E-7D97-D198CF8439BC}"/>
              </a:ext>
            </a:extLst>
          </p:cNvPr>
          <p:cNvSpPr txBox="1"/>
          <p:nvPr/>
        </p:nvSpPr>
        <p:spPr>
          <a:xfrm>
            <a:off x="1530195" y="5743864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strike="sngStrike" dirty="0" err="1">
                <a:solidFill>
                  <a:srgbClr val="FF0000"/>
                </a:solidFill>
              </a:rPr>
              <a:t>혈압약</a:t>
            </a:r>
            <a:r>
              <a:rPr lang="en-US" altLang="ko-KR" sz="788" strike="sngStrike" dirty="0">
                <a:solidFill>
                  <a:srgbClr val="FF0000"/>
                </a:solidFill>
              </a:rPr>
              <a:t>,</a:t>
            </a:r>
            <a:r>
              <a:rPr lang="ko-KR" altLang="en-US" sz="788" strike="sngStrike" dirty="0">
                <a:solidFill>
                  <a:srgbClr val="FF0000"/>
                </a:solidFill>
              </a:rPr>
              <a:t> </a:t>
            </a:r>
            <a:r>
              <a:rPr lang="ko-KR" altLang="en-US" sz="788" strike="sngStrike" dirty="0" err="1">
                <a:solidFill>
                  <a:srgbClr val="FF0000"/>
                </a:solidFill>
              </a:rPr>
              <a:t>우루사</a:t>
            </a:r>
            <a:r>
              <a:rPr lang="ko-KR" altLang="en-US" sz="788" strike="sngStrike" dirty="0">
                <a:solidFill>
                  <a:srgbClr val="FF0000"/>
                </a:solidFill>
              </a:rPr>
              <a:t> 먹기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357BB8-A581-2D32-22D8-FE7CE01FB0D1}"/>
              </a:ext>
            </a:extLst>
          </p:cNvPr>
          <p:cNvSpPr txBox="1"/>
          <p:nvPr/>
        </p:nvSpPr>
        <p:spPr>
          <a:xfrm>
            <a:off x="1535695" y="6030722"/>
            <a:ext cx="82161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세차하기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934E2C-6711-A42C-C786-B111D55370A7}"/>
              </a:ext>
            </a:extLst>
          </p:cNvPr>
          <p:cNvSpPr/>
          <p:nvPr/>
        </p:nvSpPr>
        <p:spPr>
          <a:xfrm>
            <a:off x="3889789" y="5464328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F6762D-F7AF-9165-98D7-6DB561DB52E1}"/>
              </a:ext>
            </a:extLst>
          </p:cNvPr>
          <p:cNvSpPr/>
          <p:nvPr/>
        </p:nvSpPr>
        <p:spPr>
          <a:xfrm>
            <a:off x="4485503" y="5464182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DC0396-C7F0-C56E-4C55-55846D039FE4}"/>
              </a:ext>
            </a:extLst>
          </p:cNvPr>
          <p:cNvSpPr/>
          <p:nvPr/>
        </p:nvSpPr>
        <p:spPr>
          <a:xfrm>
            <a:off x="3892964" y="5755548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7CED5A-7562-9F56-150A-D115FEF0AA39}"/>
              </a:ext>
            </a:extLst>
          </p:cNvPr>
          <p:cNvSpPr/>
          <p:nvPr/>
        </p:nvSpPr>
        <p:spPr>
          <a:xfrm>
            <a:off x="1508123" y="4986213"/>
            <a:ext cx="3610175" cy="403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958464-B65F-4644-E982-23DD4DC65D52}"/>
              </a:ext>
            </a:extLst>
          </p:cNvPr>
          <p:cNvSpPr/>
          <p:nvPr/>
        </p:nvSpPr>
        <p:spPr>
          <a:xfrm>
            <a:off x="4485503" y="5755402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C8C142-2666-AE59-3CCF-3C6499638A25}"/>
              </a:ext>
            </a:extLst>
          </p:cNvPr>
          <p:cNvSpPr/>
          <p:nvPr/>
        </p:nvSpPr>
        <p:spPr>
          <a:xfrm>
            <a:off x="3892964" y="6075354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46CC0D-9E5F-9FCC-E6AF-99F464FCA6B2}"/>
              </a:ext>
            </a:extLst>
          </p:cNvPr>
          <p:cNvSpPr/>
          <p:nvPr/>
        </p:nvSpPr>
        <p:spPr>
          <a:xfrm>
            <a:off x="4485503" y="6075208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8E8F70-D90D-2983-5992-E7D79D64BAFD}"/>
              </a:ext>
            </a:extLst>
          </p:cNvPr>
          <p:cNvSpPr/>
          <p:nvPr/>
        </p:nvSpPr>
        <p:spPr>
          <a:xfrm>
            <a:off x="1681680" y="5069568"/>
            <a:ext cx="2456562" cy="22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EEAC5-D723-F29C-10B3-7A718777CEB6}"/>
              </a:ext>
            </a:extLst>
          </p:cNvPr>
          <p:cNvSpPr/>
          <p:nvPr/>
        </p:nvSpPr>
        <p:spPr>
          <a:xfrm>
            <a:off x="4138241" y="5069568"/>
            <a:ext cx="786834" cy="231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저장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558118-32BD-B6FE-5C37-07F2B259802A}"/>
              </a:ext>
            </a:extLst>
          </p:cNvPr>
          <p:cNvSpPr txBox="1"/>
          <p:nvPr/>
        </p:nvSpPr>
        <p:spPr>
          <a:xfrm>
            <a:off x="1681680" y="5101904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할 일을 입력하세요</a:t>
            </a:r>
            <a:r>
              <a:rPr lang="en-US" altLang="ko-KR" sz="788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7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4F2FFF-A5B9-88E8-E5D6-0A483B0B3865}"/>
              </a:ext>
            </a:extLst>
          </p:cNvPr>
          <p:cNvSpPr txBox="1"/>
          <p:nvPr/>
        </p:nvSpPr>
        <p:spPr>
          <a:xfrm>
            <a:off x="2909960" y="4674193"/>
            <a:ext cx="889879" cy="248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13" b="1" dirty="0">
                <a:solidFill>
                  <a:schemeClr val="bg1"/>
                </a:solidFill>
              </a:rPr>
              <a:t>할 일 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8F27B6-1EA5-543E-46EF-EF01CFB2E99F}"/>
              </a:ext>
            </a:extLst>
          </p:cNvPr>
          <p:cNvSpPr txBox="1"/>
          <p:nvPr/>
        </p:nvSpPr>
        <p:spPr>
          <a:xfrm>
            <a:off x="1517494" y="4331658"/>
            <a:ext cx="1181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b="1" dirty="0"/>
              <a:t>3. </a:t>
            </a:r>
            <a:r>
              <a:rPr lang="ko-KR" altLang="en-US" sz="788" b="1" dirty="0"/>
              <a:t>한 일 체크 하기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BF162B-4775-F8C0-1633-9CFED7283BB1}"/>
              </a:ext>
            </a:extLst>
          </p:cNvPr>
          <p:cNvSpPr txBox="1"/>
          <p:nvPr/>
        </p:nvSpPr>
        <p:spPr>
          <a:xfrm>
            <a:off x="1465254" y="409932"/>
            <a:ext cx="1181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b="1" dirty="0"/>
              <a:t>1. </a:t>
            </a:r>
            <a:r>
              <a:rPr lang="ko-KR" altLang="en-US" sz="788" b="1" dirty="0"/>
              <a:t>기본 레이아웃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0E22A9-D9AC-1C5F-F87F-8EDA0F2BB1C7}"/>
              </a:ext>
            </a:extLst>
          </p:cNvPr>
          <p:cNvSpPr/>
          <p:nvPr/>
        </p:nvSpPr>
        <p:spPr>
          <a:xfrm>
            <a:off x="1508122" y="7017565"/>
            <a:ext cx="3610175" cy="1705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49A278-A383-FB8B-334A-5D44F24BFF8C}"/>
              </a:ext>
            </a:extLst>
          </p:cNvPr>
          <p:cNvSpPr/>
          <p:nvPr/>
        </p:nvSpPr>
        <p:spPr>
          <a:xfrm>
            <a:off x="1508124" y="7822648"/>
            <a:ext cx="3610175" cy="29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AE18E8-DBC9-3056-0433-DFB5BA854064}"/>
              </a:ext>
            </a:extLst>
          </p:cNvPr>
          <p:cNvSpPr/>
          <p:nvPr/>
        </p:nvSpPr>
        <p:spPr>
          <a:xfrm>
            <a:off x="1508124" y="8121901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B311E62-D615-CA38-874C-58F00871FDA0}"/>
              </a:ext>
            </a:extLst>
          </p:cNvPr>
          <p:cNvSpPr/>
          <p:nvPr/>
        </p:nvSpPr>
        <p:spPr>
          <a:xfrm>
            <a:off x="1508124" y="8421153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18FF67-F113-32BA-0956-312F5AEDAFF8}"/>
              </a:ext>
            </a:extLst>
          </p:cNvPr>
          <p:cNvSpPr txBox="1"/>
          <p:nvPr/>
        </p:nvSpPr>
        <p:spPr>
          <a:xfrm>
            <a:off x="1530195" y="8173353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err="1">
                <a:solidFill>
                  <a:schemeClr val="bg1">
                    <a:lumMod val="75000"/>
                  </a:schemeClr>
                </a:solidFill>
              </a:rPr>
              <a:t>혈압약</a:t>
            </a:r>
            <a:r>
              <a:rPr lang="en-US" altLang="ko-KR" sz="788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788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88" dirty="0" err="1">
                <a:solidFill>
                  <a:schemeClr val="bg1">
                    <a:lumMod val="75000"/>
                  </a:schemeClr>
                </a:solidFill>
              </a:rPr>
              <a:t>우루사</a:t>
            </a:r>
            <a:r>
              <a:rPr lang="ko-KR" altLang="en-US" sz="788" dirty="0">
                <a:solidFill>
                  <a:schemeClr val="bg1">
                    <a:lumMod val="75000"/>
                  </a:schemeClr>
                </a:solidFill>
              </a:rPr>
              <a:t> 먹기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CB84-B0D3-E355-F801-C26C8083BAA2}"/>
              </a:ext>
            </a:extLst>
          </p:cNvPr>
          <p:cNvSpPr txBox="1"/>
          <p:nvPr/>
        </p:nvSpPr>
        <p:spPr>
          <a:xfrm>
            <a:off x="1535695" y="8460211"/>
            <a:ext cx="82161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세차하기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1850B92-4203-02D4-84C0-4DFEF106EF78}"/>
              </a:ext>
            </a:extLst>
          </p:cNvPr>
          <p:cNvSpPr/>
          <p:nvPr/>
        </p:nvSpPr>
        <p:spPr>
          <a:xfrm>
            <a:off x="3889789" y="7893817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94869E-2EF5-75D5-4CD4-99E70D6AB79D}"/>
              </a:ext>
            </a:extLst>
          </p:cNvPr>
          <p:cNvSpPr/>
          <p:nvPr/>
        </p:nvSpPr>
        <p:spPr>
          <a:xfrm>
            <a:off x="4485503" y="7893671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8D96D2-6B32-ED15-CA00-B30808DB7E9B}"/>
              </a:ext>
            </a:extLst>
          </p:cNvPr>
          <p:cNvSpPr/>
          <p:nvPr/>
        </p:nvSpPr>
        <p:spPr>
          <a:xfrm>
            <a:off x="3892964" y="8185037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74D890-E184-EBE0-C327-93C04B60B9F5}"/>
              </a:ext>
            </a:extLst>
          </p:cNvPr>
          <p:cNvSpPr/>
          <p:nvPr/>
        </p:nvSpPr>
        <p:spPr>
          <a:xfrm>
            <a:off x="1508123" y="7415702"/>
            <a:ext cx="3610175" cy="403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0C52C6C-0448-864F-CED7-8D530933C584}"/>
              </a:ext>
            </a:extLst>
          </p:cNvPr>
          <p:cNvSpPr/>
          <p:nvPr/>
        </p:nvSpPr>
        <p:spPr>
          <a:xfrm>
            <a:off x="4485503" y="8184891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669D969-034E-0156-85BD-55DE9A64CEE5}"/>
              </a:ext>
            </a:extLst>
          </p:cNvPr>
          <p:cNvSpPr/>
          <p:nvPr/>
        </p:nvSpPr>
        <p:spPr>
          <a:xfrm>
            <a:off x="3892964" y="8504843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787FF6-4475-10B5-0ADF-7751A6FFBA31}"/>
              </a:ext>
            </a:extLst>
          </p:cNvPr>
          <p:cNvSpPr/>
          <p:nvPr/>
        </p:nvSpPr>
        <p:spPr>
          <a:xfrm>
            <a:off x="4485503" y="8504697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B60D5EA-3658-B380-B220-E03EDE650C72}"/>
              </a:ext>
            </a:extLst>
          </p:cNvPr>
          <p:cNvSpPr/>
          <p:nvPr/>
        </p:nvSpPr>
        <p:spPr>
          <a:xfrm>
            <a:off x="1681680" y="7499057"/>
            <a:ext cx="2456562" cy="22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E79933-09CB-F8DF-E525-C66BC32F17F4}"/>
              </a:ext>
            </a:extLst>
          </p:cNvPr>
          <p:cNvSpPr/>
          <p:nvPr/>
        </p:nvSpPr>
        <p:spPr>
          <a:xfrm>
            <a:off x="4138241" y="7499057"/>
            <a:ext cx="786834" cy="231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저장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D46EC9-86C6-563C-991F-4E2165D06A70}"/>
              </a:ext>
            </a:extLst>
          </p:cNvPr>
          <p:cNvSpPr txBox="1"/>
          <p:nvPr/>
        </p:nvSpPr>
        <p:spPr>
          <a:xfrm>
            <a:off x="1681680" y="7531393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err="1">
                <a:solidFill>
                  <a:schemeClr val="bg1">
                    <a:lumMod val="65000"/>
                  </a:schemeClr>
                </a:solidFill>
              </a:rPr>
              <a:t>점심먹기</a:t>
            </a:r>
            <a:endParaRPr lang="ko-KR" altLang="en-US" sz="7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922CBE-E116-9C8B-732A-77F4A8CC0ED6}"/>
              </a:ext>
            </a:extLst>
          </p:cNvPr>
          <p:cNvSpPr txBox="1"/>
          <p:nvPr/>
        </p:nvSpPr>
        <p:spPr>
          <a:xfrm>
            <a:off x="2909960" y="7103682"/>
            <a:ext cx="889879" cy="248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13" b="1" dirty="0">
                <a:solidFill>
                  <a:schemeClr val="bg1"/>
                </a:solidFill>
              </a:rPr>
              <a:t>할 일 목록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EA6A8F-EDF4-F13B-CC84-98587DA0A269}"/>
              </a:ext>
            </a:extLst>
          </p:cNvPr>
          <p:cNvSpPr txBox="1"/>
          <p:nvPr/>
        </p:nvSpPr>
        <p:spPr>
          <a:xfrm>
            <a:off x="1517494" y="6761147"/>
            <a:ext cx="1181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b="1" dirty="0"/>
              <a:t>4. </a:t>
            </a:r>
            <a:r>
              <a:rPr lang="ko-KR" altLang="en-US" sz="788" b="1" dirty="0"/>
              <a:t>수정하기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500673-1FBE-7728-B6F4-28CEB5F7CB9A}"/>
              </a:ext>
            </a:extLst>
          </p:cNvPr>
          <p:cNvSpPr/>
          <p:nvPr/>
        </p:nvSpPr>
        <p:spPr>
          <a:xfrm>
            <a:off x="1500593" y="9466955"/>
            <a:ext cx="3610175" cy="1705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B3D4B7-0A0C-6A7B-4404-D910231CD785}"/>
              </a:ext>
            </a:extLst>
          </p:cNvPr>
          <p:cNvSpPr/>
          <p:nvPr/>
        </p:nvSpPr>
        <p:spPr>
          <a:xfrm>
            <a:off x="1500595" y="10272038"/>
            <a:ext cx="3610175" cy="29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930EF94-C792-35D1-E146-4B654649BF33}"/>
              </a:ext>
            </a:extLst>
          </p:cNvPr>
          <p:cNvSpPr/>
          <p:nvPr/>
        </p:nvSpPr>
        <p:spPr>
          <a:xfrm>
            <a:off x="1500595" y="10571291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E2EEEC5-8C45-5087-4F6A-728B3461FB5C}"/>
              </a:ext>
            </a:extLst>
          </p:cNvPr>
          <p:cNvSpPr/>
          <p:nvPr/>
        </p:nvSpPr>
        <p:spPr>
          <a:xfrm>
            <a:off x="1500595" y="10870543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BABBAB-9C2D-AA3B-BBBE-20D8F479912B}"/>
              </a:ext>
            </a:extLst>
          </p:cNvPr>
          <p:cNvSpPr txBox="1"/>
          <p:nvPr/>
        </p:nvSpPr>
        <p:spPr>
          <a:xfrm>
            <a:off x="1522666" y="10622743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err="1">
                <a:solidFill>
                  <a:schemeClr val="bg1">
                    <a:lumMod val="75000"/>
                  </a:schemeClr>
                </a:solidFill>
              </a:rPr>
              <a:t>혈압약</a:t>
            </a:r>
            <a:r>
              <a:rPr lang="en-US" altLang="ko-KR" sz="788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788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788" dirty="0" err="1">
                <a:solidFill>
                  <a:schemeClr val="bg1">
                    <a:lumMod val="75000"/>
                  </a:schemeClr>
                </a:solidFill>
              </a:rPr>
              <a:t>우루사</a:t>
            </a:r>
            <a:r>
              <a:rPr lang="ko-KR" altLang="en-US" sz="788" dirty="0">
                <a:solidFill>
                  <a:schemeClr val="bg1">
                    <a:lumMod val="75000"/>
                  </a:schemeClr>
                </a:solidFill>
              </a:rPr>
              <a:t> 먹기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5FD07E-DA2C-032F-889F-0B77BF496395}"/>
              </a:ext>
            </a:extLst>
          </p:cNvPr>
          <p:cNvSpPr txBox="1"/>
          <p:nvPr/>
        </p:nvSpPr>
        <p:spPr>
          <a:xfrm>
            <a:off x="1528166" y="10909601"/>
            <a:ext cx="82161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세차하기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E77DF8-FD57-ED87-4602-4BD6DB200D48}"/>
              </a:ext>
            </a:extLst>
          </p:cNvPr>
          <p:cNvSpPr/>
          <p:nvPr/>
        </p:nvSpPr>
        <p:spPr>
          <a:xfrm>
            <a:off x="3882260" y="10343207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A30D46-5C82-5F27-8316-EBB0454EB02B}"/>
              </a:ext>
            </a:extLst>
          </p:cNvPr>
          <p:cNvSpPr/>
          <p:nvPr/>
        </p:nvSpPr>
        <p:spPr>
          <a:xfrm>
            <a:off x="4477974" y="10343061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8ADA25-6C7F-C104-7A43-4FE62A7BA599}"/>
              </a:ext>
            </a:extLst>
          </p:cNvPr>
          <p:cNvSpPr/>
          <p:nvPr/>
        </p:nvSpPr>
        <p:spPr>
          <a:xfrm>
            <a:off x="3885435" y="10634427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D754131-08E3-B3CD-519B-6333BCD53B22}"/>
              </a:ext>
            </a:extLst>
          </p:cNvPr>
          <p:cNvSpPr/>
          <p:nvPr/>
        </p:nvSpPr>
        <p:spPr>
          <a:xfrm>
            <a:off x="1500594" y="9865092"/>
            <a:ext cx="3610175" cy="403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BB2AF7-1E2A-E5E5-85A7-0C4B5608BA7B}"/>
              </a:ext>
            </a:extLst>
          </p:cNvPr>
          <p:cNvSpPr/>
          <p:nvPr/>
        </p:nvSpPr>
        <p:spPr>
          <a:xfrm>
            <a:off x="4477974" y="10634281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AB8041-7878-1124-B6FB-62C7E76D285D}"/>
              </a:ext>
            </a:extLst>
          </p:cNvPr>
          <p:cNvSpPr/>
          <p:nvPr/>
        </p:nvSpPr>
        <p:spPr>
          <a:xfrm>
            <a:off x="3885435" y="10954233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F8935C1-EC59-B320-FB0C-E9F257F5AC63}"/>
              </a:ext>
            </a:extLst>
          </p:cNvPr>
          <p:cNvSpPr/>
          <p:nvPr/>
        </p:nvSpPr>
        <p:spPr>
          <a:xfrm>
            <a:off x="4477974" y="10954087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622CEA-8900-BCD0-E496-9FEEC9C67DAE}"/>
              </a:ext>
            </a:extLst>
          </p:cNvPr>
          <p:cNvSpPr/>
          <p:nvPr/>
        </p:nvSpPr>
        <p:spPr>
          <a:xfrm>
            <a:off x="1674151" y="9948447"/>
            <a:ext cx="2456562" cy="22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6B42AE8-8015-3F71-2789-61CC5B8E15D9}"/>
              </a:ext>
            </a:extLst>
          </p:cNvPr>
          <p:cNvSpPr/>
          <p:nvPr/>
        </p:nvSpPr>
        <p:spPr>
          <a:xfrm>
            <a:off x="4130712" y="9948447"/>
            <a:ext cx="786834" cy="231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저장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F86136-0E17-49A9-0813-3C5DC40EBE70}"/>
              </a:ext>
            </a:extLst>
          </p:cNvPr>
          <p:cNvSpPr txBox="1"/>
          <p:nvPr/>
        </p:nvSpPr>
        <p:spPr>
          <a:xfrm>
            <a:off x="2902431" y="9553072"/>
            <a:ext cx="889879" cy="248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13" b="1" dirty="0">
                <a:solidFill>
                  <a:schemeClr val="bg1"/>
                </a:solidFill>
              </a:rPr>
              <a:t>할 일 목록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09B3AD-2054-CF0C-1E1F-D6D21D14F0DA}"/>
              </a:ext>
            </a:extLst>
          </p:cNvPr>
          <p:cNvSpPr txBox="1"/>
          <p:nvPr/>
        </p:nvSpPr>
        <p:spPr>
          <a:xfrm>
            <a:off x="1508122" y="9203931"/>
            <a:ext cx="1181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b="1" dirty="0"/>
              <a:t>5. </a:t>
            </a:r>
            <a:r>
              <a:rPr lang="ko-KR" altLang="en-US" sz="788" b="1" dirty="0"/>
              <a:t>오류 </a:t>
            </a:r>
            <a:r>
              <a:rPr lang="ko-KR" altLang="en-US" sz="788" b="1" dirty="0" err="1"/>
              <a:t>알림창</a:t>
            </a:r>
            <a:endParaRPr lang="ko-KR" altLang="en-US" sz="788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EDF04C-8D16-C99A-5177-5DCB36E5A872}"/>
              </a:ext>
            </a:extLst>
          </p:cNvPr>
          <p:cNvSpPr/>
          <p:nvPr/>
        </p:nvSpPr>
        <p:spPr>
          <a:xfrm>
            <a:off x="2341437" y="9477428"/>
            <a:ext cx="1839507" cy="10149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32DC47-9806-3901-6FCB-8A74BB69F796}"/>
              </a:ext>
            </a:extLst>
          </p:cNvPr>
          <p:cNvSpPr txBox="1"/>
          <p:nvPr/>
        </p:nvSpPr>
        <p:spPr>
          <a:xfrm>
            <a:off x="2349785" y="9537040"/>
            <a:ext cx="1432322" cy="48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dirty="0">
                <a:solidFill>
                  <a:schemeClr val="bg1">
                    <a:lumMod val="85000"/>
                  </a:schemeClr>
                </a:solidFill>
              </a:rPr>
              <a:t>Localhost:3000 says</a:t>
            </a:r>
          </a:p>
          <a:p>
            <a:endParaRPr lang="en-US" altLang="ko-KR" sz="788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내용을 입력하세요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825A8E7-608D-A6C1-0FEC-6FDA8BF0360B}"/>
              </a:ext>
            </a:extLst>
          </p:cNvPr>
          <p:cNvSpPr/>
          <p:nvPr/>
        </p:nvSpPr>
        <p:spPr>
          <a:xfrm>
            <a:off x="3432700" y="10139574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OK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11A042-7B2B-673C-935F-6700132C368B}"/>
              </a:ext>
            </a:extLst>
          </p:cNvPr>
          <p:cNvSpPr txBox="1"/>
          <p:nvPr/>
        </p:nvSpPr>
        <p:spPr>
          <a:xfrm>
            <a:off x="1530195" y="7886899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err="1">
                <a:solidFill>
                  <a:schemeClr val="bg1">
                    <a:lumMod val="65000"/>
                  </a:schemeClr>
                </a:solidFill>
              </a:rPr>
              <a:t>점심먹기</a:t>
            </a:r>
            <a:endParaRPr lang="ko-KR" altLang="en-US" sz="7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1C0C-D913-AA75-4B5D-5357FD7FE5B2}"/>
              </a:ext>
            </a:extLst>
          </p:cNvPr>
          <p:cNvSpPr txBox="1"/>
          <p:nvPr/>
        </p:nvSpPr>
        <p:spPr>
          <a:xfrm>
            <a:off x="1527301" y="10325016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err="1">
                <a:solidFill>
                  <a:schemeClr val="bg1">
                    <a:lumMod val="65000"/>
                  </a:schemeClr>
                </a:solidFill>
              </a:rPr>
              <a:t>점심먹기</a:t>
            </a:r>
            <a:endParaRPr lang="ko-KR" altLang="en-US" sz="7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A5D2DF6-8209-F840-3D18-9A4841AFE54C}"/>
              </a:ext>
            </a:extLst>
          </p:cNvPr>
          <p:cNvSpPr/>
          <p:nvPr/>
        </p:nvSpPr>
        <p:spPr>
          <a:xfrm>
            <a:off x="1495422" y="2142213"/>
            <a:ext cx="3610175" cy="17056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E4E10EF-0780-1BAB-10E2-191E0E92EE69}"/>
              </a:ext>
            </a:extLst>
          </p:cNvPr>
          <p:cNvSpPr/>
          <p:nvPr/>
        </p:nvSpPr>
        <p:spPr>
          <a:xfrm>
            <a:off x="1495424" y="2947296"/>
            <a:ext cx="3610175" cy="29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CBD10EB-974A-3B84-6D11-53BE4FBB436C}"/>
              </a:ext>
            </a:extLst>
          </p:cNvPr>
          <p:cNvSpPr/>
          <p:nvPr/>
        </p:nvSpPr>
        <p:spPr>
          <a:xfrm>
            <a:off x="1495424" y="3246549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8648151-A91D-A0D8-90FC-DACF67772E54}"/>
              </a:ext>
            </a:extLst>
          </p:cNvPr>
          <p:cNvSpPr/>
          <p:nvPr/>
        </p:nvSpPr>
        <p:spPr>
          <a:xfrm>
            <a:off x="1495424" y="3545801"/>
            <a:ext cx="3610175" cy="2992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F3AE90-7058-37E3-ABF5-D6EE313FF6D1}"/>
              </a:ext>
            </a:extLst>
          </p:cNvPr>
          <p:cNvSpPr txBox="1"/>
          <p:nvPr/>
        </p:nvSpPr>
        <p:spPr>
          <a:xfrm>
            <a:off x="1517494" y="3010360"/>
            <a:ext cx="82161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err="1">
                <a:solidFill>
                  <a:schemeClr val="bg1">
                    <a:lumMod val="65000"/>
                  </a:schemeClr>
                </a:solidFill>
              </a:rPr>
              <a:t>아침먹기</a:t>
            </a:r>
            <a:endParaRPr lang="ko-KR" altLang="en-US" sz="7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1DEEE0-28C8-E6B0-52BF-B0C10DAF3807}"/>
              </a:ext>
            </a:extLst>
          </p:cNvPr>
          <p:cNvSpPr txBox="1"/>
          <p:nvPr/>
        </p:nvSpPr>
        <p:spPr>
          <a:xfrm>
            <a:off x="1517495" y="3298001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 err="1">
                <a:solidFill>
                  <a:schemeClr val="bg1">
                    <a:lumMod val="65000"/>
                  </a:schemeClr>
                </a:solidFill>
              </a:rPr>
              <a:t>혈압약</a:t>
            </a:r>
            <a:r>
              <a:rPr lang="en-US" altLang="ko-KR" sz="788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788" dirty="0" err="1">
                <a:solidFill>
                  <a:schemeClr val="bg1">
                    <a:lumMod val="65000"/>
                  </a:schemeClr>
                </a:solidFill>
              </a:rPr>
              <a:t>우루사</a:t>
            </a:r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 먹기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0CA4E2-2508-6331-D45B-E95D2BD474F9}"/>
              </a:ext>
            </a:extLst>
          </p:cNvPr>
          <p:cNvSpPr txBox="1"/>
          <p:nvPr/>
        </p:nvSpPr>
        <p:spPr>
          <a:xfrm>
            <a:off x="1522995" y="3584859"/>
            <a:ext cx="821619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세차하기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B26F3F-824A-EF1F-27DE-FFB33F896295}"/>
              </a:ext>
            </a:extLst>
          </p:cNvPr>
          <p:cNvSpPr/>
          <p:nvPr/>
        </p:nvSpPr>
        <p:spPr>
          <a:xfrm>
            <a:off x="3877089" y="3018465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E880778-A11E-73B3-165D-75FCEBCD8775}"/>
              </a:ext>
            </a:extLst>
          </p:cNvPr>
          <p:cNvSpPr/>
          <p:nvPr/>
        </p:nvSpPr>
        <p:spPr>
          <a:xfrm>
            <a:off x="4472803" y="3018319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AA65D4D-B67E-55BE-0A20-0DEB375FB3B7}"/>
              </a:ext>
            </a:extLst>
          </p:cNvPr>
          <p:cNvSpPr/>
          <p:nvPr/>
        </p:nvSpPr>
        <p:spPr>
          <a:xfrm>
            <a:off x="3880264" y="3309685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B2D81E0-280C-0159-40DC-7C35C268F407}"/>
              </a:ext>
            </a:extLst>
          </p:cNvPr>
          <p:cNvSpPr/>
          <p:nvPr/>
        </p:nvSpPr>
        <p:spPr>
          <a:xfrm>
            <a:off x="1495423" y="2540350"/>
            <a:ext cx="3610175" cy="403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24A449-E463-FEC5-FA14-ECB56AEF55DE}"/>
              </a:ext>
            </a:extLst>
          </p:cNvPr>
          <p:cNvSpPr/>
          <p:nvPr/>
        </p:nvSpPr>
        <p:spPr>
          <a:xfrm>
            <a:off x="4472803" y="3309539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177D278-914A-CE95-9C94-B8DCA3368FB6}"/>
              </a:ext>
            </a:extLst>
          </p:cNvPr>
          <p:cNvSpPr/>
          <p:nvPr/>
        </p:nvSpPr>
        <p:spPr>
          <a:xfrm>
            <a:off x="3880264" y="3629491"/>
            <a:ext cx="570313" cy="1731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Edit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D84E439-0730-3A2F-76C6-B207F9935155}"/>
              </a:ext>
            </a:extLst>
          </p:cNvPr>
          <p:cNvSpPr/>
          <p:nvPr/>
        </p:nvSpPr>
        <p:spPr>
          <a:xfrm>
            <a:off x="4472803" y="3629345"/>
            <a:ext cx="570314" cy="173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13" dirty="0">
                <a:solidFill>
                  <a:schemeClr val="tx1"/>
                </a:solidFill>
              </a:rPr>
              <a:t>Delete</a:t>
            </a:r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8A4BF8F-4B2A-30E3-ED3C-AED119F38DD0}"/>
              </a:ext>
            </a:extLst>
          </p:cNvPr>
          <p:cNvSpPr/>
          <p:nvPr/>
        </p:nvSpPr>
        <p:spPr>
          <a:xfrm>
            <a:off x="1668980" y="2623705"/>
            <a:ext cx="2456562" cy="223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195A9A-C371-8C15-1409-980DBF5C0116}"/>
              </a:ext>
            </a:extLst>
          </p:cNvPr>
          <p:cNvSpPr/>
          <p:nvPr/>
        </p:nvSpPr>
        <p:spPr>
          <a:xfrm>
            <a:off x="4125541" y="2623705"/>
            <a:ext cx="786834" cy="2316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13" dirty="0"/>
              <a:t>저장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70D063-BDCE-75F6-C6EC-1EBAAD551154}"/>
              </a:ext>
            </a:extLst>
          </p:cNvPr>
          <p:cNvSpPr txBox="1"/>
          <p:nvPr/>
        </p:nvSpPr>
        <p:spPr>
          <a:xfrm>
            <a:off x="1668980" y="2656041"/>
            <a:ext cx="1705274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88" dirty="0">
                <a:solidFill>
                  <a:schemeClr val="bg1">
                    <a:lumMod val="65000"/>
                  </a:schemeClr>
                </a:solidFill>
              </a:rPr>
              <a:t>할 일을 입력하세요</a:t>
            </a:r>
            <a:r>
              <a:rPr lang="en-US" altLang="ko-KR" sz="788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7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2D0544-EE89-974F-6B72-F1F7CF5C79D5}"/>
              </a:ext>
            </a:extLst>
          </p:cNvPr>
          <p:cNvSpPr txBox="1"/>
          <p:nvPr/>
        </p:nvSpPr>
        <p:spPr>
          <a:xfrm>
            <a:off x="2897260" y="2228330"/>
            <a:ext cx="889879" cy="248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013" b="1" dirty="0">
                <a:solidFill>
                  <a:schemeClr val="bg1"/>
                </a:solidFill>
              </a:rPr>
              <a:t>할 일 목록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865A48-AEDD-E074-6F2B-0F7692104A0D}"/>
              </a:ext>
            </a:extLst>
          </p:cNvPr>
          <p:cNvSpPr txBox="1"/>
          <p:nvPr/>
        </p:nvSpPr>
        <p:spPr>
          <a:xfrm>
            <a:off x="1465254" y="1882019"/>
            <a:ext cx="1181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88" b="1" dirty="0"/>
              <a:t>2. </a:t>
            </a:r>
            <a:r>
              <a:rPr lang="ko-KR" altLang="en-US" sz="788" b="1" dirty="0"/>
              <a:t>할 일 추가하기</a:t>
            </a:r>
          </a:p>
        </p:txBody>
      </p:sp>
    </p:spTree>
    <p:extLst>
      <p:ext uri="{BB962C8B-B14F-4D97-AF65-F5344CB8AC3E}">
        <p14:creationId xmlns:p14="http://schemas.microsoft.com/office/powerpoint/2010/main" val="97921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110</Words>
  <Application>Microsoft Office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2022-04-29T00:34:36Z</dcterms:created>
  <dcterms:modified xsi:type="dcterms:W3CDTF">2022-04-29T01:09:40Z</dcterms:modified>
</cp:coreProperties>
</file>