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57-4130-9B9B-23707FB18472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57-4130-9B9B-23707FB18472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D57-4130-9B9B-23707FB18472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审批</c:v>
                </c:pt>
                <c:pt idx="1">
                  <c:v>修订</c:v>
                </c:pt>
                <c:pt idx="2">
                  <c:v>等待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</c:v>
                </c:pt>
                <c:pt idx="1">
                  <c:v>19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7-4130-9B9B-23707FB18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ABD58-5725-904E-7BF2-7066D89B7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EFD6DD-5584-BEA2-A90C-D041AEFD7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473EE-A8E1-A2F0-771B-62A390417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99FE-A59A-4BB0-9FAC-9F48EBCF0E91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DC8A9-2CBE-4070-D3FE-2426A96E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71FF8-A175-B2DB-E154-59E47CE0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E9DE-9083-44DA-8BD4-A0837ACE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2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817E3-47AF-5F2E-52AB-47529BEA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03F6EA-1A6B-5C71-3213-4475A3A9B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B9B37F-B4DA-09AD-AEB2-12F2F89C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99FE-A59A-4BB0-9FAC-9F48EBCF0E91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E1D1F-82C2-CB6F-A588-7F161C04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151FF-7972-7804-7CA1-DFB84F42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E9DE-9083-44DA-8BD4-A0837ACE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07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CEBA41-A48D-0DE2-6CAA-3C0317FC3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1CC5C7-CDF6-8819-4873-5D3EE6189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58A4AD-764B-C444-BBBA-34696EF9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99FE-A59A-4BB0-9FAC-9F48EBCF0E91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BB9C0-69E3-C397-768B-E292AD2D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3A38D-1301-64A5-0DE0-74070C07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E9DE-9083-44DA-8BD4-A0837ACE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86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B861F-A0FE-D4C8-99E9-FDF3AC62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91D99-D973-FDF2-FE82-BF183D342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377F9-4DF0-6393-6BB0-F9D83C94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99FE-A59A-4BB0-9FAC-9F48EBCF0E91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1ADF0-835F-D0EF-9D61-60921CC7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72D8E-07BE-3F73-2BFF-4750B83E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E9DE-9083-44DA-8BD4-A0837ACE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54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884C8-C9B9-1044-AF5D-F501F06B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D4363E-6AA2-9C53-6571-AE467D9D9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24EC5-619D-2B90-B981-33F162E1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99FE-A59A-4BB0-9FAC-9F48EBCF0E91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1737F-519F-7C33-E27D-30B63477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9531F-9233-7806-42DC-EAF5E96C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E9DE-9083-44DA-8BD4-A0837ACE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6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07178-9D76-DF04-E62E-87E348A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8E192-1E0C-39A3-B862-16B071230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783CC7-4B55-1364-494F-3389A5F7A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CDE321-6A2B-1A6D-58B7-12AD8B62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99FE-A59A-4BB0-9FAC-9F48EBCF0E91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CA93EF-D3D4-5DDD-3EA5-9CA1FE71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71B2C1-10D7-A115-0534-41D1AC04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E9DE-9083-44DA-8BD4-A0837ACE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91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A42A-6EC1-4517-E517-A2FC02CC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63C4CC-5718-7317-AFC6-9DB33CF7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C928D0-8EFB-12F3-7A21-DEADE204E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00E10B-0ADA-6B29-01D4-DB33AA7A8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C5C846-9434-C87E-4271-BB391A8B8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E8274D-559C-ED56-2DA5-C5B9322A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99FE-A59A-4BB0-9FAC-9F48EBCF0E91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230C7-68EF-B44C-9245-EB724C47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3055CE-245C-13FA-BC9B-5FE368E4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E9DE-9083-44DA-8BD4-A0837ACE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1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4C0B1-82D7-44BB-6E60-C1B007B9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698C07-47A6-F2FB-D6BA-80CA4F7B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99FE-A59A-4BB0-9FAC-9F48EBCF0E91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537DA6-16F3-E1E0-6452-8364D023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86F96F-6223-CC4D-8F10-30484267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E9DE-9083-44DA-8BD4-A0837ACE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20D8C8-8FF7-56C6-8856-6FB195CF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99FE-A59A-4BB0-9FAC-9F48EBCF0E91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337692-B09C-E088-2AEF-AA271C9B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9839DB-FA47-9BFC-8D40-D7035F12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E9DE-9083-44DA-8BD4-A0837ACE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20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CF9A8-28E0-BBE0-B74A-06C4F1AF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F8DC9-9677-418D-0FB0-C0EC72831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2A02A3-3E3E-EA99-D1F7-3B35FDEFE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483B28-B491-E43E-3E6A-3A05E419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99FE-A59A-4BB0-9FAC-9F48EBCF0E91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302130-DAF6-CE89-3F28-D1B72441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A9BA12-178B-BEFD-3DB6-ECD767AF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E9DE-9083-44DA-8BD4-A0837ACE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47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85D1D-5662-FE6C-6678-36D46C5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810282-FFF6-8950-81EF-824373834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BF0C3D-2E5D-A5A9-9B40-89D3BF3FD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53E63-80BD-163C-86BC-EA27B54F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99FE-A59A-4BB0-9FAC-9F48EBCF0E91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6802F-8FBD-3755-3188-C89C28B7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ADD1DE-D960-702A-90D1-03973932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E9DE-9083-44DA-8BD4-A0837ACE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2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0FA7A3-8CE3-9712-9C3F-E87CA054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C21DA-7859-93A3-CDF7-219427E87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69597-844B-F36E-BFE5-484CB7855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799FE-A59A-4BB0-9FAC-9F48EBCF0E91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506BA-72A9-4223-B5B1-F489FC834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452CC-366D-0ECF-88CD-0C66FDF4A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E9DE-9083-44DA-8BD4-A0837ACE6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7B9FE091-785F-485A-198E-7B9370D5C5C5}"/>
              </a:ext>
            </a:extLst>
          </p:cNvPr>
          <p:cNvGrpSpPr/>
          <p:nvPr/>
        </p:nvGrpSpPr>
        <p:grpSpPr>
          <a:xfrm>
            <a:off x="1663565" y="747528"/>
            <a:ext cx="1283395" cy="945065"/>
            <a:chOff x="1408921" y="874850"/>
            <a:chExt cx="1283395" cy="99837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8590ADC-5E80-FFC5-7F5B-0BA06F5DF9B6}"/>
                </a:ext>
              </a:extLst>
            </p:cNvPr>
            <p:cNvSpPr/>
            <p:nvPr/>
          </p:nvSpPr>
          <p:spPr>
            <a:xfrm>
              <a:off x="1408921" y="874850"/>
              <a:ext cx="1283395" cy="2612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8-15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19441ED-A85A-F784-37C7-E395CCFD379B}"/>
                </a:ext>
              </a:extLst>
            </p:cNvPr>
            <p:cNvSpPr/>
            <p:nvPr/>
          </p:nvSpPr>
          <p:spPr>
            <a:xfrm>
              <a:off x="1408921" y="1136107"/>
              <a:ext cx="1283395" cy="7371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做出自研决定</a:t>
              </a: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1B95BE33-3624-20A7-56EF-09CCDC993A33}"/>
              </a:ext>
            </a:extLst>
          </p:cNvPr>
          <p:cNvGrpSpPr/>
          <p:nvPr/>
        </p:nvGrpSpPr>
        <p:grpSpPr>
          <a:xfrm>
            <a:off x="3634096" y="747528"/>
            <a:ext cx="1283396" cy="945065"/>
            <a:chOff x="3379452" y="874850"/>
            <a:chExt cx="1283396" cy="99837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B4B7F67-01CB-60C4-2024-7BB4B734B3A8}"/>
                </a:ext>
              </a:extLst>
            </p:cNvPr>
            <p:cNvSpPr/>
            <p:nvPr/>
          </p:nvSpPr>
          <p:spPr>
            <a:xfrm>
              <a:off x="3379453" y="874850"/>
              <a:ext cx="1283395" cy="2612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8-20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A701705-2667-F18D-D2A5-F863E945BC9D}"/>
                </a:ext>
              </a:extLst>
            </p:cNvPr>
            <p:cNvSpPr/>
            <p:nvPr/>
          </p:nvSpPr>
          <p:spPr>
            <a:xfrm>
              <a:off x="3379452" y="1136107"/>
              <a:ext cx="1283395" cy="7371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制定技术方案</a:t>
              </a: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0BC4B358-B947-C897-C961-56216023EB19}"/>
              </a:ext>
            </a:extLst>
          </p:cNvPr>
          <p:cNvGrpSpPr/>
          <p:nvPr/>
        </p:nvGrpSpPr>
        <p:grpSpPr>
          <a:xfrm>
            <a:off x="5604628" y="747528"/>
            <a:ext cx="1283396" cy="945065"/>
            <a:chOff x="5349984" y="874850"/>
            <a:chExt cx="1283396" cy="99837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AD02D51-5E95-96D8-CCA3-27D9500962D2}"/>
                </a:ext>
              </a:extLst>
            </p:cNvPr>
            <p:cNvSpPr/>
            <p:nvPr/>
          </p:nvSpPr>
          <p:spPr>
            <a:xfrm>
              <a:off x="5349985" y="874850"/>
              <a:ext cx="1283395" cy="2612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9-16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917160E-4D26-D761-5EFB-E87BFDF4153F}"/>
                </a:ext>
              </a:extLst>
            </p:cNvPr>
            <p:cNvSpPr/>
            <p:nvPr/>
          </p:nvSpPr>
          <p:spPr>
            <a:xfrm>
              <a:off x="5349984" y="1136107"/>
              <a:ext cx="1283395" cy="7371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供应商交流，提交合同申请</a:t>
              </a: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9907D216-DEE8-C4C3-06EC-F97D203C17C6}"/>
              </a:ext>
            </a:extLst>
          </p:cNvPr>
          <p:cNvGrpSpPr/>
          <p:nvPr/>
        </p:nvGrpSpPr>
        <p:grpSpPr>
          <a:xfrm>
            <a:off x="7573824" y="747528"/>
            <a:ext cx="1284732" cy="945065"/>
            <a:chOff x="7319180" y="874850"/>
            <a:chExt cx="1284732" cy="99837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3375C6B-1236-5FB1-89D5-5FAD59F29B9A}"/>
                </a:ext>
              </a:extLst>
            </p:cNvPr>
            <p:cNvSpPr/>
            <p:nvPr/>
          </p:nvSpPr>
          <p:spPr>
            <a:xfrm>
              <a:off x="7320517" y="874850"/>
              <a:ext cx="1283395" cy="2612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9-25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41D2FB5-3360-6A5A-628F-C80433747543}"/>
                </a:ext>
              </a:extLst>
            </p:cNvPr>
            <p:cNvSpPr/>
            <p:nvPr/>
          </p:nvSpPr>
          <p:spPr>
            <a:xfrm>
              <a:off x="7319180" y="1136107"/>
              <a:ext cx="1283395" cy="7371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修订验收标准作为云平台需求</a:t>
              </a:r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E9D7999C-BFE6-FDDA-95CE-194EEA60B15A}"/>
              </a:ext>
            </a:extLst>
          </p:cNvPr>
          <p:cNvGrpSpPr/>
          <p:nvPr/>
        </p:nvGrpSpPr>
        <p:grpSpPr>
          <a:xfrm>
            <a:off x="9545693" y="747528"/>
            <a:ext cx="1283395" cy="945065"/>
            <a:chOff x="9291049" y="874850"/>
            <a:chExt cx="1283395" cy="9983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2BF4229-139F-53AC-6695-52820129333B}"/>
                </a:ext>
              </a:extLst>
            </p:cNvPr>
            <p:cNvSpPr/>
            <p:nvPr/>
          </p:nvSpPr>
          <p:spPr>
            <a:xfrm>
              <a:off x="9291049" y="874850"/>
              <a:ext cx="1283395" cy="2612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10-2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71A7DDB-2FB3-F64A-CEFE-C65CF3ED6C6F}"/>
                </a:ext>
              </a:extLst>
            </p:cNvPr>
            <p:cNvSpPr/>
            <p:nvPr/>
          </p:nvSpPr>
          <p:spPr>
            <a:xfrm>
              <a:off x="9291049" y="1136107"/>
              <a:ext cx="1283395" cy="7371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合同主体不正确打回</a:t>
              </a: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E2EAD7EE-3C3C-3851-A3D6-3B3B637059C5}"/>
              </a:ext>
            </a:extLst>
          </p:cNvPr>
          <p:cNvGrpSpPr/>
          <p:nvPr/>
        </p:nvGrpSpPr>
        <p:grpSpPr>
          <a:xfrm>
            <a:off x="7575162" y="2015723"/>
            <a:ext cx="1283395" cy="945065"/>
            <a:chOff x="7320518" y="2305091"/>
            <a:chExt cx="1283395" cy="99837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54F28AB-85BA-3DE4-C468-F136EA045C20}"/>
                </a:ext>
              </a:extLst>
            </p:cNvPr>
            <p:cNvSpPr/>
            <p:nvPr/>
          </p:nvSpPr>
          <p:spPr>
            <a:xfrm>
              <a:off x="7320518" y="2305091"/>
              <a:ext cx="1283395" cy="2612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10-13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8AC8AF3-EBBF-EFD8-6C0F-578649BC1A16}"/>
                </a:ext>
              </a:extLst>
            </p:cNvPr>
            <p:cNvSpPr/>
            <p:nvPr/>
          </p:nvSpPr>
          <p:spPr>
            <a:xfrm>
              <a:off x="7320518" y="2566348"/>
              <a:ext cx="1283395" cy="7371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变更主体后提交</a:t>
              </a: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C943A052-BCE6-89F1-C6A4-3B92B8044068}"/>
              </a:ext>
            </a:extLst>
          </p:cNvPr>
          <p:cNvGrpSpPr/>
          <p:nvPr/>
        </p:nvGrpSpPr>
        <p:grpSpPr>
          <a:xfrm>
            <a:off x="5603293" y="2015723"/>
            <a:ext cx="1283395" cy="945065"/>
            <a:chOff x="5348649" y="2305091"/>
            <a:chExt cx="1283395" cy="99837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9735DE5-3085-BCA8-F9C1-6E71AA04739A}"/>
                </a:ext>
              </a:extLst>
            </p:cNvPr>
            <p:cNvSpPr/>
            <p:nvPr/>
          </p:nvSpPr>
          <p:spPr>
            <a:xfrm>
              <a:off x="5348649" y="2305091"/>
              <a:ext cx="1283395" cy="2612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10-15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2F6E1C6-DC15-0DDA-F9EA-39360AF8A9C3}"/>
                </a:ext>
              </a:extLst>
            </p:cNvPr>
            <p:cNvSpPr/>
            <p:nvPr/>
          </p:nvSpPr>
          <p:spPr>
            <a:xfrm>
              <a:off x="5348649" y="2566348"/>
              <a:ext cx="1283395" cy="7371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合同审批完成，发起用印、施工</a:t>
              </a:r>
            </a:p>
          </p:txBody>
        </p: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BA73E538-4E3D-E92C-ECDB-3022C7A9E18F}"/>
              </a:ext>
            </a:extLst>
          </p:cNvPr>
          <p:cNvGrpSpPr/>
          <p:nvPr/>
        </p:nvGrpSpPr>
        <p:grpSpPr>
          <a:xfrm>
            <a:off x="1676873" y="2015723"/>
            <a:ext cx="1283395" cy="945065"/>
            <a:chOff x="1422229" y="2305091"/>
            <a:chExt cx="1283395" cy="99837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7E9264D-9F52-6999-09E4-9857F145FDEC}"/>
                </a:ext>
              </a:extLst>
            </p:cNvPr>
            <p:cNvSpPr/>
            <p:nvPr/>
          </p:nvSpPr>
          <p:spPr>
            <a:xfrm>
              <a:off x="1422229" y="2305091"/>
              <a:ext cx="1283395" cy="2612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10-19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444F2CD-F42B-5678-3697-178E2F4016B7}"/>
                </a:ext>
              </a:extLst>
            </p:cNvPr>
            <p:cNvSpPr/>
            <p:nvPr/>
          </p:nvSpPr>
          <p:spPr>
            <a:xfrm>
              <a:off x="1422229" y="2566348"/>
              <a:ext cx="1283395" cy="7371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取消用印流程</a:t>
              </a:r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CC6DE51B-02F6-F2C7-80CC-3FCA138013DE}"/>
              </a:ext>
            </a:extLst>
          </p:cNvPr>
          <p:cNvGrpSpPr/>
          <p:nvPr/>
        </p:nvGrpSpPr>
        <p:grpSpPr>
          <a:xfrm>
            <a:off x="9527155" y="3283317"/>
            <a:ext cx="1283395" cy="950327"/>
            <a:chOff x="9272511" y="3746308"/>
            <a:chExt cx="1283395" cy="100393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7A9F395-F381-44C2-1DF6-71D6F9FA0EDD}"/>
                </a:ext>
              </a:extLst>
            </p:cNvPr>
            <p:cNvSpPr/>
            <p:nvPr/>
          </p:nvSpPr>
          <p:spPr>
            <a:xfrm>
              <a:off x="9272511" y="3746308"/>
              <a:ext cx="1283395" cy="2612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11-7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2FC2181-54A4-FE62-CF3B-3CFCD8C17604}"/>
                </a:ext>
              </a:extLst>
            </p:cNvPr>
            <p:cNvSpPr/>
            <p:nvPr/>
          </p:nvSpPr>
          <p:spPr>
            <a:xfrm>
              <a:off x="9272511" y="4013124"/>
              <a:ext cx="1283395" cy="7371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完成付款申请</a:t>
              </a: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BCAB6F9-4D62-9E70-F620-ADE26A48BE29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946960" y="1343714"/>
            <a:ext cx="687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4572D69-7C87-815F-2DB6-A64F0BCBD08C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917491" y="1343714"/>
            <a:ext cx="687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DA49096-CDAA-460D-F203-0EC5C95043C1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6888023" y="1343714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D46BF63-76B8-6154-D48C-5E70EAFDE6D8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8857219" y="1343714"/>
            <a:ext cx="688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0449833-7B6B-A909-2E17-B4E1D56CAD4E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 flipH="1">
            <a:off x="6886688" y="2611909"/>
            <a:ext cx="688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F57CBA3-6CFE-0B5F-6FC3-D131C9E0917B}"/>
              </a:ext>
            </a:extLst>
          </p:cNvPr>
          <p:cNvCxnSpPr>
            <a:cxnSpLocks/>
            <a:stCxn id="17" idx="1"/>
            <a:endCxn id="72" idx="3"/>
          </p:cNvCxnSpPr>
          <p:nvPr/>
        </p:nvCxnSpPr>
        <p:spPr>
          <a:xfrm flipH="1" flipV="1">
            <a:off x="4932974" y="2607263"/>
            <a:ext cx="670319" cy="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CDA91B4-499A-1027-A24D-D215A8C14EDE}"/>
              </a:ext>
            </a:extLst>
          </p:cNvPr>
          <p:cNvCxnSpPr>
            <a:cxnSpLocks/>
            <a:stCxn id="88" idx="3"/>
            <a:endCxn id="23" idx="1"/>
          </p:cNvCxnSpPr>
          <p:nvPr/>
        </p:nvCxnSpPr>
        <p:spPr>
          <a:xfrm flipV="1">
            <a:off x="8857219" y="3884765"/>
            <a:ext cx="669936" cy="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31D1B1C-613B-B700-0C49-3B5CC8A784C8}"/>
              </a:ext>
            </a:extLst>
          </p:cNvPr>
          <p:cNvSpPr txBox="1"/>
          <p:nvPr/>
        </p:nvSpPr>
        <p:spPr>
          <a:xfrm>
            <a:off x="3116002" y="14693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5d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6717621-BD4F-AD6A-1F30-7B8FA88F1C87}"/>
              </a:ext>
            </a:extLst>
          </p:cNvPr>
          <p:cNvSpPr txBox="1"/>
          <p:nvPr/>
        </p:nvSpPr>
        <p:spPr>
          <a:xfrm>
            <a:off x="5083767" y="146934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16d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2F70448-9C2E-59FC-29ED-7FF1C9178E84}"/>
              </a:ext>
            </a:extLst>
          </p:cNvPr>
          <p:cNvSpPr txBox="1"/>
          <p:nvPr/>
        </p:nvSpPr>
        <p:spPr>
          <a:xfrm>
            <a:off x="7052295" y="14693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9d</a:t>
            </a:r>
            <a:endParaRPr lang="zh-CN" altLang="en-US" sz="12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9E4B099-3ED8-A78D-4A54-D8E62173454D}"/>
              </a:ext>
            </a:extLst>
          </p:cNvPr>
          <p:cNvSpPr txBox="1"/>
          <p:nvPr/>
        </p:nvSpPr>
        <p:spPr>
          <a:xfrm>
            <a:off x="9016828" y="14693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7d</a:t>
            </a:r>
            <a:endParaRPr lang="zh-CN" altLang="en-US" sz="1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58AF154-89F9-421B-2A73-382972EC7AC5}"/>
              </a:ext>
            </a:extLst>
          </p:cNvPr>
          <p:cNvSpPr txBox="1"/>
          <p:nvPr/>
        </p:nvSpPr>
        <p:spPr>
          <a:xfrm>
            <a:off x="1453094" y="301206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2d</a:t>
            </a:r>
            <a:endParaRPr lang="zh-CN" altLang="en-US" sz="1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7C36B0C-1EA6-F237-91DD-89E47AAF19C5}"/>
              </a:ext>
            </a:extLst>
          </p:cNvPr>
          <p:cNvSpPr txBox="1"/>
          <p:nvPr/>
        </p:nvSpPr>
        <p:spPr>
          <a:xfrm>
            <a:off x="5081764" y="273753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endParaRPr lang="zh-CN" altLang="en-US" sz="1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12EDA08-8D33-176C-C33A-5DF807F53311}"/>
              </a:ext>
            </a:extLst>
          </p:cNvPr>
          <p:cNvSpPr txBox="1"/>
          <p:nvPr/>
        </p:nvSpPr>
        <p:spPr>
          <a:xfrm>
            <a:off x="7046297" y="273753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2d</a:t>
            </a:r>
            <a:endParaRPr lang="zh-CN" altLang="en-US" sz="1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92BDC5B-8C90-D1A6-E522-49A8BA361A90}"/>
              </a:ext>
            </a:extLst>
          </p:cNvPr>
          <p:cNvSpPr txBox="1"/>
          <p:nvPr/>
        </p:nvSpPr>
        <p:spPr>
          <a:xfrm>
            <a:off x="11129571" y="17340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修订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1304843-A1C0-B30A-8756-EF1A71B891B2}"/>
              </a:ext>
            </a:extLst>
          </p:cNvPr>
          <p:cNvSpPr txBox="1"/>
          <p:nvPr/>
        </p:nvSpPr>
        <p:spPr>
          <a:xfrm>
            <a:off x="3116002" y="10087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规划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7081EA1-8D77-59FC-34B4-6728202218E9}"/>
              </a:ext>
            </a:extLst>
          </p:cNvPr>
          <p:cNvSpPr txBox="1"/>
          <p:nvPr/>
        </p:nvSpPr>
        <p:spPr>
          <a:xfrm>
            <a:off x="5083767" y="10087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调研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FE0457A-4EA0-19F3-B487-2A2A6D0EF1D9}"/>
              </a:ext>
            </a:extLst>
          </p:cNvPr>
          <p:cNvSpPr txBox="1"/>
          <p:nvPr/>
        </p:nvSpPr>
        <p:spPr>
          <a:xfrm>
            <a:off x="7052295" y="10087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修订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14C0ABD-DF23-C869-CC77-062E84090C36}"/>
              </a:ext>
            </a:extLst>
          </p:cNvPr>
          <p:cNvSpPr txBox="1"/>
          <p:nvPr/>
        </p:nvSpPr>
        <p:spPr>
          <a:xfrm>
            <a:off x="9016828" y="10087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审批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D81CA5C-F92E-5688-B817-053D45570EAA}"/>
              </a:ext>
            </a:extLst>
          </p:cNvPr>
          <p:cNvSpPr txBox="1"/>
          <p:nvPr/>
        </p:nvSpPr>
        <p:spPr>
          <a:xfrm>
            <a:off x="948470" y="299572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等待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74C111B-C8C1-07BF-205C-8E237857F9ED}"/>
              </a:ext>
            </a:extLst>
          </p:cNvPr>
          <p:cNvSpPr txBox="1"/>
          <p:nvPr/>
        </p:nvSpPr>
        <p:spPr>
          <a:xfrm>
            <a:off x="5081764" y="22769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等待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6F26424-4D71-7DBA-A157-8E17BF3CA14F}"/>
              </a:ext>
            </a:extLst>
          </p:cNvPr>
          <p:cNvSpPr txBox="1"/>
          <p:nvPr/>
        </p:nvSpPr>
        <p:spPr>
          <a:xfrm>
            <a:off x="7046297" y="22769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审批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9699776-3054-9708-6864-9980BD006047}"/>
              </a:ext>
            </a:extLst>
          </p:cNvPr>
          <p:cNvSpPr txBox="1"/>
          <p:nvPr/>
        </p:nvSpPr>
        <p:spPr>
          <a:xfrm>
            <a:off x="10631096" y="173404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10d</a:t>
            </a:r>
            <a:endParaRPr lang="zh-CN" altLang="en-US" sz="1200" b="1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E5B4A2B7-6835-56D6-9439-8576A81F9C98}"/>
              </a:ext>
            </a:extLst>
          </p:cNvPr>
          <p:cNvGrpSpPr/>
          <p:nvPr/>
        </p:nvGrpSpPr>
        <p:grpSpPr>
          <a:xfrm>
            <a:off x="9545693" y="2034227"/>
            <a:ext cx="1283395" cy="945065"/>
            <a:chOff x="9291049" y="2323595"/>
            <a:chExt cx="1283395" cy="998375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5190F1F-9A3B-F70F-0836-0428C836AC15}"/>
                </a:ext>
              </a:extLst>
            </p:cNvPr>
            <p:cNvSpPr/>
            <p:nvPr/>
          </p:nvSpPr>
          <p:spPr>
            <a:xfrm>
              <a:off x="9291049" y="2323595"/>
              <a:ext cx="1283395" cy="2612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10-12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1C68114-84C0-987D-E5B9-B2E4C3EC20D9}"/>
                </a:ext>
              </a:extLst>
            </p:cNvPr>
            <p:cNvSpPr/>
            <p:nvPr/>
          </p:nvSpPr>
          <p:spPr>
            <a:xfrm>
              <a:off x="9291049" y="2584852"/>
              <a:ext cx="1283395" cy="7371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再次合同主体不正确打回</a:t>
              </a:r>
            </a:p>
          </p:txBody>
        </p:sp>
      </p:grp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2B85385-3B77-AF90-0A44-21FFDBF71DF2}"/>
              </a:ext>
            </a:extLst>
          </p:cNvPr>
          <p:cNvCxnSpPr>
            <a:stCxn id="13" idx="3"/>
            <a:endCxn id="62" idx="3"/>
          </p:cNvCxnSpPr>
          <p:nvPr/>
        </p:nvCxnSpPr>
        <p:spPr>
          <a:xfrm>
            <a:off x="10829088" y="1343714"/>
            <a:ext cx="12700" cy="128669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3B743D6-2AA5-2D66-19AA-EF1941DC5DB5}"/>
              </a:ext>
            </a:extLst>
          </p:cNvPr>
          <p:cNvCxnSpPr/>
          <p:nvPr/>
        </p:nvCxnSpPr>
        <p:spPr>
          <a:xfrm>
            <a:off x="8857219" y="2669601"/>
            <a:ext cx="688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AE76BCD3-95E6-23D7-CF8E-7D8AA7900465}"/>
              </a:ext>
            </a:extLst>
          </p:cNvPr>
          <p:cNvSpPr txBox="1"/>
          <p:nvPr/>
        </p:nvSpPr>
        <p:spPr>
          <a:xfrm>
            <a:off x="9016828" y="276160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1d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59DF8AC-B63A-DCE7-0D19-A7287E06A45A}"/>
              </a:ext>
            </a:extLst>
          </p:cNvPr>
          <p:cNvSpPr txBox="1"/>
          <p:nvPr/>
        </p:nvSpPr>
        <p:spPr>
          <a:xfrm>
            <a:off x="9016828" y="230104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修订</a:t>
            </a:r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3D3C7ADA-0A92-2B7C-E060-FB9156F79F60}"/>
              </a:ext>
            </a:extLst>
          </p:cNvPr>
          <p:cNvGrpSpPr/>
          <p:nvPr/>
        </p:nvGrpSpPr>
        <p:grpSpPr>
          <a:xfrm>
            <a:off x="3649579" y="2011077"/>
            <a:ext cx="1283396" cy="945065"/>
            <a:chOff x="3394935" y="2300445"/>
            <a:chExt cx="1283396" cy="998375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D1354A2C-0621-2EE4-3DC6-48EE65426B79}"/>
                </a:ext>
              </a:extLst>
            </p:cNvPr>
            <p:cNvSpPr/>
            <p:nvPr/>
          </p:nvSpPr>
          <p:spPr>
            <a:xfrm>
              <a:off x="3394936" y="2300445"/>
              <a:ext cx="1283395" cy="2612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10-18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5E7FC62-AC6A-93E5-9D66-6D71BF7F0CD0}"/>
                </a:ext>
              </a:extLst>
            </p:cNvPr>
            <p:cNvSpPr/>
            <p:nvPr/>
          </p:nvSpPr>
          <p:spPr>
            <a:xfrm>
              <a:off x="3394935" y="2561702"/>
              <a:ext cx="1283395" cy="7371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发起用印流程</a:t>
              </a:r>
            </a:p>
          </p:txBody>
        </p:sp>
      </p:grp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24EB8C1F-02DF-1732-F5E6-3D86E191804C}"/>
              </a:ext>
            </a:extLst>
          </p:cNvPr>
          <p:cNvCxnSpPr>
            <a:cxnSpLocks/>
            <a:stCxn id="72" idx="1"/>
            <a:endCxn id="21" idx="3"/>
          </p:cNvCxnSpPr>
          <p:nvPr/>
        </p:nvCxnSpPr>
        <p:spPr>
          <a:xfrm flipH="1">
            <a:off x="2960268" y="2607263"/>
            <a:ext cx="689311" cy="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7E44F373-BDE7-4989-8C0E-48453E894FFF}"/>
              </a:ext>
            </a:extLst>
          </p:cNvPr>
          <p:cNvSpPr txBox="1"/>
          <p:nvPr/>
        </p:nvSpPr>
        <p:spPr>
          <a:xfrm>
            <a:off x="3095750" y="273753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1d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8BE7C37-D4C1-21C7-2931-F4092441EB6C}"/>
              </a:ext>
            </a:extLst>
          </p:cNvPr>
          <p:cNvSpPr txBox="1"/>
          <p:nvPr/>
        </p:nvSpPr>
        <p:spPr>
          <a:xfrm>
            <a:off x="3095750" y="22769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沟通</a:t>
            </a:r>
          </a:p>
        </p:txBody>
      </p: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834EB99-1E95-9E64-889E-356D04D7654D}"/>
              </a:ext>
            </a:extLst>
          </p:cNvPr>
          <p:cNvGrpSpPr/>
          <p:nvPr/>
        </p:nvGrpSpPr>
        <p:grpSpPr>
          <a:xfrm>
            <a:off x="1676872" y="3275651"/>
            <a:ext cx="1283396" cy="937534"/>
            <a:chOff x="1422228" y="3738641"/>
            <a:chExt cx="1283396" cy="990419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5F25CE7D-24D7-EF06-42A9-CCD49DADB4C5}"/>
                </a:ext>
              </a:extLst>
            </p:cNvPr>
            <p:cNvSpPr/>
            <p:nvPr/>
          </p:nvSpPr>
          <p:spPr>
            <a:xfrm>
              <a:off x="1422229" y="3738641"/>
              <a:ext cx="1283395" cy="2612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10-21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1B19A6F-BBC1-CB1B-F0E3-D12A6238DC13}"/>
                </a:ext>
              </a:extLst>
            </p:cNvPr>
            <p:cNvSpPr/>
            <p:nvPr/>
          </p:nvSpPr>
          <p:spPr>
            <a:xfrm>
              <a:off x="1422228" y="3991942"/>
              <a:ext cx="1283395" cy="7371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开始合同盖章</a:t>
              </a:r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2E3A70C4-DCF4-A8A7-9EFC-45E1DF2DF11B}"/>
              </a:ext>
            </a:extLst>
          </p:cNvPr>
          <p:cNvGrpSpPr/>
          <p:nvPr/>
        </p:nvGrpSpPr>
        <p:grpSpPr>
          <a:xfrm>
            <a:off x="3648682" y="3290575"/>
            <a:ext cx="1283396" cy="943458"/>
            <a:chOff x="3394038" y="3753565"/>
            <a:chExt cx="1283396" cy="996677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2862F8E-9BE7-373A-9AA3-F8E41228E80D}"/>
                </a:ext>
              </a:extLst>
            </p:cNvPr>
            <p:cNvSpPr/>
            <p:nvPr/>
          </p:nvSpPr>
          <p:spPr>
            <a:xfrm>
              <a:off x="3394039" y="3753565"/>
              <a:ext cx="1283395" cy="2612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11-1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5D163226-5645-43C2-AFD6-979ACB1E8877}"/>
                </a:ext>
              </a:extLst>
            </p:cNvPr>
            <p:cNvSpPr/>
            <p:nvPr/>
          </p:nvSpPr>
          <p:spPr>
            <a:xfrm>
              <a:off x="3394038" y="4013124"/>
              <a:ext cx="1283395" cy="7371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合同盖章结束，启动付款</a:t>
              </a:r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47A20D0F-3B0A-09D4-1248-FFC9EBC7817A}"/>
              </a:ext>
            </a:extLst>
          </p:cNvPr>
          <p:cNvGrpSpPr/>
          <p:nvPr/>
        </p:nvGrpSpPr>
        <p:grpSpPr>
          <a:xfrm>
            <a:off x="5574207" y="3290575"/>
            <a:ext cx="1283395" cy="943458"/>
            <a:chOff x="5319563" y="3753565"/>
            <a:chExt cx="1283395" cy="996677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3895F17-8A8B-371A-929F-B7878B57C27D}"/>
                </a:ext>
              </a:extLst>
            </p:cNvPr>
            <p:cNvSpPr/>
            <p:nvPr/>
          </p:nvSpPr>
          <p:spPr>
            <a:xfrm>
              <a:off x="5319563" y="3753565"/>
              <a:ext cx="1283395" cy="2612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11-5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4AF8529-6DB6-F98D-3AD5-A97DAA10A68D}"/>
                </a:ext>
              </a:extLst>
            </p:cNvPr>
            <p:cNvSpPr/>
            <p:nvPr/>
          </p:nvSpPr>
          <p:spPr>
            <a:xfrm>
              <a:off x="5319563" y="4013124"/>
              <a:ext cx="1283395" cy="7371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修正供应商账户问题</a:t>
              </a:r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B62E25FD-5944-194D-03DF-C9A183CE33DB}"/>
              </a:ext>
            </a:extLst>
          </p:cNvPr>
          <p:cNvGrpSpPr/>
          <p:nvPr/>
        </p:nvGrpSpPr>
        <p:grpSpPr>
          <a:xfrm>
            <a:off x="7573824" y="3290575"/>
            <a:ext cx="1283395" cy="943458"/>
            <a:chOff x="7319180" y="3753565"/>
            <a:chExt cx="1283395" cy="996677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7769332D-7BA5-6231-4457-90CE934594AA}"/>
                </a:ext>
              </a:extLst>
            </p:cNvPr>
            <p:cNvSpPr/>
            <p:nvPr/>
          </p:nvSpPr>
          <p:spPr>
            <a:xfrm>
              <a:off x="7319180" y="3753565"/>
              <a:ext cx="1283395" cy="2612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11-6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BD679A7-0FDE-7455-DD0D-E7FE4AFBD72B}"/>
                </a:ext>
              </a:extLst>
            </p:cNvPr>
            <p:cNvSpPr/>
            <p:nvPr/>
          </p:nvSpPr>
          <p:spPr>
            <a:xfrm>
              <a:off x="7319180" y="4013124"/>
              <a:ext cx="1283395" cy="7371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修正供应商账户问题</a:t>
              </a:r>
            </a:p>
          </p:txBody>
        </p:sp>
      </p:grp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1FBA3716-114E-8861-2A10-4371ADC802FF}"/>
              </a:ext>
            </a:extLst>
          </p:cNvPr>
          <p:cNvCxnSpPr>
            <a:cxnSpLocks/>
            <a:stCxn id="21" idx="1"/>
            <a:endCxn id="82" idx="1"/>
          </p:cNvCxnSpPr>
          <p:nvPr/>
        </p:nvCxnSpPr>
        <p:spPr>
          <a:xfrm rot="10800000" flipV="1">
            <a:off x="1676873" y="2611908"/>
            <a:ext cx="1" cy="1252397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1DA12B1-8918-F1EB-1913-EE101F8FD91A}"/>
              </a:ext>
            </a:extLst>
          </p:cNvPr>
          <p:cNvCxnSpPr>
            <a:cxnSpLocks/>
          </p:cNvCxnSpPr>
          <p:nvPr/>
        </p:nvCxnSpPr>
        <p:spPr>
          <a:xfrm>
            <a:off x="2946960" y="3925778"/>
            <a:ext cx="687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8FCFFEF2-4E6A-F149-7689-8D44E99CF070}"/>
              </a:ext>
            </a:extLst>
          </p:cNvPr>
          <p:cNvCxnSpPr>
            <a:cxnSpLocks/>
          </p:cNvCxnSpPr>
          <p:nvPr/>
        </p:nvCxnSpPr>
        <p:spPr>
          <a:xfrm>
            <a:off x="4917491" y="3925778"/>
            <a:ext cx="687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82671DC-CC1A-43FD-2C9F-A977EED30091}"/>
              </a:ext>
            </a:extLst>
          </p:cNvPr>
          <p:cNvCxnSpPr>
            <a:cxnSpLocks/>
          </p:cNvCxnSpPr>
          <p:nvPr/>
        </p:nvCxnSpPr>
        <p:spPr>
          <a:xfrm>
            <a:off x="6888023" y="3925778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3073BF8-500B-6255-1B87-41AFE5211041}"/>
              </a:ext>
            </a:extLst>
          </p:cNvPr>
          <p:cNvSpPr txBox="1"/>
          <p:nvPr/>
        </p:nvSpPr>
        <p:spPr>
          <a:xfrm>
            <a:off x="3116002" y="4017778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10d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EB080F35-2654-BAAF-D975-97A057CD66B5}"/>
              </a:ext>
            </a:extLst>
          </p:cNvPr>
          <p:cNvSpPr txBox="1"/>
          <p:nvPr/>
        </p:nvSpPr>
        <p:spPr>
          <a:xfrm>
            <a:off x="5083767" y="401777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4d</a:t>
            </a:r>
            <a:endParaRPr lang="zh-CN" altLang="en-US" sz="1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2FFF898-C310-E14C-858E-C2D6E6B103F0}"/>
              </a:ext>
            </a:extLst>
          </p:cNvPr>
          <p:cNvSpPr txBox="1"/>
          <p:nvPr/>
        </p:nvSpPr>
        <p:spPr>
          <a:xfrm>
            <a:off x="7052295" y="401777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1d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46EF08D-42DC-5D3E-B9A5-3A3458D324D8}"/>
              </a:ext>
            </a:extLst>
          </p:cNvPr>
          <p:cNvSpPr txBox="1"/>
          <p:nvPr/>
        </p:nvSpPr>
        <p:spPr>
          <a:xfrm>
            <a:off x="9016828" y="401777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1d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57D2CB4B-368D-FCB3-5545-EA950901F8F5}"/>
              </a:ext>
            </a:extLst>
          </p:cNvPr>
          <p:cNvSpPr txBox="1"/>
          <p:nvPr/>
        </p:nvSpPr>
        <p:spPr>
          <a:xfrm>
            <a:off x="3116002" y="355721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盖章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A25EBB9D-9166-6B4A-CBB7-EF01E5ECD5C7}"/>
              </a:ext>
            </a:extLst>
          </p:cNvPr>
          <p:cNvSpPr txBox="1"/>
          <p:nvPr/>
        </p:nvSpPr>
        <p:spPr>
          <a:xfrm>
            <a:off x="5083767" y="355721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审批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29416320-BD78-8CAC-24A1-B82B20FF6FB3}"/>
              </a:ext>
            </a:extLst>
          </p:cNvPr>
          <p:cNvSpPr txBox="1"/>
          <p:nvPr/>
        </p:nvSpPr>
        <p:spPr>
          <a:xfrm>
            <a:off x="7052295" y="355721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修订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BC51590-2E8E-29B1-9BA8-A114C20CA094}"/>
              </a:ext>
            </a:extLst>
          </p:cNvPr>
          <p:cNvSpPr txBox="1"/>
          <p:nvPr/>
        </p:nvSpPr>
        <p:spPr>
          <a:xfrm>
            <a:off x="9016828" y="355721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审批</a:t>
            </a:r>
          </a:p>
        </p:txBody>
      </p:sp>
      <p:graphicFrame>
        <p:nvGraphicFramePr>
          <p:cNvPr id="141" name="表格 58">
            <a:extLst>
              <a:ext uri="{FF2B5EF4-FFF2-40B4-BE49-F238E27FC236}">
                <a16:creationId xmlns:a16="http://schemas.microsoft.com/office/drawing/2014/main" id="{A43B0ECB-68EE-F439-A3A8-7DF28B24A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677184"/>
              </p:ext>
            </p:extLst>
          </p:nvPr>
        </p:nvGraphicFramePr>
        <p:xfrm>
          <a:off x="1663565" y="4708949"/>
          <a:ext cx="6399675" cy="1752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49138">
                  <a:extLst>
                    <a:ext uri="{9D8B030D-6E8A-4147-A177-3AD203B41FA5}">
                      <a16:colId xmlns:a16="http://schemas.microsoft.com/office/drawing/2014/main" val="3383382582"/>
                    </a:ext>
                  </a:extLst>
                </a:gridCol>
                <a:gridCol w="3289301">
                  <a:extLst>
                    <a:ext uri="{9D8B030D-6E8A-4147-A177-3AD203B41FA5}">
                      <a16:colId xmlns:a16="http://schemas.microsoft.com/office/drawing/2014/main" val="3499494678"/>
                    </a:ext>
                  </a:extLst>
                </a:gridCol>
                <a:gridCol w="1112249">
                  <a:extLst>
                    <a:ext uri="{9D8B030D-6E8A-4147-A177-3AD203B41FA5}">
                      <a16:colId xmlns:a16="http://schemas.microsoft.com/office/drawing/2014/main" val="3779950308"/>
                    </a:ext>
                  </a:extLst>
                </a:gridCol>
                <a:gridCol w="1248987">
                  <a:extLst>
                    <a:ext uri="{9D8B030D-6E8A-4147-A177-3AD203B41FA5}">
                      <a16:colId xmlns:a16="http://schemas.microsoft.com/office/drawing/2014/main" val="2799572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异常因素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影响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影响权重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74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solidFill>
                            <a:srgbClr val="FF0000"/>
                          </a:solidFill>
                        </a:rPr>
                        <a:t>审批</a:t>
                      </a:r>
                      <a:r>
                        <a:rPr lang="zh-CN" altLang="en-US" sz="1200" b="1" dirty="0"/>
                        <a:t>：</a:t>
                      </a:r>
                      <a:r>
                        <a:rPr lang="zh-CN" altLang="en-US" sz="1200" dirty="0"/>
                        <a:t>其中</a:t>
                      </a:r>
                      <a:r>
                        <a:rPr lang="en-US" altLang="zh-CN" sz="1200" dirty="0"/>
                        <a:t>3</a:t>
                      </a:r>
                      <a:r>
                        <a:rPr lang="zh-CN" altLang="en-US" sz="1200" dirty="0"/>
                        <a:t>段审批耗时</a:t>
                      </a:r>
                      <a:r>
                        <a:rPr lang="en-US" altLang="zh-CN" sz="1200" dirty="0"/>
                        <a:t>13d</a:t>
                      </a:r>
                      <a:r>
                        <a:rPr lang="zh-CN" altLang="en-US" sz="1200" dirty="0"/>
                        <a:t>，视作异常</a:t>
                      </a:r>
                      <a:endParaRPr lang="en-US" altLang="zh-C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13d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36.4%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4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solidFill>
                            <a:srgbClr val="FFC000"/>
                          </a:solidFill>
                        </a:rPr>
                        <a:t>修订</a:t>
                      </a:r>
                      <a:r>
                        <a:rPr lang="zh-CN" altLang="en-US" sz="1200" b="1" dirty="0"/>
                        <a:t>：</a:t>
                      </a:r>
                      <a:r>
                        <a:rPr lang="zh-CN" altLang="en-US" sz="1200" dirty="0"/>
                        <a:t>其中</a:t>
                      </a:r>
                      <a:r>
                        <a:rPr lang="en-US" altLang="zh-CN" sz="1200" dirty="0"/>
                        <a:t>2</a:t>
                      </a:r>
                      <a:r>
                        <a:rPr lang="zh-CN" altLang="en-US" sz="1200" dirty="0"/>
                        <a:t>段修订耗时</a:t>
                      </a:r>
                      <a:r>
                        <a:rPr lang="en-US" altLang="zh-CN" sz="1200" dirty="0"/>
                        <a:t>19d</a:t>
                      </a:r>
                      <a:r>
                        <a:rPr lang="zh-CN" altLang="en-US" sz="1200" dirty="0"/>
                        <a:t>，视作异常，包括：遗漏云平台内容、合同主体不正确共计耗时</a:t>
                      </a:r>
                      <a:r>
                        <a:rPr lang="en-US" altLang="zh-CN" sz="1200" dirty="0"/>
                        <a:t>23d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23d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60.5%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35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solidFill>
                            <a:schemeClr val="accent1"/>
                          </a:solidFill>
                        </a:rPr>
                        <a:t>等待</a:t>
                      </a:r>
                      <a:r>
                        <a:rPr lang="zh-CN" altLang="en-US" sz="1200" b="1" dirty="0"/>
                        <a:t>：</a:t>
                      </a:r>
                      <a:r>
                        <a:rPr lang="zh-CN" altLang="en-US" sz="1200" b="0" dirty="0"/>
                        <a:t>其中</a:t>
                      </a:r>
                      <a:r>
                        <a:rPr lang="en-US" altLang="zh-CN" sz="1200" b="0" dirty="0"/>
                        <a:t>2</a:t>
                      </a:r>
                      <a:r>
                        <a:rPr lang="zh-CN" altLang="en-US" sz="1200" dirty="0"/>
                        <a:t>段等待共耗时</a:t>
                      </a:r>
                      <a:r>
                        <a:rPr lang="en-US" altLang="zh-CN" sz="1200" dirty="0"/>
                        <a:t>5d</a:t>
                      </a:r>
                      <a:r>
                        <a:rPr lang="zh-CN" altLang="en-US" sz="1200" dirty="0"/>
                        <a:t>，视作异常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13.1%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67147"/>
                  </a:ext>
                </a:extLst>
              </a:tr>
            </a:tbl>
          </a:graphicData>
        </a:graphic>
      </p:graphicFrame>
      <p:graphicFrame>
        <p:nvGraphicFramePr>
          <p:cNvPr id="144" name="图表 143">
            <a:extLst>
              <a:ext uri="{FF2B5EF4-FFF2-40B4-BE49-F238E27FC236}">
                <a16:creationId xmlns:a16="http://schemas.microsoft.com/office/drawing/2014/main" id="{BE077A09-C8EB-BB0C-4694-3BEE402084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2042075"/>
              </p:ext>
            </p:extLst>
          </p:nvPr>
        </p:nvGraphicFramePr>
        <p:xfrm>
          <a:off x="8017453" y="4546810"/>
          <a:ext cx="3358339" cy="2110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5" name="文本框 144">
            <a:extLst>
              <a:ext uri="{FF2B5EF4-FFF2-40B4-BE49-F238E27FC236}">
                <a16:creationId xmlns:a16="http://schemas.microsoft.com/office/drawing/2014/main" id="{30456D25-AC26-2AE8-B72D-EDD5606C7E98}"/>
              </a:ext>
            </a:extLst>
          </p:cNvPr>
          <p:cNvSpPr txBox="1"/>
          <p:nvPr/>
        </p:nvSpPr>
        <p:spPr>
          <a:xfrm>
            <a:off x="4849505" y="1918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繁昌场饲喂器试验复盘</a:t>
            </a:r>
          </a:p>
        </p:txBody>
      </p: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0B9097D2-0D4D-9511-5C2F-B6E5423F5C72}"/>
              </a:ext>
            </a:extLst>
          </p:cNvPr>
          <p:cNvCxnSpPr/>
          <p:nvPr/>
        </p:nvCxnSpPr>
        <p:spPr>
          <a:xfrm>
            <a:off x="948470" y="747528"/>
            <a:ext cx="0" cy="36740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90183963-EEB8-D749-60E6-42F1A98C8CB5}"/>
              </a:ext>
            </a:extLst>
          </p:cNvPr>
          <p:cNvCxnSpPr>
            <a:cxnSpLocks/>
          </p:cNvCxnSpPr>
          <p:nvPr/>
        </p:nvCxnSpPr>
        <p:spPr>
          <a:xfrm>
            <a:off x="948470" y="4708949"/>
            <a:ext cx="0" cy="18793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EC3925B3-CA9E-C1B7-7E8F-772C390F7D22}"/>
              </a:ext>
            </a:extLst>
          </p:cNvPr>
          <p:cNvSpPr txBox="1"/>
          <p:nvPr/>
        </p:nvSpPr>
        <p:spPr>
          <a:xfrm>
            <a:off x="361326" y="2059113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过程回顾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5D7DDB2-1B46-5906-C0DF-BCD2A93DD9C5}"/>
              </a:ext>
            </a:extLst>
          </p:cNvPr>
          <p:cNvSpPr txBox="1"/>
          <p:nvPr/>
        </p:nvSpPr>
        <p:spPr>
          <a:xfrm>
            <a:off x="361326" y="5094393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因素分析</a:t>
            </a:r>
          </a:p>
        </p:txBody>
      </p:sp>
    </p:spTree>
    <p:extLst>
      <p:ext uri="{BB962C8B-B14F-4D97-AF65-F5344CB8AC3E}">
        <p14:creationId xmlns:p14="http://schemas.microsoft.com/office/powerpoint/2010/main" val="323669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198</Words>
  <Application>Microsoft Office PowerPoint</Application>
  <PresentationFormat>宽屏</PresentationFormat>
  <Paragraphs>77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黑体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chenrui</dc:creator>
  <cp:lastModifiedBy>chenrui</cp:lastModifiedBy>
  <cp:revision>1</cp:revision>
  <cp:lastPrinted>2022-11-08T04:59:58Z</cp:lastPrinted>
  <dcterms:created xsi:type="dcterms:W3CDTF">2022-11-08T04:47:06Z</dcterms:created>
  <dcterms:modified xsi:type="dcterms:W3CDTF">2022-11-08T05:00:15Z</dcterms:modified>
</cp:coreProperties>
</file>