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30" r:id="rId2"/>
    <p:sldMasterId id="2147483843" r:id="rId3"/>
    <p:sldMasterId id="2147483863" r:id="rId4"/>
  </p:sldMasterIdLst>
  <p:notesMasterIdLst>
    <p:notesMasterId r:id="rId11"/>
  </p:notesMasterIdLst>
  <p:handoutMasterIdLst>
    <p:handoutMasterId r:id="rId12"/>
  </p:handoutMasterIdLst>
  <p:sldIdLst>
    <p:sldId id="390" r:id="rId5"/>
    <p:sldId id="388" r:id="rId6"/>
    <p:sldId id="389" r:id="rId7"/>
    <p:sldId id="391" r:id="rId8"/>
    <p:sldId id="392" r:id="rId9"/>
    <p:sldId id="393" r:id="rId10"/>
  </p:sldIdLst>
  <p:sldSz cx="9144000" cy="5143500" type="screen16x9"/>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2" userDrawn="1">
          <p15:clr>
            <a:srgbClr val="A4A3A4"/>
          </p15:clr>
        </p15:guide>
        <p15:guide id="2">
          <p15:clr>
            <a:srgbClr val="A4A3A4"/>
          </p15:clr>
        </p15:guide>
        <p15:guide id="3" pos="5760" userDrawn="1">
          <p15:clr>
            <a:srgbClr val="A4A3A4"/>
          </p15:clr>
        </p15:guide>
        <p15:guide id="4" orient="horz" pos="5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pos="173">
          <p15:clr>
            <a:srgbClr val="A4A3A4"/>
          </p15:clr>
        </p15:guide>
        <p15:guide id="4" pos="414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thleen Watson" initials="KW" lastIdx="1" clrIdx="0">
    <p:extLst/>
  </p:cmAuthor>
  <p:cmAuthor id="2" name="Kathleen Watson" initials="KW [2]" lastIdx="1" clrIdx="1">
    <p:extLst/>
  </p:cmAuthor>
  <p:cmAuthor id="3" name="Kathleen Watson" initials="KW [3]" lastIdx="1" clrIdx="2">
    <p:extLst/>
  </p:cmAuthor>
  <p:cmAuthor id="4" name="Kathleen Watson" initials="KW [4]" lastIdx="1" clrIdx="3">
    <p:extLst/>
  </p:cmAuthor>
  <p:cmAuthor id="5" name="Kathleen Watson" initials="KW [5]" lastIdx="1" clrIdx="4">
    <p:extLst/>
  </p:cmAuthor>
  <p:cmAuthor id="6" name="Kathleen Watson" initials="KW [6]" lastIdx="1" clrIdx="5">
    <p:extLst/>
  </p:cmAuthor>
  <p:cmAuthor id="7" name="Kathleen Watson" initials="KW [7]" lastIdx="1" clrIdx="6">
    <p:extLst/>
  </p:cmAuthor>
  <p:cmAuthor id="8" name="Kathleen Watson" initials="KW [8]" lastIdx="1" clrIdx="7">
    <p:extLst/>
  </p:cmAuthor>
  <p:cmAuthor id="9" name="Kathleen Watson" initials="KW [9]" lastIdx="1" clrIdx="8">
    <p:extLst/>
  </p:cmAuthor>
  <p:cmAuthor id="10" name="Kathleen Watson" initials="KW [10]" lastIdx="1" clrIdx="9">
    <p:extLst/>
  </p:cmAuthor>
  <p:cmAuthor id="11" name="Kathleen Watson" initials="KW [11]" lastIdx="1" clrIdx="10">
    <p:extLst/>
  </p:cmAuthor>
  <p:cmAuthor id="12" name="Kathleen Watson" initials="KW [12]" lastIdx="1" clrIdx="11">
    <p:extLst/>
  </p:cmAuthor>
  <p:cmAuthor id="13" name="Jeff San Miguel" initials="JSM" lastIdx="1" clrIdx="12">
    <p:extLst/>
  </p:cmAuthor>
  <p:cmAuthor id="14" name="Jeff San Miguel" initials="JSM [2]" lastIdx="1" clrIdx="13">
    <p:extLst/>
  </p:cmAuthor>
  <p:cmAuthor id="15" name="Jeff San Miguel" initials="JSM [3]" lastIdx="1" clrIdx="14">
    <p:extLst/>
  </p:cmAuthor>
  <p:cmAuthor id="16" name="Jeff San Miguel" initials="JSM [4]" lastIdx="1" clrIdx="15">
    <p:extLst/>
  </p:cmAuthor>
  <p:cmAuthor id="17" name="Jeff San Miguel" initials="JSM [5]" lastIdx="1" clrIdx="16">
    <p:extLst/>
  </p:cmAuthor>
  <p:cmAuthor id="18" name="Jeff San Miguel" initials="JSM [6]" lastIdx="1" clrIdx="17">
    <p:extLst/>
  </p:cmAuthor>
  <p:cmAuthor id="19" name="Jeff San Miguel" initials="JSM [7]" lastIdx="1" clrIdx="18">
    <p:extLst/>
  </p:cmAuthor>
  <p:cmAuthor id="20" name="Jeff San Miguel" initials="JSM [8]" lastIdx="1" clrIdx="19">
    <p:extLst/>
  </p:cmAuthor>
  <p:cmAuthor id="21" name="Jeff San Miguel" initials="JSM [9]" lastIdx="1" clrIdx="2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5295"/>
    <a:srgbClr val="0E1628"/>
    <a:srgbClr val="000000"/>
    <a:srgbClr val="032F46"/>
    <a:srgbClr val="06252F"/>
    <a:srgbClr val="0B3F4E"/>
    <a:srgbClr val="0A2F3B"/>
    <a:srgbClr val="155E74"/>
    <a:srgbClr val="0D143C"/>
    <a:srgbClr val="A4CE4E"/>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46" autoAdjust="0"/>
    <p:restoredTop sz="94129" autoAdjust="0"/>
  </p:normalViewPr>
  <p:slideViewPr>
    <p:cSldViewPr snapToGrid="0" snapToObjects="1" showGuides="1">
      <p:cViewPr varScale="1">
        <p:scale>
          <a:sx n="145" d="100"/>
          <a:sy n="145" d="100"/>
        </p:scale>
        <p:origin x="1272" y="114"/>
      </p:cViewPr>
      <p:guideLst>
        <p:guide orient="horz" pos="132"/>
        <p:guide/>
        <p:guide pos="5760"/>
        <p:guide orient="horz" pos="541"/>
      </p:guideLst>
    </p:cSldViewPr>
  </p:slideViewPr>
  <p:notesTextViewPr>
    <p:cViewPr>
      <p:scale>
        <a:sx n="1" d="1"/>
        <a:sy n="1" d="1"/>
      </p:scale>
      <p:origin x="0" y="0"/>
    </p:cViewPr>
  </p:notesTextViewPr>
  <p:sorterViewPr>
    <p:cViewPr>
      <p:scale>
        <a:sx n="76" d="100"/>
        <a:sy n="76" d="100"/>
      </p:scale>
      <p:origin x="0" y="0"/>
    </p:cViewPr>
  </p:sorterViewPr>
  <p:notesViewPr>
    <p:cSldViewPr snapToGrid="0" snapToObjects="1">
      <p:cViewPr varScale="1">
        <p:scale>
          <a:sx n="153" d="100"/>
          <a:sy n="153" d="100"/>
        </p:scale>
        <p:origin x="5880" y="176"/>
      </p:cViewPr>
      <p:guideLst>
        <p:guide orient="horz" pos="2880"/>
        <p:guide pos="2160"/>
        <p:guide pos="173"/>
        <p:guide pos="414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B3F974-BB90-4059-9901-8147A3A63439}" type="datetimeFigureOut">
              <a:rPr lang="en-US" smtClean="0"/>
              <a:pPr/>
              <a:t>1/18/2018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C55FBB6-509D-433A-BC0A-FC2E7C728BAD}" type="slidenum">
              <a:rPr lang="en-US" smtClean="0"/>
              <a:pPr/>
              <a:t>‹#›</a:t>
            </a:fld>
            <a:endParaRPr lang="en-US"/>
          </a:p>
        </p:txBody>
      </p:sp>
    </p:spTree>
    <p:extLst>
      <p:ext uri="{BB962C8B-B14F-4D97-AF65-F5344CB8AC3E}">
        <p14:creationId xmlns:p14="http://schemas.microsoft.com/office/powerpoint/2010/main" val="39733806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84200" y="849313"/>
            <a:ext cx="5689600" cy="32004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155010" y="4236396"/>
            <a:ext cx="6414557"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262549"/>
      </p:ext>
    </p:extLst>
  </p:cSld>
  <p:clrMap bg1="lt1" tx1="dk1" bg2="lt2" tx2="dk2" accent1="accent1" accent2="accent2" accent3="accent3" accent4="accent4" accent5="accent5" accent6="accent6" hlink="hlink" folHlink="folHlink"/>
  <p:hf hdr="0" ftr="0" dt="0"/>
  <p:notesStyle>
    <a:lvl1pPr marL="171450" indent="-171450" algn="l" defTabSz="914400" rtl="0" eaLnBrk="1" latinLnBrk="0" hangingPunct="1">
      <a:lnSpc>
        <a:spcPct val="95000"/>
      </a:lnSpc>
      <a:spcBef>
        <a:spcPts val="800"/>
      </a:spcBef>
      <a:spcAft>
        <a:spcPts val="600"/>
      </a:spcAft>
      <a:buClr>
        <a:schemeClr val="accent2"/>
      </a:buClr>
      <a:buFont typeface="Wingdings" pitchFamily="2" charset="2"/>
      <a:buChar char="§"/>
      <a:defRPr sz="1400" kern="1200">
        <a:solidFill>
          <a:schemeClr val="tx1"/>
        </a:solidFill>
        <a:latin typeface="+mn-lt"/>
        <a:ea typeface="+mn-ea"/>
        <a:cs typeface="+mn-cs"/>
      </a:defRPr>
    </a:lvl1pPr>
    <a:lvl2pPr marL="33972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2pPr>
    <a:lvl3pPr marL="457200"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3pPr>
    <a:lvl4pPr marL="574675" indent="-117475"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4pPr>
    <a:lvl5pPr marL="739775" indent="-165100" algn="l" defTabSz="914400" rtl="0" eaLnBrk="1" latinLnBrk="0" hangingPunct="1">
      <a:lnSpc>
        <a:spcPct val="85000"/>
      </a:lnSpc>
      <a:spcBef>
        <a:spcPts val="0"/>
      </a:spcBef>
      <a:spcAft>
        <a:spcPts val="400"/>
      </a:spcAft>
      <a:buClr>
        <a:schemeClr val="tx1">
          <a:lumMod val="85000"/>
          <a:lumOff val="15000"/>
        </a:schemeClr>
      </a:buClr>
      <a:buFont typeface="HelveticaNeueLT Std"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r>
              <a:rPr lang="en-US" dirty="0"/>
              <a:t>These are the data sources that would be useful to tackling this issue however we will focus on the sensors in this workshop</a:t>
            </a:r>
          </a:p>
        </p:txBody>
      </p:sp>
    </p:spTree>
    <p:extLst>
      <p:ext uri="{BB962C8B-B14F-4D97-AF65-F5344CB8AC3E}">
        <p14:creationId xmlns:p14="http://schemas.microsoft.com/office/powerpoint/2010/main" val="1964890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849313"/>
            <a:ext cx="5689600" cy="3200400"/>
          </a:xfrm>
        </p:spPr>
      </p:sp>
      <p:sp>
        <p:nvSpPr>
          <p:cNvPr id="3" name="Notes Placeholder 2"/>
          <p:cNvSpPr>
            <a:spLocks noGrp="1"/>
          </p:cNvSpPr>
          <p:nvPr>
            <p:ph type="body" idx="1"/>
          </p:nvPr>
        </p:nvSpPr>
        <p:spPr/>
        <p:txBody>
          <a:bodyPr>
            <a:normAutofit/>
          </a:bodyPr>
          <a:lstStyle/>
          <a:p>
            <a:r>
              <a:rPr lang="en-US" dirty="0"/>
              <a:t>These are the data sources that would be useful to tackling this issue however we will focus on the sensors in this workshop</a:t>
            </a:r>
          </a:p>
        </p:txBody>
      </p:sp>
    </p:spTree>
    <p:extLst>
      <p:ext uri="{BB962C8B-B14F-4D97-AF65-F5344CB8AC3E}">
        <p14:creationId xmlns:p14="http://schemas.microsoft.com/office/powerpoint/2010/main" val="1801230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ubhead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4161" y="-35786"/>
            <a:ext cx="6520607" cy="732441"/>
          </a:xfrm>
        </p:spPr>
        <p:txBody>
          <a:bodyPr/>
          <a:lstStyle/>
          <a:p>
            <a:r>
              <a:rPr lang="en-US" dirty="0"/>
              <a:t>Click to edit Master title style</a:t>
            </a:r>
          </a:p>
        </p:txBody>
      </p:sp>
      <p:sp>
        <p:nvSpPr>
          <p:cNvPr id="3" name="Text Placeholder 53"/>
          <p:cNvSpPr>
            <a:spLocks noGrp="1"/>
          </p:cNvSpPr>
          <p:nvPr>
            <p:ph idx="1" hasCustomPrompt="1"/>
          </p:nvPr>
        </p:nvSpPr>
        <p:spPr>
          <a:xfrm>
            <a:off x="264161" y="967576"/>
            <a:ext cx="8584006" cy="1330621"/>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0"/>
          </p:nvPr>
        </p:nvSpPr>
        <p:spPr>
          <a:xfrm>
            <a:off x="263526" y="440465"/>
            <a:ext cx="6521450" cy="315423"/>
          </a:xfrm>
        </p:spPr>
        <p:txBody>
          <a:bodyPr/>
          <a:lstStyle>
            <a:lvl1pPr>
              <a:buNone/>
              <a:defRPr sz="160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1749927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0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accent2"/>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pic>
        <p:nvPicPr>
          <p:cNvPr id="5" name="Smart Texture"/>
          <p:cNvPicPr>
            <a:picLocks noChangeAspect="1"/>
          </p:cNvPicPr>
          <p:nvPr/>
        </p:nvPicPr>
        <p:blipFill rotWithShape="1">
          <a:blip r:embed="rId2" cstate="print">
            <a:alphaModFix amt="10000"/>
            <a:extLst>
              <a:ext uri="{28A0092B-C50C-407E-A947-70E740481C1C}">
                <a14:useLocalDpi xmlns:a14="http://schemas.microsoft.com/office/drawing/2010/main" val="0"/>
              </a:ext>
            </a:extLst>
          </a:blip>
          <a:srcRect/>
          <a:stretch/>
        </p:blipFill>
        <p:spPr>
          <a:xfrm>
            <a:off x="-152089" y="-74140"/>
            <a:ext cx="9398875" cy="5305168"/>
          </a:xfrm>
          <a:prstGeom prst="rect">
            <a:avLst/>
          </a:prstGeom>
        </p:spPr>
      </p:pic>
      <p:sp>
        <p:nvSpPr>
          <p:cNvPr id="56" name="Gradient Overlay"/>
          <p:cNvSpPr/>
          <p:nvPr/>
        </p:nvSpPr>
        <p:spPr>
          <a:xfrm>
            <a:off x="0" y="0"/>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chemeClr val="bg1"/>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60" name="TextBox 59"/>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2017. All Rights Reserved</a:t>
            </a:r>
          </a:p>
        </p:txBody>
      </p:sp>
    </p:spTree>
    <p:extLst>
      <p:ext uri="{BB962C8B-B14F-4D97-AF65-F5344CB8AC3E}">
        <p14:creationId xmlns:p14="http://schemas.microsoft.com/office/powerpoint/2010/main" val="304420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Title + Text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184" y="100584"/>
            <a:ext cx="8476488" cy="749808"/>
          </a:xfrm>
        </p:spPr>
        <p:txBody>
          <a:bodyPr/>
          <a:lstStyle/>
          <a:p>
            <a:r>
              <a:rPr lang="en-US"/>
              <a:t>Click to add slide title</a:t>
            </a:r>
          </a:p>
        </p:txBody>
      </p:sp>
      <p:sp>
        <p:nvSpPr>
          <p:cNvPr id="3" name="Content Placeholder 2"/>
          <p:cNvSpPr>
            <a:spLocks noGrp="1"/>
          </p:cNvSpPr>
          <p:nvPr>
            <p:ph sz="half" idx="1" hasCustomPrompt="1"/>
          </p:nvPr>
        </p:nvSpPr>
        <p:spPr>
          <a:xfrm>
            <a:off x="329184" y="969264"/>
            <a:ext cx="8476488" cy="352044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a:xfrm>
            <a:off x="128016" y="4901184"/>
            <a:ext cx="201168" cy="118872"/>
          </a:xfrm>
          <a:prstGeom prst="rect">
            <a:avLst/>
          </a:prstGeom>
        </p:spPr>
        <p:txBody>
          <a:bodyPr/>
          <a:lstStyle/>
          <a:p>
            <a:fld id="{8DD12CE4-ABFD-FE4C-935E-612D8D3FA760}" type="slidenum">
              <a:rPr lang="en-US" smtClean="0"/>
              <a:t>‹#›</a:t>
            </a:fld>
            <a:endParaRPr lang="en-US"/>
          </a:p>
        </p:txBody>
      </p:sp>
      <p:sp>
        <p:nvSpPr>
          <p:cNvPr id="4" name="Footer Placeholder 3"/>
          <p:cNvSpPr>
            <a:spLocks noGrp="1"/>
          </p:cNvSpPr>
          <p:nvPr>
            <p:ph type="ftr" sz="quarter" idx="13"/>
          </p:nvPr>
        </p:nvSpPr>
        <p:spPr/>
        <p:txBody>
          <a:bodyPr/>
          <a:lstStyle/>
          <a:p>
            <a:endParaRPr lang="en-US"/>
          </a:p>
        </p:txBody>
      </p:sp>
    </p:spTree>
    <p:extLst>
      <p:ext uri="{BB962C8B-B14F-4D97-AF65-F5344CB8AC3E}">
        <p14:creationId xmlns:p14="http://schemas.microsoft.com/office/powerpoint/2010/main" val="121684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Slide Title (no text) blu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slide title</a:t>
            </a:r>
          </a:p>
        </p:txBody>
      </p:sp>
      <p:sp>
        <p:nvSpPr>
          <p:cNvPr id="5" name="Slide Number Placeholder 4"/>
          <p:cNvSpPr>
            <a:spLocks noGrp="1"/>
          </p:cNvSpPr>
          <p:nvPr>
            <p:ph type="sldNum" sz="quarter" idx="12"/>
          </p:nvPr>
        </p:nvSpPr>
        <p:spPr>
          <a:xfrm>
            <a:off x="128016" y="4901184"/>
            <a:ext cx="201168" cy="118872"/>
          </a:xfrm>
          <a:prstGeom prst="rect">
            <a:avLst/>
          </a:prstGeom>
        </p:spPr>
        <p:txBody>
          <a:bodyPr/>
          <a:lstStyle/>
          <a:p>
            <a:fld id="{8DD12CE4-ABFD-FE4C-935E-612D8D3FA760}" type="slidenum">
              <a:rPr lang="en-US" smtClean="0"/>
              <a:t>‹#›</a:t>
            </a:fld>
            <a:endParaRPr lang="en-US"/>
          </a:p>
        </p:txBody>
      </p:sp>
      <p:sp>
        <p:nvSpPr>
          <p:cNvPr id="3" name="Footer Placeholder 2"/>
          <p:cNvSpPr>
            <a:spLocks noGrp="1"/>
          </p:cNvSpPr>
          <p:nvPr>
            <p:ph type="ftr" sz="quarter" idx="13"/>
          </p:nvPr>
        </p:nvSpPr>
        <p:spPr/>
        <p:txBody>
          <a:bodyPr/>
          <a:lstStyle/>
          <a:p>
            <a:endParaRPr lang="en-US"/>
          </a:p>
        </p:txBody>
      </p:sp>
    </p:spTree>
    <p:extLst>
      <p:ext uri="{BB962C8B-B14F-4D97-AF65-F5344CB8AC3E}">
        <p14:creationId xmlns:p14="http://schemas.microsoft.com/office/powerpoint/2010/main" val="1835997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Title + Subtitle + Text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184" y="22485"/>
            <a:ext cx="8476488" cy="648176"/>
          </a:xfrm>
        </p:spPr>
        <p:txBody>
          <a:bodyPr anchor="b" anchorCtr="0"/>
          <a:lstStyle>
            <a:lvl1pPr>
              <a:lnSpc>
                <a:spcPct val="80000"/>
              </a:lnSpc>
              <a:defRPr baseline="0"/>
            </a:lvl1pPr>
          </a:lstStyle>
          <a:p>
            <a:r>
              <a:rPr lang="en-US" dirty="0"/>
              <a:t>Click to add slide title</a:t>
            </a:r>
          </a:p>
        </p:txBody>
      </p:sp>
      <p:sp>
        <p:nvSpPr>
          <p:cNvPr id="3" name="Content Placeholder 2"/>
          <p:cNvSpPr>
            <a:spLocks noGrp="1"/>
          </p:cNvSpPr>
          <p:nvPr>
            <p:ph idx="1" hasCustomPrompt="1"/>
          </p:nvPr>
        </p:nvSpPr>
        <p:spPr>
          <a:xfrm>
            <a:off x="329184" y="1106424"/>
            <a:ext cx="8476488" cy="3383280"/>
          </a:xfrm>
        </p:spPr>
        <p:txBody>
          <a:bodyPr/>
          <a:lstStyle>
            <a:lvl1pPr>
              <a:buClr>
                <a:schemeClr val="accent5">
                  <a:lumMod val="60000"/>
                  <a:lumOff val="40000"/>
                </a:schemeClr>
              </a:buClr>
              <a:defRPr/>
            </a:lvl1pPr>
            <a:lvl2pPr>
              <a:buClr>
                <a:schemeClr val="accent5">
                  <a:lumMod val="60000"/>
                  <a:lumOff val="40000"/>
                </a:schemeClr>
              </a:buClr>
              <a:defRPr/>
            </a:lvl2pPr>
            <a:lvl3pPr>
              <a:buClr>
                <a:schemeClr val="accent5">
                  <a:lumMod val="60000"/>
                  <a:lumOff val="40000"/>
                </a:schemeClr>
              </a:buClr>
              <a:defRPr/>
            </a:lvl3pPr>
            <a:lvl4pPr>
              <a:buClr>
                <a:schemeClr val="accent5">
                  <a:lumMod val="60000"/>
                  <a:lumOff val="40000"/>
                </a:schemeClr>
              </a:buClr>
              <a:defRPr/>
            </a:lvl4pPr>
            <a:lvl5pPr>
              <a:buClr>
                <a:schemeClr val="accent5">
                  <a:lumMod val="60000"/>
                  <a:lumOff val="40000"/>
                </a:schemeClr>
              </a:buClr>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28016" y="4901184"/>
            <a:ext cx="201168" cy="118872"/>
          </a:xfrm>
          <a:prstGeom prst="rect">
            <a:avLst/>
          </a:prstGeom>
        </p:spPr>
        <p:txBody>
          <a:bodyPr/>
          <a:lstStyle>
            <a:lvl1pPr>
              <a:defRPr>
                <a:solidFill>
                  <a:schemeClr val="accent5">
                    <a:lumMod val="60000"/>
                    <a:lumOff val="40000"/>
                  </a:schemeClr>
                </a:solidFill>
              </a:defRPr>
            </a:lvl1pPr>
          </a:lstStyle>
          <a:p>
            <a:fld id="{8DD12CE4-ABFD-FE4C-935E-612D8D3FA760}" type="slidenum">
              <a:rPr lang="en-US" smtClean="0"/>
              <a:pPr/>
              <a:t>‹#›</a:t>
            </a:fld>
            <a:endParaRPr lang="en-US"/>
          </a:p>
        </p:txBody>
      </p:sp>
      <p:sp>
        <p:nvSpPr>
          <p:cNvPr id="5" name="Text Placeholder 4"/>
          <p:cNvSpPr>
            <a:spLocks noGrp="1"/>
          </p:cNvSpPr>
          <p:nvPr>
            <p:ph type="body" sz="quarter" idx="13" hasCustomPrompt="1"/>
          </p:nvPr>
        </p:nvSpPr>
        <p:spPr>
          <a:xfrm>
            <a:off x="329184" y="679805"/>
            <a:ext cx="8476488" cy="274320"/>
          </a:xfrm>
        </p:spPr>
        <p:txBody>
          <a:bodyPr/>
          <a:lstStyle>
            <a:lvl1pPr marL="0" indent="0">
              <a:buFontTx/>
              <a:buNone/>
              <a:defRPr>
                <a:solidFill>
                  <a:schemeClr val="accent5">
                    <a:lumMod val="60000"/>
                    <a:lumOff val="40000"/>
                  </a:schemeClr>
                </a:solidFill>
              </a:defRPr>
            </a:lvl1pPr>
            <a:lvl2pPr marL="233362" indent="0">
              <a:buFontTx/>
              <a:buNone/>
              <a:defRPr/>
            </a:lvl2pPr>
            <a:lvl3pPr marL="460375" indent="0">
              <a:buFontTx/>
              <a:buNone/>
              <a:defRPr/>
            </a:lvl3pPr>
            <a:lvl4pPr marL="687387" indent="0">
              <a:buFontTx/>
              <a:buNone/>
              <a:defRPr/>
            </a:lvl4pPr>
            <a:lvl5pPr marL="857250" indent="0">
              <a:buFontTx/>
              <a:buNone/>
              <a:defRPr/>
            </a:lvl5pPr>
          </a:lstStyle>
          <a:p>
            <a:pPr lvl="0"/>
            <a:r>
              <a:rPr lang="en-US"/>
              <a:t>Click to add slide subtitle</a:t>
            </a:r>
          </a:p>
        </p:txBody>
      </p:sp>
      <p:sp>
        <p:nvSpPr>
          <p:cNvPr id="4" name="Footer Placeholder 3"/>
          <p:cNvSpPr>
            <a:spLocks noGrp="1"/>
          </p:cNvSpPr>
          <p:nvPr>
            <p:ph type="ftr" sz="quarter" idx="14"/>
          </p:nvPr>
        </p:nvSpPr>
        <p:spPr/>
        <p:txBody>
          <a:bodyPr/>
          <a:lstStyle>
            <a:lvl1pPr>
              <a:defRPr>
                <a:solidFill>
                  <a:schemeClr val="accent5">
                    <a:lumMod val="60000"/>
                    <a:lumOff val="40000"/>
                  </a:schemeClr>
                </a:solidFill>
              </a:defRPr>
            </a:lvl1pPr>
          </a:lstStyle>
          <a:p>
            <a:endParaRPr lang="en-US"/>
          </a:p>
        </p:txBody>
      </p:sp>
    </p:spTree>
    <p:extLst>
      <p:ext uri="{BB962C8B-B14F-4D97-AF65-F5344CB8AC3E}">
        <p14:creationId xmlns:p14="http://schemas.microsoft.com/office/powerpoint/2010/main" val="1321439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Title + Subtitle (no text)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184" y="18288"/>
            <a:ext cx="8476488" cy="649224"/>
          </a:xfrm>
        </p:spPr>
        <p:txBody>
          <a:bodyPr anchor="b" anchorCtr="0"/>
          <a:lstStyle>
            <a:lvl1pPr>
              <a:lnSpc>
                <a:spcPct val="80000"/>
              </a:lnSpc>
              <a:defRPr/>
            </a:lvl1pPr>
          </a:lstStyle>
          <a:p>
            <a:r>
              <a:rPr lang="en-US" dirty="0"/>
              <a:t>Click to add slide title</a:t>
            </a:r>
          </a:p>
        </p:txBody>
      </p:sp>
      <p:sp>
        <p:nvSpPr>
          <p:cNvPr id="6" name="Slide Number Placeholder 5"/>
          <p:cNvSpPr>
            <a:spLocks noGrp="1"/>
          </p:cNvSpPr>
          <p:nvPr>
            <p:ph type="sldNum" sz="quarter" idx="12"/>
          </p:nvPr>
        </p:nvSpPr>
        <p:spPr>
          <a:xfrm>
            <a:off x="128016" y="4901184"/>
            <a:ext cx="201168" cy="118872"/>
          </a:xfrm>
          <a:prstGeom prst="rect">
            <a:avLst/>
          </a:prstGeom>
        </p:spPr>
        <p:txBody>
          <a:bodyPr/>
          <a:lstStyle/>
          <a:p>
            <a:fld id="{8DD12CE4-ABFD-FE4C-935E-612D8D3FA760}" type="slidenum">
              <a:rPr lang="en-US" smtClean="0"/>
              <a:t>‹#›</a:t>
            </a:fld>
            <a:endParaRPr lang="en-US"/>
          </a:p>
        </p:txBody>
      </p:sp>
      <p:sp>
        <p:nvSpPr>
          <p:cNvPr id="5" name="Text Placeholder 4"/>
          <p:cNvSpPr>
            <a:spLocks noGrp="1"/>
          </p:cNvSpPr>
          <p:nvPr>
            <p:ph type="body" sz="quarter" idx="13" hasCustomPrompt="1"/>
          </p:nvPr>
        </p:nvSpPr>
        <p:spPr>
          <a:xfrm>
            <a:off x="329184" y="676656"/>
            <a:ext cx="8476488" cy="274320"/>
          </a:xfrm>
        </p:spPr>
        <p:txBody>
          <a:bodyPr/>
          <a:lstStyle>
            <a:lvl1pPr marL="0" indent="0">
              <a:buFontTx/>
              <a:buNone/>
              <a:defRPr>
                <a:solidFill>
                  <a:schemeClr val="accent5">
                    <a:lumMod val="60000"/>
                    <a:lumOff val="40000"/>
                  </a:schemeClr>
                </a:solidFill>
              </a:defRPr>
            </a:lvl1pPr>
            <a:lvl2pPr marL="233362" indent="0">
              <a:buFontTx/>
              <a:buNone/>
              <a:defRPr/>
            </a:lvl2pPr>
            <a:lvl3pPr marL="460375" indent="0">
              <a:buFontTx/>
              <a:buNone/>
              <a:defRPr/>
            </a:lvl3pPr>
            <a:lvl4pPr marL="687387" indent="0">
              <a:buFontTx/>
              <a:buNone/>
              <a:defRPr/>
            </a:lvl4pPr>
            <a:lvl5pPr marL="857250" indent="0">
              <a:buFontTx/>
              <a:buNone/>
              <a:defRPr/>
            </a:lvl5pPr>
          </a:lstStyle>
          <a:p>
            <a:pPr lvl="0"/>
            <a:r>
              <a:rPr lang="en-US"/>
              <a:t>Click to add slide subtitle</a:t>
            </a:r>
          </a:p>
        </p:txBody>
      </p:sp>
      <p:sp>
        <p:nvSpPr>
          <p:cNvPr id="3" name="Footer Placeholder 2"/>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2724536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Only" preserve="1">
  <p:cSld name="Slide Title (no logo) blu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4572" y="0"/>
            <a:ext cx="9144000" cy="5143500"/>
          </a:xfrm>
          <a:prstGeom prst="rect">
            <a:avLst/>
          </a:prstGeom>
        </p:spPr>
      </p:pic>
      <p:sp>
        <p:nvSpPr>
          <p:cNvPr id="2" name="Title 1"/>
          <p:cNvSpPr>
            <a:spLocks noGrp="1"/>
          </p:cNvSpPr>
          <p:nvPr>
            <p:ph type="title" hasCustomPrompt="1"/>
          </p:nvPr>
        </p:nvSpPr>
        <p:spPr/>
        <p:txBody>
          <a:bodyPr/>
          <a:lstStyle/>
          <a:p>
            <a:r>
              <a:rPr lang="en-US"/>
              <a:t>Click to add slide title</a:t>
            </a:r>
          </a:p>
        </p:txBody>
      </p:sp>
    </p:spTree>
    <p:extLst>
      <p:ext uri="{BB962C8B-B14F-4D97-AF65-F5344CB8AC3E}">
        <p14:creationId xmlns:p14="http://schemas.microsoft.com/office/powerpoint/2010/main" val="1514842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with Logo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28016" y="4901184"/>
            <a:ext cx="201168" cy="118872"/>
          </a:xfrm>
          <a:prstGeom prst="rect">
            <a:avLst/>
          </a:prstGeom>
        </p:spPr>
        <p:txBody>
          <a:bodyPr/>
          <a:lstStyle/>
          <a:p>
            <a:fld id="{8DD12CE4-ABFD-FE4C-935E-612D8D3FA760}" type="slidenum">
              <a:rPr lang="en-US" smtClean="0"/>
              <a:t>‹#›</a:t>
            </a:fld>
            <a:endParaRPr lang="en-US"/>
          </a:p>
        </p:txBody>
      </p:sp>
    </p:spTree>
    <p:extLst>
      <p:ext uri="{BB962C8B-B14F-4D97-AF65-F5344CB8AC3E}">
        <p14:creationId xmlns:p14="http://schemas.microsoft.com/office/powerpoint/2010/main" val="6495490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No Logo blu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1"/>
            <a:ext cx="9144000" cy="5143500"/>
          </a:xfrm>
          <a:prstGeom prst="rect">
            <a:avLst/>
          </a:prstGeom>
        </p:spPr>
      </p:pic>
    </p:spTree>
    <p:extLst>
      <p:ext uri="{BB962C8B-B14F-4D97-AF65-F5344CB8AC3E}">
        <p14:creationId xmlns:p14="http://schemas.microsoft.com/office/powerpoint/2010/main" val="2203384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p:bg>
      <p:bgPr>
        <a:gradFill flip="none" rotWithShape="1">
          <a:gsLst>
            <a:gs pos="77000">
              <a:srgbClr val="000123"/>
            </a:gs>
            <a:gs pos="43000">
              <a:srgbClr val="0F1C46"/>
            </a:gs>
            <a:gs pos="0">
              <a:srgbClr val="1A4578"/>
            </a:gs>
            <a:gs pos="100000">
              <a:srgbClr val="000123"/>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2" name="Picture 11" descr="title background.jpg"/>
          <p:cNvPicPr>
            <a:picLocks noChangeAspect="1"/>
          </p:cNvPicPr>
          <p:nvPr userDrawn="1"/>
        </p:nvPicPr>
        <p:blipFill>
          <a:blip r:embed="rId2"/>
          <a:stretch>
            <a:fillRect/>
          </a:stretch>
        </p:blipFill>
        <p:spPr>
          <a:xfrm>
            <a:off x="0" y="0"/>
            <a:ext cx="9144000" cy="5143500"/>
          </a:xfrm>
          <a:prstGeom prst="rect">
            <a:avLst/>
          </a:prstGeom>
        </p:spPr>
      </p:pic>
      <p:pic>
        <p:nvPicPr>
          <p:cNvPr id="13" name="Picture 12" descr="pentaho HGC logo white.ai"/>
          <p:cNvPicPr>
            <a:picLocks noChangeAspect="1"/>
          </p:cNvPicPr>
          <p:nvPr userDrawn="1"/>
        </p:nvPicPr>
        <p:blipFill>
          <a:blip r:embed="rId3"/>
          <a:srcRect l="6774" t="23661" r="16452" b="30172"/>
          <a:stretch>
            <a:fillRect/>
          </a:stretch>
        </p:blipFill>
        <p:spPr>
          <a:xfrm>
            <a:off x="6784455" y="295357"/>
            <a:ext cx="1993785" cy="587867"/>
          </a:xfrm>
          <a:prstGeom prst="rect">
            <a:avLst/>
          </a:prstGeom>
        </p:spPr>
      </p:pic>
      <p:sp>
        <p:nvSpPr>
          <p:cNvPr id="2" name="Title 1"/>
          <p:cNvSpPr>
            <a:spLocks noGrp="1"/>
          </p:cNvSpPr>
          <p:nvPr>
            <p:ph type="ctrTitle" hasCustomPrompt="1"/>
          </p:nvPr>
        </p:nvSpPr>
        <p:spPr>
          <a:xfrm>
            <a:off x="4343400" y="1298448"/>
            <a:ext cx="4434840" cy="1783080"/>
          </a:xfrm>
          <a:effectLst/>
        </p:spPr>
        <p:txBody>
          <a:bodyPr vert="horz" lIns="0" tIns="0" rIns="0" bIns="0" rtlCol="0" anchor="b">
            <a:noAutofit/>
          </a:bodyPr>
          <a:lstStyle>
            <a:lvl1pPr>
              <a:lnSpc>
                <a:spcPct val="85000"/>
              </a:lnSpc>
              <a:defRPr lang="en-US" sz="3400" i="0" cap="none" baseline="0">
                <a:latin typeface="Calibri"/>
                <a:cs typeface="Calibri"/>
              </a:defRPr>
            </a:lvl1pPr>
          </a:lstStyle>
          <a:p>
            <a:pPr lvl="0"/>
            <a:r>
              <a:rPr lang="en-US" dirty="0"/>
              <a:t>Click to add title of presentation</a:t>
            </a:r>
          </a:p>
        </p:txBody>
      </p:sp>
      <p:sp>
        <p:nvSpPr>
          <p:cNvPr id="3" name="Subtitle 2"/>
          <p:cNvSpPr>
            <a:spLocks noGrp="1"/>
          </p:cNvSpPr>
          <p:nvPr>
            <p:ph type="subTitle" idx="1" hasCustomPrompt="1"/>
          </p:nvPr>
        </p:nvSpPr>
        <p:spPr>
          <a:xfrm>
            <a:off x="4343400" y="3300982"/>
            <a:ext cx="4434840" cy="751187"/>
          </a:xfrm>
        </p:spPr>
        <p:txBody>
          <a:bodyPr/>
          <a:lstStyle>
            <a:lvl1pPr marL="0" indent="0" algn="l">
              <a:lnSpc>
                <a:spcPct val="100000"/>
              </a:lnSpc>
              <a:spcBef>
                <a:spcPts val="0"/>
              </a:spcBef>
              <a:buNone/>
              <a:defRPr sz="2000">
                <a:latin typeface="Calibri" charset="0"/>
                <a:ea typeface="Calibri" charset="0"/>
                <a:cs typeface="Calibri"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name(s)</a:t>
            </a:r>
          </a:p>
        </p:txBody>
      </p:sp>
      <p:sp>
        <p:nvSpPr>
          <p:cNvPr id="11" name="Text Placeholder 10"/>
          <p:cNvSpPr>
            <a:spLocks noGrp="1"/>
          </p:cNvSpPr>
          <p:nvPr>
            <p:ph type="body" sz="quarter" idx="10" hasCustomPrompt="1"/>
          </p:nvPr>
        </p:nvSpPr>
        <p:spPr>
          <a:xfrm>
            <a:off x="4343400" y="4176858"/>
            <a:ext cx="4434840" cy="468358"/>
          </a:xfrm>
        </p:spPr>
        <p:txBody>
          <a:bodyPr vert="horz" lIns="0" tIns="0" rIns="0" bIns="0" rtlCol="0">
            <a:noAutofit/>
          </a:bodyPr>
          <a:lstStyle>
            <a:lvl1pPr marL="0" indent="0" algn="l" defTabSz="914400" rtl="0" eaLnBrk="1" latinLnBrk="0" hangingPunct="1">
              <a:lnSpc>
                <a:spcPct val="100000"/>
              </a:lnSpc>
              <a:spcBef>
                <a:spcPts val="1200"/>
              </a:spcBef>
              <a:spcAft>
                <a:spcPts val="300"/>
              </a:spcAft>
              <a:buClr>
                <a:schemeClr val="accent2"/>
              </a:buClr>
              <a:buFont typeface="Arial"/>
              <a:buNone/>
              <a:defRPr lang="en-US" sz="1800" kern="1200" dirty="0">
                <a:solidFill>
                  <a:schemeClr val="bg1"/>
                </a:solidFill>
                <a:latin typeface="Calibri" charset="0"/>
                <a:ea typeface="Calibri" charset="0"/>
                <a:cs typeface="Calibri" charset="0"/>
              </a:defRPr>
            </a:lvl1pPr>
            <a:lvl2pPr>
              <a:defRPr lang="en-US" sz="2000" smtClean="0"/>
            </a:lvl2pPr>
            <a:lvl3pPr>
              <a:defRPr lang="en-US" sz="2000" smtClean="0"/>
            </a:lvl3pPr>
            <a:lvl4pPr>
              <a:defRPr lang="en-US" sz="2000" smtClean="0"/>
            </a:lvl4pPr>
            <a:lvl5pPr>
              <a:defRPr lang="en-US" sz="2000"/>
            </a:lvl5pPr>
          </a:lstStyle>
          <a:p>
            <a:pPr marL="0" lvl="0" indent="0">
              <a:buNone/>
            </a:pPr>
            <a:r>
              <a:rPr lang="en-US" dirty="0"/>
              <a:t>Click to add date</a:t>
            </a:r>
          </a:p>
        </p:txBody>
      </p:sp>
    </p:spTree>
    <p:extLst>
      <p:ext uri="{BB962C8B-B14F-4D97-AF65-F5344CB8AC3E}">
        <p14:creationId xmlns:p14="http://schemas.microsoft.com/office/powerpoint/2010/main" val="146614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6" y="1797360"/>
            <a:ext cx="8604504" cy="1252728"/>
          </a:xfrm>
          <a:effectLst/>
        </p:spPr>
        <p:txBody>
          <a:bodyPr vert="horz" lIns="0" tIns="0" rIns="0" bIns="0" rtlCol="0" anchor="ctr" anchorCtr="0">
            <a:noAutofit/>
          </a:bodyPr>
          <a:lstStyle>
            <a:lvl1pPr algn="ctr">
              <a:lnSpc>
                <a:spcPct val="85000"/>
              </a:lnSpc>
              <a:defRPr lang="en-US" sz="3400" i="0" cap="none" baseline="0">
                <a:latin typeface="Calibri"/>
                <a:cs typeface="Calibri"/>
              </a:defRPr>
            </a:lvl1pPr>
          </a:lstStyle>
          <a:p>
            <a:pPr marL="0" lvl="0" algn="ctr">
              <a:lnSpc>
                <a:spcPct val="100000"/>
              </a:lnSpc>
            </a:pPr>
            <a:r>
              <a:rPr lang="en-US" dirty="0"/>
              <a:t>Click to add divider title</a:t>
            </a:r>
          </a:p>
        </p:txBody>
      </p:sp>
    </p:spTree>
    <p:extLst>
      <p:ext uri="{BB962C8B-B14F-4D97-AF65-F5344CB8AC3E}">
        <p14:creationId xmlns:p14="http://schemas.microsoft.com/office/powerpoint/2010/main" val="47339938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pecial 20min Pitch Bios">
    <p:spTree>
      <p:nvGrpSpPr>
        <p:cNvPr id="1" name=""/>
        <p:cNvGrpSpPr/>
        <p:nvPr/>
      </p:nvGrpSpPr>
      <p:grpSpPr>
        <a:xfrm>
          <a:off x="0" y="0"/>
          <a:ext cx="0" cy="0"/>
          <a:chOff x="0" y="0"/>
          <a:chExt cx="0" cy="0"/>
        </a:xfrm>
      </p:grpSpPr>
      <p:pic>
        <p:nvPicPr>
          <p:cNvPr id="3" name="Picture 2" descr="blue-photo-slide-no-swirl.jpg"/>
          <p:cNvPicPr>
            <a:picLocks noChangeAspect="1"/>
          </p:cNvPicPr>
          <p:nvPr userDrawn="1"/>
        </p:nvPicPr>
        <p:blipFill>
          <a:blip r:embed="rId2"/>
          <a:stretch>
            <a:fillRect/>
          </a:stretch>
        </p:blipFill>
        <p:spPr>
          <a:xfrm>
            <a:off x="0" y="0"/>
            <a:ext cx="9144000" cy="5143500"/>
          </a:xfrm>
          <a:prstGeom prst="rect">
            <a:avLst/>
          </a:prstGeom>
        </p:spPr>
      </p:pic>
      <p:pic>
        <p:nvPicPr>
          <p:cNvPr id="6" name="Picture 5" descr="pentaho-HGC-logo-white.png"/>
          <p:cNvPicPr>
            <a:picLocks noChangeAspect="1"/>
          </p:cNvPicPr>
          <p:nvPr userDrawn="1"/>
        </p:nvPicPr>
        <p:blipFill>
          <a:blip r:embed="rId3"/>
          <a:stretch>
            <a:fillRect/>
          </a:stretch>
        </p:blipFill>
        <p:spPr>
          <a:xfrm>
            <a:off x="8054671" y="4795023"/>
            <a:ext cx="941912" cy="240854"/>
          </a:xfrm>
          <a:prstGeom prst="rect">
            <a:avLst/>
          </a:prstGeom>
        </p:spPr>
      </p:pic>
      <p:sp>
        <p:nvSpPr>
          <p:cNvPr id="7" name="Picture Placeholder 3"/>
          <p:cNvSpPr>
            <a:spLocks noGrp="1"/>
          </p:cNvSpPr>
          <p:nvPr>
            <p:ph type="pic" sz="quarter" idx="11"/>
          </p:nvPr>
        </p:nvSpPr>
        <p:spPr>
          <a:xfrm>
            <a:off x="2163265" y="1187965"/>
            <a:ext cx="1488602" cy="1484295"/>
          </a:xfrm>
          <a:prstGeom prst="ellipse">
            <a:avLst/>
          </a:prstGeom>
          <a:ln w="3175">
            <a:solidFill>
              <a:schemeClr val="accent2"/>
            </a:solidFill>
          </a:ln>
          <a:effectLst>
            <a:outerShdw blurRad="63500" dist="12700" sx="105000" sy="105000" algn="ctr" rotWithShape="0">
              <a:prstClr val="black">
                <a:alpha val="72000"/>
              </a:prstClr>
            </a:outerShdw>
          </a:effectLst>
        </p:spPr>
        <p:txBody>
          <a:bodyPr/>
          <a:lstStyle>
            <a:lvl1pPr marL="0" indent="0" algn="ctr">
              <a:buFontTx/>
              <a:buNone/>
              <a:defRPr sz="1500">
                <a:solidFill>
                  <a:schemeClr val="bg1"/>
                </a:solidFill>
              </a:defRPr>
            </a:lvl1pPr>
          </a:lstStyle>
          <a:p>
            <a:endParaRPr lang="en-US"/>
          </a:p>
        </p:txBody>
      </p:sp>
      <p:sp>
        <p:nvSpPr>
          <p:cNvPr id="8" name="Text Placeholder 7"/>
          <p:cNvSpPr>
            <a:spLocks noGrp="1"/>
          </p:cNvSpPr>
          <p:nvPr>
            <p:ph type="body" sz="quarter" idx="12" hasCustomPrompt="1"/>
          </p:nvPr>
        </p:nvSpPr>
        <p:spPr>
          <a:xfrm>
            <a:off x="4689477" y="2946465"/>
            <a:ext cx="3092980" cy="913760"/>
          </a:xfrm>
        </p:spPr>
        <p:txBody>
          <a:bodyPr/>
          <a:lstStyle>
            <a:lvl1pPr marL="4763" indent="0" algn="ctr">
              <a:spcBef>
                <a:spcPts val="0"/>
              </a:spcBef>
              <a:spcAft>
                <a:spcPts val="0"/>
              </a:spcAft>
              <a:buFontTx/>
              <a:buNone/>
              <a:tabLst/>
              <a:defRPr sz="1800">
                <a:solidFill>
                  <a:schemeClr val="bg1"/>
                </a:solidFill>
              </a:defRPr>
            </a:lvl1pPr>
            <a:lvl2pPr marL="4763" indent="0" algn="ctr">
              <a:buFontTx/>
              <a:buNone/>
              <a:tabLst/>
              <a:defRPr sz="1800">
                <a:solidFill>
                  <a:schemeClr val="bg1"/>
                </a:solidFill>
              </a:defRPr>
            </a:lvl2pPr>
            <a:lvl3pPr marL="4763" indent="0" algn="ctr">
              <a:buFontTx/>
              <a:buNone/>
              <a:tabLst/>
              <a:defRPr sz="1800">
                <a:solidFill>
                  <a:schemeClr val="bg1"/>
                </a:solidFill>
              </a:defRPr>
            </a:lvl3pPr>
            <a:lvl4pPr marL="4763" indent="0" algn="ctr">
              <a:buFontTx/>
              <a:buNone/>
              <a:tabLst/>
              <a:defRPr sz="1800">
                <a:solidFill>
                  <a:schemeClr val="bg1"/>
                </a:solidFill>
              </a:defRPr>
            </a:lvl4pPr>
            <a:lvl5pPr marL="4763" indent="0" algn="ctr">
              <a:buFontTx/>
              <a:buNone/>
              <a:tabLst/>
              <a:defRPr sz="1800">
                <a:solidFill>
                  <a:schemeClr val="bg1"/>
                </a:solidFill>
              </a:defRPr>
            </a:lvl5pPr>
          </a:lstStyle>
          <a:p>
            <a:pPr lvl="0"/>
            <a:r>
              <a:rPr lang="en-US"/>
              <a:t>Click to enter Name &amp; Title</a:t>
            </a:r>
          </a:p>
        </p:txBody>
      </p:sp>
      <p:sp>
        <p:nvSpPr>
          <p:cNvPr id="9" name="Text Placeholder 7"/>
          <p:cNvSpPr>
            <a:spLocks noGrp="1"/>
          </p:cNvSpPr>
          <p:nvPr>
            <p:ph type="body" sz="quarter" idx="13" hasCustomPrompt="1"/>
          </p:nvPr>
        </p:nvSpPr>
        <p:spPr>
          <a:xfrm>
            <a:off x="1361076" y="2946465"/>
            <a:ext cx="3092980" cy="913760"/>
          </a:xfrm>
        </p:spPr>
        <p:txBody>
          <a:bodyPr/>
          <a:lstStyle>
            <a:lvl1pPr marL="4763" indent="0" algn="ctr">
              <a:spcBef>
                <a:spcPts val="0"/>
              </a:spcBef>
              <a:spcAft>
                <a:spcPts val="0"/>
              </a:spcAft>
              <a:buFontTx/>
              <a:buNone/>
              <a:tabLst/>
              <a:defRPr sz="1800" baseline="0">
                <a:solidFill>
                  <a:schemeClr val="bg1"/>
                </a:solidFill>
              </a:defRPr>
            </a:lvl1pPr>
            <a:lvl2pPr marL="4763" indent="0" algn="ctr">
              <a:buFontTx/>
              <a:buNone/>
              <a:tabLst/>
              <a:defRPr sz="1800">
                <a:solidFill>
                  <a:schemeClr val="bg1"/>
                </a:solidFill>
              </a:defRPr>
            </a:lvl2pPr>
            <a:lvl3pPr marL="4763" indent="0" algn="ctr">
              <a:buFontTx/>
              <a:buNone/>
              <a:tabLst/>
              <a:defRPr sz="1800">
                <a:solidFill>
                  <a:schemeClr val="bg1"/>
                </a:solidFill>
              </a:defRPr>
            </a:lvl3pPr>
            <a:lvl4pPr marL="4763" indent="0" algn="ctr">
              <a:buFontTx/>
              <a:buNone/>
              <a:tabLst/>
              <a:defRPr sz="1800">
                <a:solidFill>
                  <a:schemeClr val="bg1"/>
                </a:solidFill>
              </a:defRPr>
            </a:lvl4pPr>
            <a:lvl5pPr marL="4763" indent="0" algn="ctr">
              <a:buFontTx/>
              <a:buNone/>
              <a:tabLst/>
              <a:defRPr sz="1800">
                <a:solidFill>
                  <a:schemeClr val="bg1"/>
                </a:solidFill>
              </a:defRPr>
            </a:lvl5pPr>
          </a:lstStyle>
          <a:p>
            <a:pPr lvl="0"/>
            <a:r>
              <a:rPr lang="en-US"/>
              <a:t>Click to enter Name &amp; Title</a:t>
            </a:r>
          </a:p>
        </p:txBody>
      </p:sp>
      <p:sp>
        <p:nvSpPr>
          <p:cNvPr id="10" name="Picture Placeholder 3"/>
          <p:cNvSpPr>
            <a:spLocks noGrp="1"/>
          </p:cNvSpPr>
          <p:nvPr>
            <p:ph type="pic" sz="quarter" idx="14"/>
          </p:nvPr>
        </p:nvSpPr>
        <p:spPr>
          <a:xfrm>
            <a:off x="5491666" y="1187965"/>
            <a:ext cx="1488602" cy="1484295"/>
          </a:xfrm>
          <a:prstGeom prst="ellipse">
            <a:avLst/>
          </a:prstGeom>
          <a:ln w="3175">
            <a:solidFill>
              <a:schemeClr val="accent2"/>
            </a:solidFill>
          </a:ln>
          <a:effectLst>
            <a:outerShdw blurRad="63500" dist="12700" sx="105000" sy="105000" algn="ctr" rotWithShape="0">
              <a:prstClr val="black">
                <a:alpha val="72000"/>
              </a:prstClr>
            </a:outerShdw>
          </a:effectLst>
        </p:spPr>
        <p:txBody>
          <a:bodyPr/>
          <a:lstStyle>
            <a:lvl1pPr marL="0" indent="0" algn="ctr">
              <a:buFontTx/>
              <a:buNone/>
              <a:defRPr sz="1500">
                <a:solidFill>
                  <a:schemeClr val="bg1"/>
                </a:solidFill>
              </a:defRPr>
            </a:lvl1pPr>
          </a:lstStyle>
          <a:p>
            <a:endParaRPr lang="en-US"/>
          </a:p>
        </p:txBody>
      </p:sp>
    </p:spTree>
    <p:extLst>
      <p:ext uri="{BB962C8B-B14F-4D97-AF65-F5344CB8AC3E}">
        <p14:creationId xmlns:p14="http://schemas.microsoft.com/office/powerpoint/2010/main" val="361218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6_Title Slide">
    <p:spTree>
      <p:nvGrpSpPr>
        <p:cNvPr id="1" name=""/>
        <p:cNvGrpSpPr/>
        <p:nvPr/>
      </p:nvGrpSpPr>
      <p:grpSpPr>
        <a:xfrm>
          <a:off x="0" y="0"/>
          <a:ext cx="0" cy="0"/>
          <a:chOff x="0" y="0"/>
          <a:chExt cx="0" cy="0"/>
        </a:xfrm>
      </p:grpSpPr>
      <p:pic>
        <p:nvPicPr>
          <p:cNvPr id="66" name="Picture 6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0"/>
            <a:ext cx="9152831" cy="5143500"/>
          </a:xfrm>
          <a:prstGeom prst="rect">
            <a:avLst/>
          </a:prstGeom>
        </p:spPr>
      </p:pic>
      <p:sp>
        <p:nvSpPr>
          <p:cNvPr id="37" name="Rectangle 36"/>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56"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57"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2 Line Hitachi Title Slide Placeholder </a:t>
            </a:r>
            <a:br>
              <a:rPr lang="en-US" dirty="0"/>
            </a:br>
            <a:r>
              <a:rPr lang="en-US" dirty="0"/>
              <a:t>2 Line Hitachi Title Slide Placeholder</a:t>
            </a:r>
          </a:p>
        </p:txBody>
      </p:sp>
      <p:sp>
        <p:nvSpPr>
          <p:cNvPr id="58" name="Text Placeholder 6"/>
          <p:cNvSpPr>
            <a:spLocks noGrp="1"/>
          </p:cNvSpPr>
          <p:nvPr>
            <p:ph type="body" sz="quarter" idx="11" hasCustomPrompt="1"/>
          </p:nvPr>
        </p:nvSpPr>
        <p:spPr>
          <a:xfrm>
            <a:off x="807733" y="4068884"/>
            <a:ext cx="5221816" cy="307777"/>
          </a:xfrm>
          <a:ln>
            <a:noFill/>
          </a:ln>
        </p:spPr>
        <p:txBody>
          <a:bodyPr anchor="t"/>
          <a:lstStyle>
            <a:lvl1pPr marL="0" indent="0">
              <a:spcBef>
                <a:spcPts val="0"/>
              </a:spcBef>
              <a:spcAft>
                <a:spcPts val="300"/>
              </a:spcAft>
              <a:buNone/>
              <a:defRPr sz="1400" b="1" baseline="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79" name="Text Placeholder 8"/>
          <p:cNvSpPr>
            <a:spLocks noGrp="1"/>
          </p:cNvSpPr>
          <p:nvPr>
            <p:ph type="body" sz="quarter" idx="12" hasCustomPrompt="1"/>
          </p:nvPr>
        </p:nvSpPr>
        <p:spPr>
          <a:xfrm>
            <a:off x="807733" y="4298226"/>
            <a:ext cx="5221816" cy="461665"/>
          </a:xfrm>
          <a:ln>
            <a:noFill/>
          </a:ln>
        </p:spPr>
        <p:txBody>
          <a:bodyPr anchor="t"/>
          <a:lstStyle>
            <a:lvl1pPr marL="0" indent="0">
              <a:spcBef>
                <a:spcPts val="0"/>
              </a:spcBef>
              <a:spcAft>
                <a:spcPts val="300"/>
              </a:spcAft>
              <a:buNone/>
              <a:defRPr sz="120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39" name="TextBox 38"/>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36" name="Rectangle 35"/>
          <p:cNvSpPr/>
          <p:nvPr userDrawn="1"/>
        </p:nvSpPr>
        <p:spPr>
          <a:xfrm>
            <a:off x="-1" y="0"/>
            <a:ext cx="9152831" cy="1487714"/>
          </a:xfrm>
          <a:prstGeom prst="rect">
            <a:avLst/>
          </a:prstGeom>
          <a:gradFill flip="none" rotWithShape="1">
            <a:gsLst>
              <a:gs pos="11000">
                <a:srgbClr val="0E1628">
                  <a:lumMod val="0"/>
                  <a:alpha val="72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grpSp>
        <p:nvGrpSpPr>
          <p:cNvPr id="38" name="Group 37"/>
          <p:cNvGrpSpPr/>
          <p:nvPr userDrawn="1"/>
        </p:nvGrpSpPr>
        <p:grpSpPr>
          <a:xfrm>
            <a:off x="7684916" y="225821"/>
            <a:ext cx="1247901" cy="356665"/>
            <a:chOff x="2751138" y="3262313"/>
            <a:chExt cx="4665662" cy="1333500"/>
          </a:xfrm>
          <a:solidFill>
            <a:srgbClr val="FFFFFF"/>
          </a:solidFill>
        </p:grpSpPr>
        <p:sp>
          <p:nvSpPr>
            <p:cNvPr id="40"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1"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5" name="TextBox 34"/>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2017. All Rights Reserved</a:t>
            </a:r>
          </a:p>
        </p:txBody>
      </p:sp>
      <p:sp>
        <p:nvSpPr>
          <p:cNvPr id="67" name="TextBox 66"/>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20000"/>
                    <a:lumOff val="80000"/>
                    <a:alpha val="50000"/>
                  </a:schemeClr>
                </a:solidFill>
                <a:latin typeface="+mn-lt"/>
                <a:ea typeface="+mn-ea"/>
                <a:cs typeface="+mn-cs"/>
              </a:rPr>
              <a:t>© Hitachi, Ltd. 2017. All Rights Reserved</a:t>
            </a:r>
          </a:p>
        </p:txBody>
      </p:sp>
      <p:sp>
        <p:nvSpPr>
          <p:cNvPr id="68" name="Rectangle 67"/>
          <p:cNvSpPr/>
          <p:nvPr userDrawn="1"/>
        </p:nvSpPr>
        <p:spPr>
          <a:xfrm>
            <a:off x="264160" y="4911122"/>
            <a:ext cx="5425440" cy="215444"/>
          </a:xfrm>
          <a:prstGeom prst="rect">
            <a:avLst/>
          </a:prstGeom>
        </p:spPr>
        <p:txBody>
          <a:bodyPr wrap="square">
            <a:spAutoFit/>
          </a:bodyPr>
          <a:lstStyle/>
          <a:p>
            <a:pPr marL="0" algn="l" defTabSz="914400" rtl="0" eaLnBrk="1" latinLnBrk="0" hangingPunct="1">
              <a:lnSpc>
                <a:spcPct val="100000"/>
              </a:lnSpc>
            </a:pPr>
            <a:r>
              <a:rPr lang="en-US" sz="800" b="1" kern="1200" dirty="0">
                <a:solidFill>
                  <a:schemeClr val="accent2"/>
                </a:solidFill>
                <a:latin typeface="+mn-lt"/>
                <a:ea typeface="+mn-ea"/>
                <a:cs typeface="+mn-cs"/>
              </a:rPr>
              <a:t>CONFIDENTIAL – For use by Hitachi, Ltd. employees and other audiences under NDA only.</a:t>
            </a:r>
          </a:p>
        </p:txBody>
      </p:sp>
    </p:spTree>
    <p:extLst>
      <p:ext uri="{BB962C8B-B14F-4D97-AF65-F5344CB8AC3E}">
        <p14:creationId xmlns:p14="http://schemas.microsoft.com/office/powerpoint/2010/main" val="3059993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pic>
        <p:nvPicPr>
          <p:cNvPr id="35" name="Picture 3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 y="-1"/>
            <a:ext cx="9152832" cy="5143501"/>
          </a:xfrm>
          <a:prstGeom prst="rect">
            <a:avLst/>
          </a:prstGeom>
        </p:spPr>
      </p:pic>
      <p:sp>
        <p:nvSpPr>
          <p:cNvPr id="133" name="Rectangle 132"/>
          <p:cNvSpPr/>
          <p:nvPr userDrawn="1"/>
        </p:nvSpPr>
        <p:spPr>
          <a:xfrm>
            <a:off x="-1" y="0"/>
            <a:ext cx="9152831" cy="1145894"/>
          </a:xfrm>
          <a:prstGeom prst="rect">
            <a:avLst/>
          </a:prstGeom>
          <a:gradFill flip="none" rotWithShape="1">
            <a:gsLst>
              <a:gs pos="0">
                <a:srgbClr val="0E1628">
                  <a:alpha val="40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152" name="Rectangle 151"/>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53"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54"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2 Line Hitachi Title Slide Placeholder </a:t>
            </a:r>
            <a:br>
              <a:rPr lang="en-US" dirty="0"/>
            </a:br>
            <a:r>
              <a:rPr lang="en-US" dirty="0"/>
              <a:t>2 Line Hitachi Title Slide Placeholder</a:t>
            </a:r>
          </a:p>
        </p:txBody>
      </p:sp>
      <p:sp>
        <p:nvSpPr>
          <p:cNvPr id="155" name="Text Placeholder 6"/>
          <p:cNvSpPr>
            <a:spLocks noGrp="1"/>
          </p:cNvSpPr>
          <p:nvPr>
            <p:ph type="body" sz="quarter" idx="11" hasCustomPrompt="1"/>
          </p:nvPr>
        </p:nvSpPr>
        <p:spPr>
          <a:xfrm>
            <a:off x="807733" y="4068884"/>
            <a:ext cx="5221816" cy="307777"/>
          </a:xfrm>
          <a:ln>
            <a:noFill/>
          </a:ln>
        </p:spPr>
        <p:txBody>
          <a:bodyPr anchor="t"/>
          <a:lstStyle>
            <a:lvl1pPr marL="0" indent="0">
              <a:spcBef>
                <a:spcPts val="0"/>
              </a:spcBef>
              <a:spcAft>
                <a:spcPts val="300"/>
              </a:spcAft>
              <a:buNone/>
              <a:defRPr sz="1400" b="1" baseline="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56" name="Text Placeholder 8"/>
          <p:cNvSpPr>
            <a:spLocks noGrp="1"/>
          </p:cNvSpPr>
          <p:nvPr>
            <p:ph type="body" sz="quarter" idx="12" hasCustomPrompt="1"/>
          </p:nvPr>
        </p:nvSpPr>
        <p:spPr>
          <a:xfrm>
            <a:off x="807733" y="4298226"/>
            <a:ext cx="5221816" cy="461665"/>
          </a:xfrm>
          <a:ln>
            <a:noFill/>
          </a:ln>
        </p:spPr>
        <p:txBody>
          <a:bodyPr anchor="t"/>
          <a:lstStyle>
            <a:lvl1pPr marL="0" indent="0">
              <a:spcBef>
                <a:spcPts val="0"/>
              </a:spcBef>
              <a:spcAft>
                <a:spcPts val="300"/>
              </a:spcAft>
              <a:buNone/>
              <a:defRPr sz="120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158" name="TextBox 157"/>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60" name="Group 59"/>
          <p:cNvGrpSpPr/>
          <p:nvPr userDrawn="1"/>
        </p:nvGrpSpPr>
        <p:grpSpPr>
          <a:xfrm>
            <a:off x="7684916" y="225821"/>
            <a:ext cx="1247901" cy="356665"/>
            <a:chOff x="2751138" y="3262313"/>
            <a:chExt cx="4665662" cy="1333500"/>
          </a:xfrm>
          <a:solidFill>
            <a:srgbClr val="FFFFFF"/>
          </a:solidFill>
        </p:grpSpPr>
        <p:sp>
          <p:nvSpPr>
            <p:cNvPr id="61"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6" name="TextBox 35"/>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2017. All Rights Reserved</a:t>
            </a:r>
          </a:p>
        </p:txBody>
      </p:sp>
    </p:spTree>
    <p:extLst>
      <p:ext uri="{BB962C8B-B14F-4D97-AF65-F5344CB8AC3E}">
        <p14:creationId xmlns:p14="http://schemas.microsoft.com/office/powerpoint/2010/main" val="2468670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9_Title Slide">
    <p:spTree>
      <p:nvGrpSpPr>
        <p:cNvPr id="1" name=""/>
        <p:cNvGrpSpPr/>
        <p:nvPr/>
      </p:nvGrpSpPr>
      <p:grpSpPr>
        <a:xfrm>
          <a:off x="0" y="0"/>
          <a:ext cx="0" cy="0"/>
          <a:chOff x="0" y="0"/>
          <a:chExt cx="0" cy="0"/>
        </a:xfrm>
      </p:grpSpPr>
      <p:sp>
        <p:nvSpPr>
          <p:cNvPr id="59"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62"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tx1"/>
                </a:solidFill>
                <a:latin typeface="+mn-lt"/>
              </a:defRPr>
            </a:lvl1pPr>
          </a:lstStyle>
          <a:p>
            <a:r>
              <a:rPr lang="en-US" dirty="0"/>
              <a:t>2 Line Hitachi Title Slide Placeholder </a:t>
            </a:r>
            <a:br>
              <a:rPr lang="en-US" dirty="0"/>
            </a:br>
            <a:r>
              <a:rPr lang="en-US" dirty="0"/>
              <a:t>2 Line Hitachi Title Slide Placeholder</a:t>
            </a:r>
          </a:p>
        </p:txBody>
      </p:sp>
      <p:sp>
        <p:nvSpPr>
          <p:cNvPr id="63" name="Text Placeholder 6"/>
          <p:cNvSpPr>
            <a:spLocks noGrp="1"/>
          </p:cNvSpPr>
          <p:nvPr>
            <p:ph type="body" sz="quarter" idx="11" hasCustomPrompt="1"/>
          </p:nvPr>
        </p:nvSpPr>
        <p:spPr>
          <a:xfrm>
            <a:off x="807733" y="4068884"/>
            <a:ext cx="5221816" cy="307777"/>
          </a:xfrm>
        </p:spPr>
        <p:txBody>
          <a:bodyPr anchor="t"/>
          <a:lstStyle>
            <a:lvl1pPr marL="0" indent="0">
              <a:spcBef>
                <a:spcPts val="0"/>
              </a:spcBef>
              <a:spcAft>
                <a:spcPts val="300"/>
              </a:spcAft>
              <a:buNone/>
              <a:defRPr sz="1400" b="1" baseline="0">
                <a:solidFill>
                  <a:schemeClr val="tx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64" name="Text Placeholder 8"/>
          <p:cNvSpPr>
            <a:spLocks noGrp="1"/>
          </p:cNvSpPr>
          <p:nvPr>
            <p:ph type="body" sz="quarter" idx="12" hasCustomPrompt="1"/>
          </p:nvPr>
        </p:nvSpPr>
        <p:spPr>
          <a:xfrm>
            <a:off x="807733" y="4298226"/>
            <a:ext cx="5221816" cy="461665"/>
          </a:xfrm>
        </p:spPr>
        <p:txBody>
          <a:bodyPr anchor="t"/>
          <a:lstStyle>
            <a:lvl1pPr marL="0" indent="0">
              <a:spcBef>
                <a:spcPts val="0"/>
              </a:spcBef>
              <a:spcAft>
                <a:spcPts val="300"/>
              </a:spcAft>
              <a:buNone/>
              <a:defRPr sz="1200">
                <a:solidFill>
                  <a:schemeClr val="tx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39" name="Rectangle 38"/>
          <p:cNvSpPr/>
          <p:nvPr userDrawn="1"/>
        </p:nvSpPr>
        <p:spPr>
          <a:xfrm>
            <a:off x="0" y="0"/>
            <a:ext cx="9144000" cy="21549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40" name="TextBox 39"/>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42" name="グループ化 34"/>
          <p:cNvGrpSpPr/>
          <p:nvPr userDrawn="1"/>
        </p:nvGrpSpPr>
        <p:grpSpPr bwMode="gray">
          <a:xfrm>
            <a:off x="324487" y="2057426"/>
            <a:ext cx="8495663" cy="97507"/>
            <a:chOff x="324487" y="2057426"/>
            <a:chExt cx="8495663" cy="97507"/>
          </a:xfrm>
        </p:grpSpPr>
        <p:sp>
          <p:nvSpPr>
            <p:cNvPr id="43" name="正方形/長方形 11"/>
            <p:cNvSpPr>
              <a:spLocks noChangeArrowheads="1"/>
            </p:cNvSpPr>
            <p:nvPr/>
          </p:nvSpPr>
          <p:spPr bwMode="gray">
            <a:xfrm>
              <a:off x="324489" y="2057426"/>
              <a:ext cx="8495661" cy="97488"/>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44" name="グループ化 16"/>
            <p:cNvGrpSpPr/>
            <p:nvPr/>
          </p:nvGrpSpPr>
          <p:grpSpPr bwMode="gray">
            <a:xfrm>
              <a:off x="324487" y="2057439"/>
              <a:ext cx="1938811" cy="97494"/>
              <a:chOff x="312738" y="2747961"/>
              <a:chExt cx="1970086" cy="109543"/>
            </a:xfrm>
          </p:grpSpPr>
          <p:sp>
            <p:nvSpPr>
              <p:cNvPr id="45" name="正方形/長方形 37"/>
              <p:cNvSpPr/>
              <p:nvPr/>
            </p:nvSpPr>
            <p:spPr bwMode="gray">
              <a:xfrm>
                <a:off x="1298574" y="2747961"/>
                <a:ext cx="984250" cy="109536"/>
              </a:xfrm>
              <a:prstGeom prst="rect">
                <a:avLst/>
              </a:prstGeom>
              <a:solidFill>
                <a:schemeClr val="accent2"/>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46" name="正方形/長方形 38"/>
              <p:cNvSpPr/>
              <p:nvPr/>
            </p:nvSpPr>
            <p:spPr bwMode="gray">
              <a:xfrm>
                <a:off x="312738" y="2747967"/>
                <a:ext cx="985837"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grpSp>
        <p:nvGrpSpPr>
          <p:cNvPr id="41" name="Group 40"/>
          <p:cNvGrpSpPr/>
          <p:nvPr userDrawn="1"/>
        </p:nvGrpSpPr>
        <p:grpSpPr>
          <a:xfrm>
            <a:off x="7684913" y="225822"/>
            <a:ext cx="1247904" cy="356665"/>
            <a:chOff x="2751138" y="3262313"/>
            <a:chExt cx="4665662" cy="1333500"/>
          </a:xfrm>
          <a:solidFill>
            <a:schemeClr val="tx1"/>
          </a:solidFill>
        </p:grpSpPr>
        <p:sp>
          <p:nvSpPr>
            <p:cNvPr id="47"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8"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9"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0"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1"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2"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3"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4"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5"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6"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7"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58"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0"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1"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6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7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697646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0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accent4"/>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sp>
        <p:nvSpPr>
          <p:cNvPr id="56" name="Gradient Overlay"/>
          <p:cNvSpPr/>
          <p:nvPr/>
        </p:nvSpPr>
        <p:spPr>
          <a:xfrm>
            <a:off x="0" y="-7473"/>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pic>
        <p:nvPicPr>
          <p:cNvPr id="61" name="Smart Texture"/>
          <p:cNvPicPr>
            <a:picLocks noChangeAspect="1"/>
          </p:cNvPicPr>
          <p:nvPr userDrawn="1"/>
        </p:nvPicPr>
        <p:blipFill rotWithShape="1">
          <a:blip r:embed="rId2" cstate="print">
            <a:alphaModFix amt="10000"/>
            <a:extLst>
              <a:ext uri="{28A0092B-C50C-407E-A947-70E740481C1C}">
                <a14:useLocalDpi xmlns:a14="http://schemas.microsoft.com/office/drawing/2010/main" val="0"/>
              </a:ext>
            </a:extLst>
          </a:blip>
          <a:srcRect/>
          <a:stretch/>
        </p:blipFill>
        <p:spPr>
          <a:xfrm>
            <a:off x="-149740" y="-74140"/>
            <a:ext cx="9398875" cy="5305168"/>
          </a:xfrm>
          <a:prstGeom prst="rect">
            <a:avLst/>
          </a:prstGeom>
        </p:spPr>
      </p:pic>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rgbClr val="FFFFFF"/>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60" name="TextBox 59"/>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2017. All Rights Reserved</a:t>
            </a:r>
          </a:p>
        </p:txBody>
      </p:sp>
    </p:spTree>
    <p:extLst>
      <p:ext uri="{BB962C8B-B14F-4D97-AF65-F5344CB8AC3E}">
        <p14:creationId xmlns:p14="http://schemas.microsoft.com/office/powerpoint/2010/main" val="374817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8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accent2"/>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pic>
        <p:nvPicPr>
          <p:cNvPr id="5" name="Smart Texture"/>
          <p:cNvPicPr>
            <a:picLocks noChangeAspect="1"/>
          </p:cNvPicPr>
          <p:nvPr/>
        </p:nvPicPr>
        <p:blipFill rotWithShape="1">
          <a:blip r:embed="rId2" cstate="print">
            <a:alphaModFix amt="10000"/>
            <a:extLst>
              <a:ext uri="{28A0092B-C50C-407E-A947-70E740481C1C}">
                <a14:useLocalDpi xmlns:a14="http://schemas.microsoft.com/office/drawing/2010/main" val="0"/>
              </a:ext>
            </a:extLst>
          </a:blip>
          <a:srcRect/>
          <a:stretch/>
        </p:blipFill>
        <p:spPr>
          <a:xfrm>
            <a:off x="-152089" y="-74140"/>
            <a:ext cx="9398875" cy="5305168"/>
          </a:xfrm>
          <a:prstGeom prst="rect">
            <a:avLst/>
          </a:prstGeom>
        </p:spPr>
      </p:pic>
      <p:sp>
        <p:nvSpPr>
          <p:cNvPr id="56" name="Gradient Overlay"/>
          <p:cNvSpPr/>
          <p:nvPr/>
        </p:nvSpPr>
        <p:spPr>
          <a:xfrm>
            <a:off x="0" y="0"/>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chemeClr val="bg1"/>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60" name="TextBox 59"/>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2017. All Rights Reserved</a:t>
            </a:r>
          </a:p>
        </p:txBody>
      </p:sp>
    </p:spTree>
    <p:extLst>
      <p:ext uri="{BB962C8B-B14F-4D97-AF65-F5344CB8AC3E}">
        <p14:creationId xmlns:p14="http://schemas.microsoft.com/office/powerpoint/2010/main" val="112255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9_Title Slide">
    <p:spTree>
      <p:nvGrpSpPr>
        <p:cNvPr id="1" name=""/>
        <p:cNvGrpSpPr/>
        <p:nvPr/>
      </p:nvGrpSpPr>
      <p:grpSpPr>
        <a:xfrm>
          <a:off x="0" y="0"/>
          <a:ext cx="0" cy="0"/>
          <a:chOff x="0" y="0"/>
          <a:chExt cx="0" cy="0"/>
        </a:xfrm>
      </p:grpSpPr>
      <p:sp>
        <p:nvSpPr>
          <p:cNvPr id="3" name="Color BG"/>
          <p:cNvSpPr/>
          <p:nvPr/>
        </p:nvSpPr>
        <p:spPr>
          <a:xfrm>
            <a:off x="0" y="-7472"/>
            <a:ext cx="9144000" cy="5150971"/>
          </a:xfrm>
          <a:prstGeom prst="rect">
            <a:avLst/>
          </a:prstGeom>
          <a:solidFill>
            <a:schemeClr val="tx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pic>
        <p:nvPicPr>
          <p:cNvPr id="5" name="Smart Texture"/>
          <p:cNvPicPr>
            <a:picLocks noChangeAspect="1"/>
          </p:cNvPicPr>
          <p:nvPr/>
        </p:nvPicPr>
        <p:blipFill rotWithShape="1">
          <a:blip r:embed="rId2" cstate="print">
            <a:alphaModFix amt="15000"/>
            <a:extLst>
              <a:ext uri="{28A0092B-C50C-407E-A947-70E740481C1C}">
                <a14:useLocalDpi xmlns:a14="http://schemas.microsoft.com/office/drawing/2010/main" val="0"/>
              </a:ext>
            </a:extLst>
          </a:blip>
          <a:srcRect/>
          <a:stretch/>
        </p:blipFill>
        <p:spPr>
          <a:xfrm>
            <a:off x="-152089" y="-74140"/>
            <a:ext cx="9398875" cy="5305168"/>
          </a:xfrm>
          <a:prstGeom prst="rect">
            <a:avLst/>
          </a:prstGeom>
        </p:spPr>
      </p:pic>
      <p:sp>
        <p:nvSpPr>
          <p:cNvPr id="56" name="Gradient Overlay"/>
          <p:cNvSpPr/>
          <p:nvPr/>
        </p:nvSpPr>
        <p:spPr>
          <a:xfrm>
            <a:off x="0" y="0"/>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59" name="Rectangle 58"/>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157" name="Divider Slide"/>
          <p:cNvSpPr>
            <a:spLocks noGrp="1"/>
          </p:cNvSpPr>
          <p:nvPr>
            <p:ph type="ctrTitle" hasCustomPrompt="1"/>
          </p:nvPr>
        </p:nvSpPr>
        <p:spPr>
          <a:xfrm>
            <a:off x="1187863" y="2319174"/>
            <a:ext cx="7653702" cy="848355"/>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Divider Slide</a:t>
            </a: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grpSp>
        <p:nvGrpSpPr>
          <p:cNvPr id="32" name="Group 31"/>
          <p:cNvGrpSpPr/>
          <p:nvPr userDrawn="1"/>
        </p:nvGrpSpPr>
        <p:grpSpPr>
          <a:xfrm>
            <a:off x="7684916" y="225821"/>
            <a:ext cx="1247901" cy="356665"/>
            <a:chOff x="2751138" y="3262313"/>
            <a:chExt cx="4665662" cy="1333500"/>
          </a:xfrm>
          <a:solidFill>
            <a:srgbClr val="FFFFFF"/>
          </a:solidFill>
        </p:grpSpPr>
        <p:sp>
          <p:nvSpPr>
            <p:cNvPr id="33"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5"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6"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7"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8"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39"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0"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2"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3"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4"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5"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6"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7"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8"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49"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0"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1"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2"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3"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4"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5"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7"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58"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60" name="TextBox 59"/>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2017. All Rights Reserved</a:t>
            </a:r>
          </a:p>
        </p:txBody>
      </p:sp>
    </p:spTree>
    <p:extLst>
      <p:ext uri="{BB962C8B-B14F-4D97-AF65-F5344CB8AC3E}">
        <p14:creationId xmlns:p14="http://schemas.microsoft.com/office/powerpoint/2010/main" val="1725054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fidential Slide">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
        <p:nvSpPr>
          <p:cNvPr id="6" name="Rectangle 5"/>
          <p:cNvSpPr/>
          <p:nvPr userDrawn="1"/>
        </p:nvSpPr>
        <p:spPr>
          <a:xfrm>
            <a:off x="264160" y="4911122"/>
            <a:ext cx="5425440" cy="215444"/>
          </a:xfrm>
          <a:prstGeom prst="rect">
            <a:avLst/>
          </a:prstGeom>
        </p:spPr>
        <p:txBody>
          <a:bodyPr wrap="square">
            <a:spAutoFit/>
          </a:bodyPr>
          <a:lstStyle/>
          <a:p>
            <a:pPr marL="0" algn="l" defTabSz="914400" rtl="0" eaLnBrk="1" latinLnBrk="0" hangingPunct="1">
              <a:lnSpc>
                <a:spcPct val="100000"/>
              </a:lnSpc>
            </a:pPr>
            <a:r>
              <a:rPr lang="en-US" sz="800" b="1" kern="1200" dirty="0">
                <a:solidFill>
                  <a:schemeClr val="accent2"/>
                </a:solidFill>
                <a:latin typeface="+mn-lt"/>
                <a:ea typeface="+mn-ea"/>
                <a:cs typeface="+mn-cs"/>
              </a:rPr>
              <a:t>CONFIDENTIAL – For use by Hitachi, Ltd. employees and other audiences under NDA only.</a:t>
            </a:r>
          </a:p>
        </p:txBody>
      </p:sp>
    </p:spTree>
    <p:extLst>
      <p:ext uri="{BB962C8B-B14F-4D97-AF65-F5344CB8AC3E}">
        <p14:creationId xmlns:p14="http://schemas.microsoft.com/office/powerpoint/2010/main" val="327362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0" y="967575"/>
            <a:ext cx="8584006"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68166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p:nvPicPr>
        <p:blipFill>
          <a:blip r:embed="rId2" cstate="screen"/>
          <a:stretch>
            <a:fillRect/>
          </a:stretch>
        </p:blipFill>
        <p:spPr bwMode="gray">
          <a:xfrm>
            <a:off x="3226003" y="2167156"/>
            <a:ext cx="2691994" cy="772380"/>
          </a:xfrm>
          <a:prstGeom prst="rect">
            <a:avLst/>
          </a:prstGeom>
        </p:spPr>
      </p:pic>
      <p:sp>
        <p:nvSpPr>
          <p:cNvPr id="5" name="Rectangle 4"/>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6"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605876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648200" y="967579"/>
            <a:ext cx="3898900" cy="3684431"/>
          </a:xfrm>
          <a:prstGeom prst="rect">
            <a:avLst/>
          </a:prstGeom>
          <a:noFill/>
          <a:effectLst>
            <a:outerShdw blurRad="50800" dist="38100" dir="5400000" algn="t" rotWithShape="0">
              <a:prstClr val="black">
                <a:alpha val="40000"/>
              </a:prstClr>
            </a:outerShdw>
          </a:effectLst>
        </p:spPr>
        <p:txBody>
          <a:bodyPr/>
          <a:lstStyle/>
          <a:p>
            <a:r>
              <a:rPr lang="en-US"/>
              <a:t>Click icon to add picture</a:t>
            </a:r>
            <a:endParaRPr lang="en-US" dirty="0"/>
          </a:p>
        </p:txBody>
      </p:sp>
      <p:sp>
        <p:nvSpPr>
          <p:cNvPr id="10" name="Text Placeholder 53"/>
          <p:cNvSpPr>
            <a:spLocks noGrp="1"/>
          </p:cNvSpPr>
          <p:nvPr>
            <p:ph idx="1" hasCustomPrompt="1"/>
          </p:nvPr>
        </p:nvSpPr>
        <p:spPr>
          <a:xfrm>
            <a:off x="264160" y="967575"/>
            <a:ext cx="4130040" cy="1961306"/>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Placeholder 1"/>
          <p:cNvSpPr>
            <a:spLocks noGrp="1"/>
          </p:cNvSpPr>
          <p:nvPr>
            <p:ph type="title" hasCustomPrompt="1"/>
          </p:nvPr>
        </p:nvSpPr>
        <p:spPr>
          <a:xfrm>
            <a:off x="264160" y="53113"/>
            <a:ext cx="705104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132061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pic>
        <p:nvPicPr>
          <p:cNvPr id="66" name="Picture 6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0"/>
            <a:ext cx="9152831" cy="5143500"/>
          </a:xfrm>
          <a:prstGeom prst="rect">
            <a:avLst/>
          </a:prstGeom>
        </p:spPr>
      </p:pic>
      <p:sp>
        <p:nvSpPr>
          <p:cNvPr id="37" name="Rectangle 36"/>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39" name="TextBox 38"/>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sp>
        <p:nvSpPr>
          <p:cNvPr id="36" name="Rectangle 35"/>
          <p:cNvSpPr/>
          <p:nvPr userDrawn="1"/>
        </p:nvSpPr>
        <p:spPr>
          <a:xfrm>
            <a:off x="-1" y="0"/>
            <a:ext cx="9152831" cy="1487714"/>
          </a:xfrm>
          <a:prstGeom prst="rect">
            <a:avLst/>
          </a:prstGeom>
          <a:gradFill flip="none" rotWithShape="1">
            <a:gsLst>
              <a:gs pos="11000">
                <a:srgbClr val="0E1628">
                  <a:lumMod val="0"/>
                  <a:alpha val="72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35" name="Title 1"/>
          <p:cNvSpPr>
            <a:spLocks noGrp="1"/>
          </p:cNvSpPr>
          <p:nvPr>
            <p:ph type="ctrTitle" hasCustomPrompt="1"/>
          </p:nvPr>
        </p:nvSpPr>
        <p:spPr>
          <a:xfrm>
            <a:off x="807734" y="2296200"/>
            <a:ext cx="7653702" cy="430887"/>
          </a:xfrm>
          <a:prstGeom prst="rect">
            <a:avLst/>
          </a:prstGeom>
          <a:effectLst/>
        </p:spPr>
        <p:txBody>
          <a:bodyPr anchor="t">
            <a:spAutoFit/>
          </a:bodyPr>
          <a:lstStyle>
            <a:lvl1pPr>
              <a:lnSpc>
                <a:spcPct val="100000"/>
              </a:lnSpc>
              <a:defRPr sz="2800" b="1" cap="none" baseline="0">
                <a:solidFill>
                  <a:schemeClr val="bg1"/>
                </a:solidFill>
                <a:latin typeface="+mn-lt"/>
              </a:defRPr>
            </a:lvl1pPr>
          </a:lstStyle>
          <a:p>
            <a:r>
              <a:rPr lang="en-US"/>
              <a:t>Thank You</a:t>
            </a:r>
            <a:endParaRPr lang="en-US" dirty="0"/>
          </a:p>
        </p:txBody>
      </p:sp>
      <p:grpSp>
        <p:nvGrpSpPr>
          <p:cNvPr id="67" name="Group 66"/>
          <p:cNvGrpSpPr/>
          <p:nvPr userDrawn="1"/>
        </p:nvGrpSpPr>
        <p:grpSpPr>
          <a:xfrm>
            <a:off x="7684916" y="225821"/>
            <a:ext cx="1247901" cy="356665"/>
            <a:chOff x="2751138" y="3262313"/>
            <a:chExt cx="4665662" cy="1333500"/>
          </a:xfrm>
          <a:solidFill>
            <a:srgbClr val="FFFFFF"/>
          </a:solidFill>
        </p:grpSpPr>
        <p:sp>
          <p:nvSpPr>
            <p:cNvPr id="68"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5"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6"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7"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8"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9"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0"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91"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2" name="TextBox 31"/>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20000"/>
                    <a:lumOff val="80000"/>
                    <a:alpha val="50000"/>
                  </a:schemeClr>
                </a:solidFill>
                <a:latin typeface="+mn-lt"/>
                <a:ea typeface="+mn-ea"/>
                <a:cs typeface="+mn-cs"/>
              </a:rPr>
              <a:t>© Hitachi, Ltd. 2017. All Rights Reserved</a:t>
            </a:r>
          </a:p>
        </p:txBody>
      </p:sp>
    </p:spTree>
    <p:extLst>
      <p:ext uri="{BB962C8B-B14F-4D97-AF65-F5344CB8AC3E}">
        <p14:creationId xmlns:p14="http://schemas.microsoft.com/office/powerpoint/2010/main" val="1123410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35" name="Picture 3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 y="-1"/>
            <a:ext cx="9152832" cy="5143501"/>
          </a:xfrm>
          <a:prstGeom prst="rect">
            <a:avLst/>
          </a:prstGeom>
        </p:spPr>
      </p:pic>
      <p:sp>
        <p:nvSpPr>
          <p:cNvPr id="133" name="Rectangle 132"/>
          <p:cNvSpPr/>
          <p:nvPr userDrawn="1"/>
        </p:nvSpPr>
        <p:spPr>
          <a:xfrm>
            <a:off x="-1" y="0"/>
            <a:ext cx="9152831" cy="1145894"/>
          </a:xfrm>
          <a:prstGeom prst="rect">
            <a:avLst/>
          </a:prstGeom>
          <a:gradFill flip="none" rotWithShape="1">
            <a:gsLst>
              <a:gs pos="0">
                <a:srgbClr val="0E1628">
                  <a:alpha val="40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152" name="Rectangle 151"/>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54" name="Title 1"/>
          <p:cNvSpPr>
            <a:spLocks noGrp="1"/>
          </p:cNvSpPr>
          <p:nvPr>
            <p:ph type="ctrTitle" hasCustomPrompt="1"/>
          </p:nvPr>
        </p:nvSpPr>
        <p:spPr>
          <a:xfrm>
            <a:off x="807734" y="2296200"/>
            <a:ext cx="7653702" cy="430887"/>
          </a:xfrm>
          <a:prstGeom prst="rect">
            <a:avLst/>
          </a:prstGeom>
          <a:effectLst/>
        </p:spPr>
        <p:txBody>
          <a:bodyPr anchor="t">
            <a:spAutoFit/>
          </a:bodyPr>
          <a:lstStyle>
            <a:lvl1pPr>
              <a:lnSpc>
                <a:spcPct val="100000"/>
              </a:lnSpc>
              <a:defRPr sz="2800" b="1" cap="none" baseline="0">
                <a:solidFill>
                  <a:schemeClr val="bg1"/>
                </a:solidFill>
                <a:latin typeface="+mn-lt"/>
              </a:defRPr>
            </a:lvl1pPr>
          </a:lstStyle>
          <a:p>
            <a:r>
              <a:rPr lang="en-US"/>
              <a:t>Thank You</a:t>
            </a:r>
            <a:endParaRPr lang="en-US" dirty="0"/>
          </a:p>
        </p:txBody>
      </p:sp>
      <p:sp>
        <p:nvSpPr>
          <p:cNvPr id="158" name="TextBox 157"/>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61" name="Group 60"/>
          <p:cNvGrpSpPr/>
          <p:nvPr userDrawn="1"/>
        </p:nvGrpSpPr>
        <p:grpSpPr>
          <a:xfrm>
            <a:off x="7684916" y="225821"/>
            <a:ext cx="1247901" cy="356665"/>
            <a:chOff x="2751138" y="3262313"/>
            <a:chExt cx="4665662" cy="1333500"/>
          </a:xfrm>
          <a:solidFill>
            <a:srgbClr val="FFFFFF"/>
          </a:solidFill>
        </p:grpSpPr>
        <p:sp>
          <p:nvSpPr>
            <p:cNvPr id="62"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4"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2" name="TextBox 31"/>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20000"/>
                    <a:lumOff val="80000"/>
                    <a:alpha val="50000"/>
                  </a:schemeClr>
                </a:solidFill>
                <a:latin typeface="+mn-lt"/>
                <a:ea typeface="+mn-ea"/>
                <a:cs typeface="+mn-cs"/>
              </a:rPr>
              <a:t>© Hitachi, Ltd. 2017. All Rights Reserved</a:t>
            </a:r>
          </a:p>
        </p:txBody>
      </p:sp>
    </p:spTree>
    <p:extLst>
      <p:ext uri="{BB962C8B-B14F-4D97-AF65-F5344CB8AC3E}">
        <p14:creationId xmlns:p14="http://schemas.microsoft.com/office/powerpoint/2010/main" val="1093351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3" name="図 2" descr="ea60_010_030_dmac [更新済み].wmf"/>
          <p:cNvPicPr preferRelativeResize="0">
            <a:picLocks noChangeAspect="1"/>
          </p:cNvPicPr>
          <p:nvPr/>
        </p:nvPicPr>
        <p:blipFill>
          <a:blip r:embed="rId2" cstate="screen"/>
          <a:stretch>
            <a:fillRect/>
          </a:stretch>
        </p:blipFill>
        <p:spPr bwMode="gray">
          <a:xfrm>
            <a:off x="3226003" y="2167156"/>
            <a:ext cx="2691994" cy="772380"/>
          </a:xfrm>
          <a:prstGeom prst="rect">
            <a:avLst/>
          </a:prstGeom>
        </p:spPr>
      </p:pic>
      <p:sp>
        <p:nvSpPr>
          <p:cNvPr id="5" name="Rectangle 4"/>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6" name="図 2" descr="ea60_010_030_dmac [更新済み].wmf"/>
          <p:cNvPicPr preferRelativeResize="0">
            <a:picLocks noChangeAspect="1"/>
          </p:cNvPicPr>
          <p:nvPr userDrawn="1"/>
        </p:nvPicPr>
        <p:blipFill>
          <a:blip r:embed="rId2" cstate="screen"/>
          <a:stretch>
            <a:fillRect/>
          </a:stretch>
        </p:blipFill>
        <p:spPr bwMode="gray">
          <a:xfrm>
            <a:off x="3226003" y="2167156"/>
            <a:ext cx="2691994" cy="772380"/>
          </a:xfrm>
          <a:prstGeom prst="rect">
            <a:avLst/>
          </a:prstGeom>
        </p:spPr>
      </p:pic>
    </p:spTree>
    <p:extLst>
      <p:ext uri="{BB962C8B-B14F-4D97-AF65-F5344CB8AC3E}">
        <p14:creationId xmlns:p14="http://schemas.microsoft.com/office/powerpoint/2010/main" val="56012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lide Title + Text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184" y="100584"/>
            <a:ext cx="8476488" cy="749808"/>
          </a:xfrm>
        </p:spPr>
        <p:txBody>
          <a:bodyPr/>
          <a:lstStyle/>
          <a:p>
            <a:r>
              <a:rPr lang="en-US"/>
              <a:t>Click to add slide title</a:t>
            </a:r>
          </a:p>
        </p:txBody>
      </p:sp>
      <p:sp>
        <p:nvSpPr>
          <p:cNvPr id="3" name="Content Placeholder 2"/>
          <p:cNvSpPr>
            <a:spLocks noGrp="1"/>
          </p:cNvSpPr>
          <p:nvPr>
            <p:ph sz="half" idx="1" hasCustomPrompt="1"/>
          </p:nvPr>
        </p:nvSpPr>
        <p:spPr>
          <a:xfrm>
            <a:off x="329184" y="969264"/>
            <a:ext cx="8476488" cy="352044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a:xfrm>
            <a:off x="128016" y="4901184"/>
            <a:ext cx="201168" cy="118872"/>
          </a:xfrm>
          <a:prstGeom prst="rect">
            <a:avLst/>
          </a:prstGeom>
        </p:spPr>
        <p:txBody>
          <a:bodyPr/>
          <a:lstStyle/>
          <a:p>
            <a:fld id="{8DD12CE4-ABFD-FE4C-935E-612D8D3FA760}" type="slidenum">
              <a:rPr lang="en-US" smtClean="0"/>
              <a:t>‹#›</a:t>
            </a:fld>
            <a:endParaRPr lang="en-US"/>
          </a:p>
        </p:txBody>
      </p:sp>
      <p:sp>
        <p:nvSpPr>
          <p:cNvPr id="4" name="Footer Placeholder 3"/>
          <p:cNvSpPr>
            <a:spLocks noGrp="1"/>
          </p:cNvSpPr>
          <p:nvPr>
            <p:ph type="ftr" sz="quarter" idx="13"/>
          </p:nvPr>
        </p:nvSpPr>
        <p:spPr/>
        <p:txBody>
          <a:bodyPr/>
          <a:lstStyle/>
          <a:p>
            <a:endParaRPr lang="en-US"/>
          </a:p>
        </p:txBody>
      </p:sp>
    </p:spTree>
    <p:extLst>
      <p:ext uri="{BB962C8B-B14F-4D97-AF65-F5344CB8AC3E}">
        <p14:creationId xmlns:p14="http://schemas.microsoft.com/office/powerpoint/2010/main" val="12552602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Slide Title (no text) blu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add slide title</a:t>
            </a:r>
          </a:p>
        </p:txBody>
      </p:sp>
      <p:sp>
        <p:nvSpPr>
          <p:cNvPr id="5" name="Slide Number Placeholder 4"/>
          <p:cNvSpPr>
            <a:spLocks noGrp="1"/>
          </p:cNvSpPr>
          <p:nvPr>
            <p:ph type="sldNum" sz="quarter" idx="12"/>
          </p:nvPr>
        </p:nvSpPr>
        <p:spPr>
          <a:xfrm>
            <a:off x="128016" y="4901184"/>
            <a:ext cx="201168" cy="118872"/>
          </a:xfrm>
          <a:prstGeom prst="rect">
            <a:avLst/>
          </a:prstGeom>
        </p:spPr>
        <p:txBody>
          <a:bodyPr/>
          <a:lstStyle/>
          <a:p>
            <a:fld id="{8DD12CE4-ABFD-FE4C-935E-612D8D3FA760}" type="slidenum">
              <a:rPr lang="en-US" smtClean="0"/>
              <a:t>‹#›</a:t>
            </a:fld>
            <a:endParaRPr lang="en-US"/>
          </a:p>
        </p:txBody>
      </p:sp>
      <p:sp>
        <p:nvSpPr>
          <p:cNvPr id="3" name="Footer Placeholder 2"/>
          <p:cNvSpPr>
            <a:spLocks noGrp="1"/>
          </p:cNvSpPr>
          <p:nvPr>
            <p:ph type="ftr" sz="quarter" idx="13"/>
          </p:nvPr>
        </p:nvSpPr>
        <p:spPr/>
        <p:txBody>
          <a:bodyPr/>
          <a:lstStyle/>
          <a:p>
            <a:endParaRPr lang="en-US"/>
          </a:p>
        </p:txBody>
      </p:sp>
    </p:spTree>
    <p:extLst>
      <p:ext uri="{BB962C8B-B14F-4D97-AF65-F5344CB8AC3E}">
        <p14:creationId xmlns:p14="http://schemas.microsoft.com/office/powerpoint/2010/main" val="12461022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lide Title + Subtitle + Text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184" y="22485"/>
            <a:ext cx="8476488" cy="648176"/>
          </a:xfrm>
        </p:spPr>
        <p:txBody>
          <a:bodyPr anchor="b" anchorCtr="0"/>
          <a:lstStyle>
            <a:lvl1pPr>
              <a:lnSpc>
                <a:spcPct val="80000"/>
              </a:lnSpc>
              <a:defRPr baseline="0"/>
            </a:lvl1pPr>
          </a:lstStyle>
          <a:p>
            <a:r>
              <a:rPr lang="en-US" dirty="0"/>
              <a:t>Click to add slide title</a:t>
            </a:r>
          </a:p>
        </p:txBody>
      </p:sp>
      <p:sp>
        <p:nvSpPr>
          <p:cNvPr id="3" name="Content Placeholder 2"/>
          <p:cNvSpPr>
            <a:spLocks noGrp="1"/>
          </p:cNvSpPr>
          <p:nvPr>
            <p:ph idx="1" hasCustomPrompt="1"/>
          </p:nvPr>
        </p:nvSpPr>
        <p:spPr>
          <a:xfrm>
            <a:off x="329184" y="1106424"/>
            <a:ext cx="8476488" cy="338328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28016" y="4901184"/>
            <a:ext cx="201168" cy="118872"/>
          </a:xfrm>
          <a:prstGeom prst="rect">
            <a:avLst/>
          </a:prstGeom>
        </p:spPr>
        <p:txBody>
          <a:bodyPr/>
          <a:lstStyle/>
          <a:p>
            <a:fld id="{8DD12CE4-ABFD-FE4C-935E-612D8D3FA760}" type="slidenum">
              <a:rPr lang="en-US" smtClean="0"/>
              <a:t>‹#›</a:t>
            </a:fld>
            <a:endParaRPr lang="en-US"/>
          </a:p>
        </p:txBody>
      </p:sp>
      <p:sp>
        <p:nvSpPr>
          <p:cNvPr id="5" name="Text Placeholder 4"/>
          <p:cNvSpPr>
            <a:spLocks noGrp="1"/>
          </p:cNvSpPr>
          <p:nvPr>
            <p:ph type="body" sz="quarter" idx="13" hasCustomPrompt="1"/>
          </p:nvPr>
        </p:nvSpPr>
        <p:spPr>
          <a:xfrm>
            <a:off x="329184" y="679805"/>
            <a:ext cx="8476488" cy="274320"/>
          </a:xfrm>
        </p:spPr>
        <p:txBody>
          <a:bodyPr/>
          <a:lstStyle>
            <a:lvl1pPr marL="0" indent="0">
              <a:buFontTx/>
              <a:buNone/>
              <a:defRPr>
                <a:solidFill>
                  <a:schemeClr val="accent5">
                    <a:lumMod val="60000"/>
                    <a:lumOff val="40000"/>
                  </a:schemeClr>
                </a:solidFill>
              </a:defRPr>
            </a:lvl1pPr>
            <a:lvl2pPr marL="233362" indent="0">
              <a:buFontTx/>
              <a:buNone/>
              <a:defRPr/>
            </a:lvl2pPr>
            <a:lvl3pPr marL="460375" indent="0">
              <a:buFontTx/>
              <a:buNone/>
              <a:defRPr/>
            </a:lvl3pPr>
            <a:lvl4pPr marL="687387" indent="0">
              <a:buFontTx/>
              <a:buNone/>
              <a:defRPr/>
            </a:lvl4pPr>
            <a:lvl5pPr marL="857250" indent="0">
              <a:buFontTx/>
              <a:buNone/>
              <a:defRPr/>
            </a:lvl5pPr>
          </a:lstStyle>
          <a:p>
            <a:pPr lvl="0"/>
            <a:r>
              <a:rPr lang="en-US"/>
              <a:t>Click to add slide subtitle</a:t>
            </a:r>
          </a:p>
        </p:txBody>
      </p:sp>
      <p:sp>
        <p:nvSpPr>
          <p:cNvPr id="4" name="Footer Placeholder 3"/>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23567153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lide Title + Subtitle (no text)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184" y="18288"/>
            <a:ext cx="8476488" cy="649224"/>
          </a:xfrm>
        </p:spPr>
        <p:txBody>
          <a:bodyPr anchor="b" anchorCtr="0"/>
          <a:lstStyle>
            <a:lvl1pPr>
              <a:lnSpc>
                <a:spcPct val="80000"/>
              </a:lnSpc>
              <a:defRPr/>
            </a:lvl1pPr>
          </a:lstStyle>
          <a:p>
            <a:r>
              <a:rPr lang="en-US" dirty="0"/>
              <a:t>Click to add slide title</a:t>
            </a:r>
          </a:p>
        </p:txBody>
      </p:sp>
      <p:sp>
        <p:nvSpPr>
          <p:cNvPr id="6" name="Slide Number Placeholder 5"/>
          <p:cNvSpPr>
            <a:spLocks noGrp="1"/>
          </p:cNvSpPr>
          <p:nvPr>
            <p:ph type="sldNum" sz="quarter" idx="12"/>
          </p:nvPr>
        </p:nvSpPr>
        <p:spPr>
          <a:xfrm>
            <a:off x="128016" y="4901184"/>
            <a:ext cx="201168" cy="118872"/>
          </a:xfrm>
          <a:prstGeom prst="rect">
            <a:avLst/>
          </a:prstGeom>
        </p:spPr>
        <p:txBody>
          <a:bodyPr/>
          <a:lstStyle/>
          <a:p>
            <a:fld id="{8DD12CE4-ABFD-FE4C-935E-612D8D3FA760}" type="slidenum">
              <a:rPr lang="en-US" smtClean="0"/>
              <a:t>‹#›</a:t>
            </a:fld>
            <a:endParaRPr lang="en-US"/>
          </a:p>
        </p:txBody>
      </p:sp>
      <p:sp>
        <p:nvSpPr>
          <p:cNvPr id="5" name="Text Placeholder 4"/>
          <p:cNvSpPr>
            <a:spLocks noGrp="1"/>
          </p:cNvSpPr>
          <p:nvPr>
            <p:ph type="body" sz="quarter" idx="13" hasCustomPrompt="1"/>
          </p:nvPr>
        </p:nvSpPr>
        <p:spPr>
          <a:xfrm>
            <a:off x="329184" y="676656"/>
            <a:ext cx="8476488" cy="274320"/>
          </a:xfrm>
        </p:spPr>
        <p:txBody>
          <a:bodyPr/>
          <a:lstStyle>
            <a:lvl1pPr marL="0" indent="0">
              <a:buFontTx/>
              <a:buNone/>
              <a:defRPr>
                <a:solidFill>
                  <a:schemeClr val="accent5">
                    <a:lumMod val="60000"/>
                    <a:lumOff val="40000"/>
                  </a:schemeClr>
                </a:solidFill>
              </a:defRPr>
            </a:lvl1pPr>
            <a:lvl2pPr marL="233362" indent="0">
              <a:buFontTx/>
              <a:buNone/>
              <a:defRPr/>
            </a:lvl2pPr>
            <a:lvl3pPr marL="460375" indent="0">
              <a:buFontTx/>
              <a:buNone/>
              <a:defRPr/>
            </a:lvl3pPr>
            <a:lvl4pPr marL="687387" indent="0">
              <a:buFontTx/>
              <a:buNone/>
              <a:defRPr/>
            </a:lvl4pPr>
            <a:lvl5pPr marL="857250" indent="0">
              <a:buFontTx/>
              <a:buNone/>
              <a:defRPr/>
            </a:lvl5pPr>
          </a:lstStyle>
          <a:p>
            <a:pPr lvl="0"/>
            <a:r>
              <a:rPr lang="en-US"/>
              <a:t>Click to add slide subtitle</a:t>
            </a:r>
          </a:p>
        </p:txBody>
      </p:sp>
      <p:sp>
        <p:nvSpPr>
          <p:cNvPr id="3" name="Footer Placeholder 2"/>
          <p:cNvSpPr>
            <a:spLocks noGrp="1"/>
          </p:cNvSpPr>
          <p:nvPr>
            <p:ph type="ftr" sz="quarter" idx="14"/>
          </p:nvPr>
        </p:nvSpPr>
        <p:spPr/>
        <p:txBody>
          <a:bodyPr/>
          <a:lstStyle/>
          <a:p>
            <a:endParaRPr lang="en-US"/>
          </a:p>
        </p:txBody>
      </p:sp>
    </p:spTree>
    <p:extLst>
      <p:ext uri="{BB962C8B-B14F-4D97-AF65-F5344CB8AC3E}">
        <p14:creationId xmlns:p14="http://schemas.microsoft.com/office/powerpoint/2010/main" val="34008085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with Logo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28016" y="4901184"/>
            <a:ext cx="201168" cy="118872"/>
          </a:xfrm>
          <a:prstGeom prst="rect">
            <a:avLst/>
          </a:prstGeom>
        </p:spPr>
        <p:txBody>
          <a:bodyPr/>
          <a:lstStyle/>
          <a:p>
            <a:fld id="{8DD12CE4-ABFD-FE4C-935E-612D8D3FA760}" type="slidenum">
              <a:rPr lang="en-US" smtClean="0"/>
              <a:t>‹#›</a:t>
            </a:fld>
            <a:endParaRPr lang="en-US"/>
          </a:p>
        </p:txBody>
      </p:sp>
    </p:spTree>
    <p:extLst>
      <p:ext uri="{BB962C8B-B14F-4D97-AF65-F5344CB8AC3E}">
        <p14:creationId xmlns:p14="http://schemas.microsoft.com/office/powerpoint/2010/main" val="955155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pic>
        <p:nvPicPr>
          <p:cNvPr id="36" name="Picture 3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572" y="0"/>
            <a:ext cx="9153144" cy="5142641"/>
          </a:xfrm>
          <a:prstGeom prst="rect">
            <a:avLst/>
          </a:prstGeom>
        </p:spPr>
      </p:pic>
      <p:sp>
        <p:nvSpPr>
          <p:cNvPr id="133" name="Rectangle 132"/>
          <p:cNvSpPr/>
          <p:nvPr userDrawn="1"/>
        </p:nvSpPr>
        <p:spPr>
          <a:xfrm>
            <a:off x="-1" y="0"/>
            <a:ext cx="9152831" cy="1145894"/>
          </a:xfrm>
          <a:prstGeom prst="rect">
            <a:avLst/>
          </a:prstGeom>
          <a:gradFill flip="none" rotWithShape="1">
            <a:gsLst>
              <a:gs pos="0">
                <a:srgbClr val="0E1628">
                  <a:alpha val="40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152" name="Rectangle 151"/>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53"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54"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2 Line Hitachi Title Slide Placeholder </a:t>
            </a:r>
            <a:br>
              <a:rPr lang="en-US" dirty="0"/>
            </a:br>
            <a:r>
              <a:rPr lang="en-US" dirty="0"/>
              <a:t>2 Line Hitachi Title Slide Placeholder</a:t>
            </a:r>
          </a:p>
        </p:txBody>
      </p:sp>
      <p:sp>
        <p:nvSpPr>
          <p:cNvPr id="155" name="Text Placeholder 6"/>
          <p:cNvSpPr>
            <a:spLocks noGrp="1"/>
          </p:cNvSpPr>
          <p:nvPr>
            <p:ph type="body" sz="quarter" idx="11" hasCustomPrompt="1"/>
          </p:nvPr>
        </p:nvSpPr>
        <p:spPr>
          <a:xfrm>
            <a:off x="807733" y="4068884"/>
            <a:ext cx="5221816" cy="307777"/>
          </a:xfrm>
          <a:ln>
            <a:noFill/>
          </a:ln>
        </p:spPr>
        <p:txBody>
          <a:bodyPr anchor="t"/>
          <a:lstStyle>
            <a:lvl1pPr marL="0" indent="0">
              <a:spcBef>
                <a:spcPts val="0"/>
              </a:spcBef>
              <a:spcAft>
                <a:spcPts val="300"/>
              </a:spcAft>
              <a:buNone/>
              <a:defRPr sz="1400" b="1" baseline="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56" name="Text Placeholder 8"/>
          <p:cNvSpPr>
            <a:spLocks noGrp="1"/>
          </p:cNvSpPr>
          <p:nvPr>
            <p:ph type="body" sz="quarter" idx="12" hasCustomPrompt="1"/>
          </p:nvPr>
        </p:nvSpPr>
        <p:spPr>
          <a:xfrm>
            <a:off x="807733" y="4298226"/>
            <a:ext cx="5221816" cy="461665"/>
          </a:xfrm>
          <a:ln>
            <a:noFill/>
          </a:ln>
        </p:spPr>
        <p:txBody>
          <a:bodyPr anchor="t"/>
          <a:lstStyle>
            <a:lvl1pPr marL="0" indent="0">
              <a:spcBef>
                <a:spcPts val="0"/>
              </a:spcBef>
              <a:spcAft>
                <a:spcPts val="300"/>
              </a:spcAft>
              <a:buNone/>
              <a:defRPr sz="120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158" name="TextBox 157"/>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60" name="Group 59"/>
          <p:cNvGrpSpPr/>
          <p:nvPr userDrawn="1"/>
        </p:nvGrpSpPr>
        <p:grpSpPr>
          <a:xfrm>
            <a:off x="7684916" y="225821"/>
            <a:ext cx="1247901" cy="356665"/>
            <a:chOff x="2751138" y="3262313"/>
            <a:chExt cx="4665662" cy="1333500"/>
          </a:xfrm>
          <a:solidFill>
            <a:srgbClr val="FFFFFF"/>
          </a:solidFill>
        </p:grpSpPr>
        <p:sp>
          <p:nvSpPr>
            <p:cNvPr id="61"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7" name="TextBox 36"/>
          <p:cNvSpPr txBox="1"/>
          <p:nvPr userDrawn="1"/>
        </p:nvSpPr>
        <p:spPr>
          <a:xfrm>
            <a:off x="6321194" y="4911221"/>
            <a:ext cx="2783134" cy="215444"/>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40000"/>
                    <a:lumOff val="60000"/>
                  </a:schemeClr>
                </a:solidFill>
                <a:latin typeface="+mn-lt"/>
                <a:ea typeface="+mn-ea"/>
                <a:cs typeface="+mn-cs"/>
              </a:rPr>
              <a:t>© Hitachi Vantara Corporation 2017. All Rights Reserved</a:t>
            </a:r>
          </a:p>
        </p:txBody>
      </p:sp>
      <p:pic>
        <p:nvPicPr>
          <p:cNvPr id="38" name="Picture 3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15233" y="4416911"/>
            <a:ext cx="1345310" cy="342980"/>
          </a:xfrm>
          <a:prstGeom prst="rect">
            <a:avLst/>
          </a:prstGeom>
        </p:spPr>
      </p:pic>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No Logo blu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1"/>
            <a:ext cx="9144000" cy="5143500"/>
          </a:xfrm>
          <a:prstGeom prst="rect">
            <a:avLst/>
          </a:prstGeom>
        </p:spPr>
      </p:pic>
    </p:spTree>
    <p:extLst>
      <p:ext uri="{BB962C8B-B14F-4D97-AF65-F5344CB8AC3E}">
        <p14:creationId xmlns:p14="http://schemas.microsoft.com/office/powerpoint/2010/main" val="25178700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Presentation Title">
    <p:bg>
      <p:bgPr>
        <a:gradFill flip="none" rotWithShape="1">
          <a:gsLst>
            <a:gs pos="77000">
              <a:srgbClr val="000123"/>
            </a:gs>
            <a:gs pos="43000">
              <a:srgbClr val="0F1C46"/>
            </a:gs>
            <a:gs pos="0">
              <a:srgbClr val="1A4578"/>
            </a:gs>
            <a:gs pos="100000">
              <a:srgbClr val="000123"/>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12" name="Picture 11" descr="title background.jpg"/>
          <p:cNvPicPr>
            <a:picLocks noChangeAspect="1"/>
          </p:cNvPicPr>
          <p:nvPr userDrawn="1"/>
        </p:nvPicPr>
        <p:blipFill>
          <a:blip r:embed="rId2"/>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4343400" y="1298448"/>
            <a:ext cx="4434840" cy="1783080"/>
          </a:xfrm>
          <a:effectLst/>
        </p:spPr>
        <p:txBody>
          <a:bodyPr vert="horz" lIns="0" tIns="0" rIns="0" bIns="0" rtlCol="0" anchor="b">
            <a:noAutofit/>
          </a:bodyPr>
          <a:lstStyle>
            <a:lvl1pPr>
              <a:lnSpc>
                <a:spcPct val="85000"/>
              </a:lnSpc>
              <a:defRPr lang="en-US" sz="3200" i="0" cap="none" baseline="0">
                <a:latin typeface="Calibri"/>
                <a:cs typeface="Calibri"/>
              </a:defRPr>
            </a:lvl1pPr>
          </a:lstStyle>
          <a:p>
            <a:pPr lvl="0"/>
            <a:r>
              <a:rPr lang="en-US" dirty="0"/>
              <a:t>Click to add title of presentation</a:t>
            </a:r>
          </a:p>
        </p:txBody>
      </p:sp>
      <p:sp>
        <p:nvSpPr>
          <p:cNvPr id="3" name="Subtitle 2"/>
          <p:cNvSpPr>
            <a:spLocks noGrp="1"/>
          </p:cNvSpPr>
          <p:nvPr>
            <p:ph type="subTitle" idx="1" hasCustomPrompt="1"/>
          </p:nvPr>
        </p:nvSpPr>
        <p:spPr>
          <a:xfrm>
            <a:off x="4343400" y="3300983"/>
            <a:ext cx="4434840" cy="656420"/>
          </a:xfrm>
        </p:spPr>
        <p:txBody>
          <a:bodyPr/>
          <a:lstStyle>
            <a:lvl1pPr marL="0" indent="0" algn="l">
              <a:lnSpc>
                <a:spcPct val="100000"/>
              </a:lnSpc>
              <a:spcBef>
                <a:spcPts val="0"/>
              </a:spcBef>
              <a:buNone/>
              <a:defRPr sz="2000">
                <a:latin typeface="Calibri" charset="0"/>
                <a:ea typeface="Calibri" charset="0"/>
                <a:cs typeface="Calibri"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name(s)</a:t>
            </a:r>
          </a:p>
        </p:txBody>
      </p:sp>
      <p:sp>
        <p:nvSpPr>
          <p:cNvPr id="11" name="Text Placeholder 10"/>
          <p:cNvSpPr>
            <a:spLocks noGrp="1"/>
          </p:cNvSpPr>
          <p:nvPr>
            <p:ph type="body" sz="quarter" idx="10" hasCustomPrompt="1"/>
          </p:nvPr>
        </p:nvSpPr>
        <p:spPr>
          <a:xfrm>
            <a:off x="4343400" y="4176858"/>
            <a:ext cx="4434840" cy="468358"/>
          </a:xfrm>
        </p:spPr>
        <p:txBody>
          <a:bodyPr vert="horz" lIns="0" tIns="0" rIns="0" bIns="0" rtlCol="0">
            <a:noAutofit/>
          </a:bodyPr>
          <a:lstStyle>
            <a:lvl1pPr marL="0" indent="0" algn="l" defTabSz="914400" rtl="0" eaLnBrk="1" latinLnBrk="0" hangingPunct="1">
              <a:lnSpc>
                <a:spcPct val="100000"/>
              </a:lnSpc>
              <a:spcBef>
                <a:spcPts val="1200"/>
              </a:spcBef>
              <a:spcAft>
                <a:spcPts val="300"/>
              </a:spcAft>
              <a:buClr>
                <a:schemeClr val="accent2"/>
              </a:buClr>
              <a:buFont typeface="Arial"/>
              <a:buNone/>
              <a:defRPr lang="en-US" sz="2000" kern="1200" dirty="0">
                <a:solidFill>
                  <a:schemeClr val="bg1"/>
                </a:solidFill>
                <a:latin typeface="Calibri" charset="0"/>
                <a:ea typeface="Calibri" charset="0"/>
                <a:cs typeface="Calibri" charset="0"/>
              </a:defRPr>
            </a:lvl1pPr>
            <a:lvl2pPr>
              <a:defRPr lang="en-US" sz="2000" smtClean="0"/>
            </a:lvl2pPr>
            <a:lvl3pPr>
              <a:defRPr lang="en-US" sz="2000" smtClean="0"/>
            </a:lvl3pPr>
            <a:lvl4pPr>
              <a:defRPr lang="en-US" sz="2000" smtClean="0"/>
            </a:lvl4pPr>
            <a:lvl5pPr>
              <a:defRPr lang="en-US" sz="2000"/>
            </a:lvl5pPr>
          </a:lstStyle>
          <a:p>
            <a:pPr marL="0" lvl="0" indent="0">
              <a:buNone/>
            </a:pPr>
            <a:r>
              <a:rPr lang="en-US" dirty="0"/>
              <a:t>Click to add date</a:t>
            </a:r>
          </a:p>
        </p:txBody>
      </p:sp>
      <p:grpSp>
        <p:nvGrpSpPr>
          <p:cNvPr id="4" name="Group 4">
            <a:extLst>
              <a:ext uri="{FF2B5EF4-FFF2-40B4-BE49-F238E27FC236}">
                <a16:creationId xmlns:a16="http://schemas.microsoft.com/office/drawing/2014/main" id="{3F682454-5B0E-4477-8E21-0C945B510817}"/>
              </a:ext>
            </a:extLst>
          </p:cNvPr>
          <p:cNvGrpSpPr>
            <a:grpSpLocks noChangeAspect="1"/>
          </p:cNvGrpSpPr>
          <p:nvPr userDrawn="1"/>
        </p:nvGrpSpPr>
        <p:grpSpPr bwMode="auto">
          <a:xfrm>
            <a:off x="6415088" y="369888"/>
            <a:ext cx="2236787" cy="660400"/>
            <a:chOff x="4041" y="233"/>
            <a:chExt cx="1409" cy="416"/>
          </a:xfrm>
        </p:grpSpPr>
        <p:sp>
          <p:nvSpPr>
            <p:cNvPr id="5" name="AutoShape 3">
              <a:extLst>
                <a:ext uri="{FF2B5EF4-FFF2-40B4-BE49-F238E27FC236}">
                  <a16:creationId xmlns:a16="http://schemas.microsoft.com/office/drawing/2014/main" id="{92A6437E-544A-4EAE-B4F8-75406573B657}"/>
                </a:ext>
              </a:extLst>
            </p:cNvPr>
            <p:cNvSpPr>
              <a:spLocks noChangeAspect="1" noChangeArrowheads="1" noTextEdit="1"/>
            </p:cNvSpPr>
            <p:nvPr userDrawn="1"/>
          </p:nvSpPr>
          <p:spPr bwMode="auto">
            <a:xfrm>
              <a:off x="4041" y="233"/>
              <a:ext cx="1409"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6" name="Freeform 5">
              <a:extLst>
                <a:ext uri="{FF2B5EF4-FFF2-40B4-BE49-F238E27FC236}">
                  <a16:creationId xmlns:a16="http://schemas.microsoft.com/office/drawing/2014/main" id="{F0E448B3-5364-4646-8328-9F5725D0F505}"/>
                </a:ext>
              </a:extLst>
            </p:cNvPr>
            <p:cNvSpPr>
              <a:spLocks noEditPoints="1"/>
            </p:cNvSpPr>
            <p:nvPr userDrawn="1"/>
          </p:nvSpPr>
          <p:spPr bwMode="auto">
            <a:xfrm>
              <a:off x="5377" y="400"/>
              <a:ext cx="28" cy="29"/>
            </a:xfrm>
            <a:custGeom>
              <a:avLst/>
              <a:gdLst>
                <a:gd name="T0" fmla="*/ 26 w 64"/>
                <a:gd name="T1" fmla="*/ 31 h 65"/>
                <a:gd name="T2" fmla="*/ 26 w 64"/>
                <a:gd name="T3" fmla="*/ 31 h 65"/>
                <a:gd name="T4" fmla="*/ 31 w 64"/>
                <a:gd name="T5" fmla="*/ 31 h 65"/>
                <a:gd name="T6" fmla="*/ 39 w 64"/>
                <a:gd name="T7" fmla="*/ 25 h 65"/>
                <a:gd name="T8" fmla="*/ 31 w 64"/>
                <a:gd name="T9" fmla="*/ 19 h 65"/>
                <a:gd name="T10" fmla="*/ 26 w 64"/>
                <a:gd name="T11" fmla="*/ 19 h 65"/>
                <a:gd name="T12" fmla="*/ 26 w 64"/>
                <a:gd name="T13" fmla="*/ 31 h 65"/>
                <a:gd name="T14" fmla="*/ 26 w 64"/>
                <a:gd name="T15" fmla="*/ 51 h 65"/>
                <a:gd name="T16" fmla="*/ 26 w 64"/>
                <a:gd name="T17" fmla="*/ 51 h 65"/>
                <a:gd name="T18" fmla="*/ 21 w 64"/>
                <a:gd name="T19" fmla="*/ 51 h 65"/>
                <a:gd name="T20" fmla="*/ 21 w 64"/>
                <a:gd name="T21" fmla="*/ 15 h 65"/>
                <a:gd name="T22" fmla="*/ 31 w 64"/>
                <a:gd name="T23" fmla="*/ 14 h 65"/>
                <a:gd name="T24" fmla="*/ 42 w 64"/>
                <a:gd name="T25" fmla="*/ 17 h 65"/>
                <a:gd name="T26" fmla="*/ 45 w 64"/>
                <a:gd name="T27" fmla="*/ 25 h 65"/>
                <a:gd name="T28" fmla="*/ 38 w 64"/>
                <a:gd name="T29" fmla="*/ 33 h 65"/>
                <a:gd name="T30" fmla="*/ 38 w 64"/>
                <a:gd name="T31" fmla="*/ 34 h 65"/>
                <a:gd name="T32" fmla="*/ 44 w 64"/>
                <a:gd name="T33" fmla="*/ 42 h 65"/>
                <a:gd name="T34" fmla="*/ 47 w 64"/>
                <a:gd name="T35" fmla="*/ 51 h 65"/>
                <a:gd name="T36" fmla="*/ 41 w 64"/>
                <a:gd name="T37" fmla="*/ 51 h 65"/>
                <a:gd name="T38" fmla="*/ 38 w 64"/>
                <a:gd name="T39" fmla="*/ 42 h 65"/>
                <a:gd name="T40" fmla="*/ 30 w 64"/>
                <a:gd name="T41" fmla="*/ 36 h 65"/>
                <a:gd name="T42" fmla="*/ 26 w 64"/>
                <a:gd name="T43" fmla="*/ 36 h 65"/>
                <a:gd name="T44" fmla="*/ 26 w 64"/>
                <a:gd name="T45" fmla="*/ 51 h 65"/>
                <a:gd name="T46" fmla="*/ 32 w 64"/>
                <a:gd name="T47" fmla="*/ 5 h 65"/>
                <a:gd name="T48" fmla="*/ 32 w 64"/>
                <a:gd name="T49" fmla="*/ 5 h 65"/>
                <a:gd name="T50" fmla="*/ 6 w 64"/>
                <a:gd name="T51" fmla="*/ 33 h 65"/>
                <a:gd name="T52" fmla="*/ 33 w 64"/>
                <a:gd name="T53" fmla="*/ 60 h 65"/>
                <a:gd name="T54" fmla="*/ 58 w 64"/>
                <a:gd name="T55" fmla="*/ 33 h 65"/>
                <a:gd name="T56" fmla="*/ 33 w 64"/>
                <a:gd name="T57" fmla="*/ 5 h 65"/>
                <a:gd name="T58" fmla="*/ 32 w 64"/>
                <a:gd name="T59" fmla="*/ 5 h 65"/>
                <a:gd name="T60" fmla="*/ 33 w 64"/>
                <a:gd name="T61" fmla="*/ 0 h 65"/>
                <a:gd name="T62" fmla="*/ 33 w 64"/>
                <a:gd name="T63" fmla="*/ 0 h 65"/>
                <a:gd name="T64" fmla="*/ 64 w 64"/>
                <a:gd name="T65" fmla="*/ 33 h 65"/>
                <a:gd name="T66" fmla="*/ 32 w 64"/>
                <a:gd name="T67" fmla="*/ 65 h 65"/>
                <a:gd name="T68" fmla="*/ 0 w 64"/>
                <a:gd name="T69" fmla="*/ 33 h 65"/>
                <a:gd name="T70" fmla="*/ 32 w 64"/>
                <a:gd name="T71" fmla="*/ 0 h 65"/>
                <a:gd name="T72" fmla="*/ 33 w 64"/>
                <a:gd name="T7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4" h="65">
                  <a:moveTo>
                    <a:pt x="26" y="31"/>
                  </a:moveTo>
                  <a:lnTo>
                    <a:pt x="26" y="31"/>
                  </a:lnTo>
                  <a:lnTo>
                    <a:pt x="31" y="31"/>
                  </a:lnTo>
                  <a:cubicBezTo>
                    <a:pt x="35" y="31"/>
                    <a:pt x="39" y="30"/>
                    <a:pt x="39" y="25"/>
                  </a:cubicBezTo>
                  <a:cubicBezTo>
                    <a:pt x="39" y="22"/>
                    <a:pt x="37" y="19"/>
                    <a:pt x="31" y="19"/>
                  </a:cubicBezTo>
                  <a:cubicBezTo>
                    <a:pt x="29" y="19"/>
                    <a:pt x="27" y="19"/>
                    <a:pt x="26" y="19"/>
                  </a:cubicBezTo>
                  <a:lnTo>
                    <a:pt x="26" y="31"/>
                  </a:lnTo>
                  <a:close/>
                  <a:moveTo>
                    <a:pt x="26" y="51"/>
                  </a:moveTo>
                  <a:lnTo>
                    <a:pt x="26" y="51"/>
                  </a:lnTo>
                  <a:lnTo>
                    <a:pt x="21" y="51"/>
                  </a:lnTo>
                  <a:lnTo>
                    <a:pt x="21" y="15"/>
                  </a:lnTo>
                  <a:cubicBezTo>
                    <a:pt x="24" y="15"/>
                    <a:pt x="26" y="14"/>
                    <a:pt x="31" y="14"/>
                  </a:cubicBezTo>
                  <a:cubicBezTo>
                    <a:pt x="36" y="14"/>
                    <a:pt x="40" y="16"/>
                    <a:pt x="42" y="17"/>
                  </a:cubicBezTo>
                  <a:cubicBezTo>
                    <a:pt x="44" y="19"/>
                    <a:pt x="45" y="21"/>
                    <a:pt x="45" y="25"/>
                  </a:cubicBezTo>
                  <a:cubicBezTo>
                    <a:pt x="45" y="29"/>
                    <a:pt x="42" y="32"/>
                    <a:pt x="38" y="33"/>
                  </a:cubicBezTo>
                  <a:lnTo>
                    <a:pt x="38" y="34"/>
                  </a:lnTo>
                  <a:cubicBezTo>
                    <a:pt x="41" y="34"/>
                    <a:pt x="44" y="37"/>
                    <a:pt x="44" y="42"/>
                  </a:cubicBezTo>
                  <a:cubicBezTo>
                    <a:pt x="45" y="48"/>
                    <a:pt x="46" y="50"/>
                    <a:pt x="47" y="51"/>
                  </a:cubicBezTo>
                  <a:lnTo>
                    <a:pt x="41" y="51"/>
                  </a:lnTo>
                  <a:cubicBezTo>
                    <a:pt x="40" y="50"/>
                    <a:pt x="39" y="47"/>
                    <a:pt x="38" y="42"/>
                  </a:cubicBezTo>
                  <a:cubicBezTo>
                    <a:pt x="37" y="38"/>
                    <a:pt x="35" y="36"/>
                    <a:pt x="30" y="36"/>
                  </a:cubicBezTo>
                  <a:lnTo>
                    <a:pt x="26" y="36"/>
                  </a:lnTo>
                  <a:lnTo>
                    <a:pt x="26" y="51"/>
                  </a:lnTo>
                  <a:close/>
                  <a:moveTo>
                    <a:pt x="32" y="5"/>
                  </a:moveTo>
                  <a:lnTo>
                    <a:pt x="32" y="5"/>
                  </a:lnTo>
                  <a:cubicBezTo>
                    <a:pt x="18" y="5"/>
                    <a:pt x="6" y="17"/>
                    <a:pt x="6" y="33"/>
                  </a:cubicBezTo>
                  <a:cubicBezTo>
                    <a:pt x="6" y="48"/>
                    <a:pt x="18" y="60"/>
                    <a:pt x="33" y="60"/>
                  </a:cubicBezTo>
                  <a:cubicBezTo>
                    <a:pt x="47" y="60"/>
                    <a:pt x="58" y="48"/>
                    <a:pt x="58" y="33"/>
                  </a:cubicBezTo>
                  <a:cubicBezTo>
                    <a:pt x="58" y="17"/>
                    <a:pt x="47" y="5"/>
                    <a:pt x="33" y="5"/>
                  </a:cubicBezTo>
                  <a:lnTo>
                    <a:pt x="32" y="5"/>
                  </a:lnTo>
                  <a:close/>
                  <a:moveTo>
                    <a:pt x="33" y="0"/>
                  </a:moveTo>
                  <a:lnTo>
                    <a:pt x="33" y="0"/>
                  </a:lnTo>
                  <a:cubicBezTo>
                    <a:pt x="50" y="0"/>
                    <a:pt x="64" y="15"/>
                    <a:pt x="64" y="33"/>
                  </a:cubicBezTo>
                  <a:cubicBezTo>
                    <a:pt x="64" y="51"/>
                    <a:pt x="50" y="65"/>
                    <a:pt x="32" y="65"/>
                  </a:cubicBezTo>
                  <a:cubicBezTo>
                    <a:pt x="15" y="65"/>
                    <a:pt x="0" y="51"/>
                    <a:pt x="0" y="33"/>
                  </a:cubicBezTo>
                  <a:cubicBezTo>
                    <a:pt x="0" y="15"/>
                    <a:pt x="15" y="0"/>
                    <a:pt x="32" y="0"/>
                  </a:cubicBezTo>
                  <a:lnTo>
                    <a:pt x="33" y="0"/>
                  </a:ln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Freeform 6">
              <a:extLst>
                <a:ext uri="{FF2B5EF4-FFF2-40B4-BE49-F238E27FC236}">
                  <a16:creationId xmlns:a16="http://schemas.microsoft.com/office/drawing/2014/main" id="{52169389-B10F-4A03-8271-E1C778AEBFDB}"/>
                </a:ext>
              </a:extLst>
            </p:cNvPr>
            <p:cNvSpPr>
              <a:spLocks noEditPoints="1"/>
            </p:cNvSpPr>
            <p:nvPr userDrawn="1"/>
          </p:nvSpPr>
          <p:spPr bwMode="auto">
            <a:xfrm>
              <a:off x="4519" y="389"/>
              <a:ext cx="117" cy="188"/>
            </a:xfrm>
            <a:custGeom>
              <a:avLst/>
              <a:gdLst>
                <a:gd name="T0" fmla="*/ 132 w 264"/>
                <a:gd name="T1" fmla="*/ 51 h 420"/>
                <a:gd name="T2" fmla="*/ 132 w 264"/>
                <a:gd name="T3" fmla="*/ 51 h 420"/>
                <a:gd name="T4" fmla="*/ 60 w 264"/>
                <a:gd name="T5" fmla="*/ 129 h 420"/>
                <a:gd name="T6" fmla="*/ 132 w 264"/>
                <a:gd name="T7" fmla="*/ 211 h 420"/>
                <a:gd name="T8" fmla="*/ 204 w 264"/>
                <a:gd name="T9" fmla="*/ 132 h 420"/>
                <a:gd name="T10" fmla="*/ 132 w 264"/>
                <a:gd name="T11" fmla="*/ 51 h 420"/>
                <a:gd name="T12" fmla="*/ 144 w 264"/>
                <a:gd name="T13" fmla="*/ 263 h 420"/>
                <a:gd name="T14" fmla="*/ 144 w 264"/>
                <a:gd name="T15" fmla="*/ 263 h 420"/>
                <a:gd name="T16" fmla="*/ 60 w 264"/>
                <a:gd name="T17" fmla="*/ 214 h 420"/>
                <a:gd name="T18" fmla="*/ 60 w 264"/>
                <a:gd name="T19" fmla="*/ 420 h 420"/>
                <a:gd name="T20" fmla="*/ 0 w 264"/>
                <a:gd name="T21" fmla="*/ 420 h 420"/>
                <a:gd name="T22" fmla="*/ 0 w 264"/>
                <a:gd name="T23" fmla="*/ 7 h 420"/>
                <a:gd name="T24" fmla="*/ 60 w 264"/>
                <a:gd name="T25" fmla="*/ 7 h 420"/>
                <a:gd name="T26" fmla="*/ 60 w 264"/>
                <a:gd name="T27" fmla="*/ 49 h 420"/>
                <a:gd name="T28" fmla="*/ 144 w 264"/>
                <a:gd name="T29" fmla="*/ 0 h 420"/>
                <a:gd name="T30" fmla="*/ 264 w 264"/>
                <a:gd name="T31" fmla="*/ 131 h 420"/>
                <a:gd name="T32" fmla="*/ 144 w 264"/>
                <a:gd name="T33" fmla="*/ 26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420">
                  <a:moveTo>
                    <a:pt x="132" y="51"/>
                  </a:moveTo>
                  <a:lnTo>
                    <a:pt x="132" y="51"/>
                  </a:lnTo>
                  <a:cubicBezTo>
                    <a:pt x="89" y="51"/>
                    <a:pt x="60" y="87"/>
                    <a:pt x="60" y="129"/>
                  </a:cubicBezTo>
                  <a:cubicBezTo>
                    <a:pt x="60" y="173"/>
                    <a:pt x="88" y="211"/>
                    <a:pt x="132" y="211"/>
                  </a:cubicBezTo>
                  <a:cubicBezTo>
                    <a:pt x="175" y="211"/>
                    <a:pt x="204" y="175"/>
                    <a:pt x="204" y="132"/>
                  </a:cubicBezTo>
                  <a:cubicBezTo>
                    <a:pt x="204" y="87"/>
                    <a:pt x="175" y="51"/>
                    <a:pt x="132" y="51"/>
                  </a:cubicBezTo>
                  <a:close/>
                  <a:moveTo>
                    <a:pt x="144" y="263"/>
                  </a:moveTo>
                  <a:lnTo>
                    <a:pt x="144" y="263"/>
                  </a:lnTo>
                  <a:cubicBezTo>
                    <a:pt x="107" y="263"/>
                    <a:pt x="77" y="244"/>
                    <a:pt x="60" y="214"/>
                  </a:cubicBezTo>
                  <a:lnTo>
                    <a:pt x="60" y="420"/>
                  </a:lnTo>
                  <a:lnTo>
                    <a:pt x="0" y="420"/>
                  </a:lnTo>
                  <a:lnTo>
                    <a:pt x="0" y="7"/>
                  </a:lnTo>
                  <a:lnTo>
                    <a:pt x="60" y="7"/>
                  </a:lnTo>
                  <a:lnTo>
                    <a:pt x="60" y="49"/>
                  </a:lnTo>
                  <a:cubicBezTo>
                    <a:pt x="77" y="19"/>
                    <a:pt x="107" y="0"/>
                    <a:pt x="144" y="0"/>
                  </a:cubicBezTo>
                  <a:cubicBezTo>
                    <a:pt x="218" y="0"/>
                    <a:pt x="264" y="62"/>
                    <a:pt x="264" y="131"/>
                  </a:cubicBezTo>
                  <a:cubicBezTo>
                    <a:pt x="264" y="200"/>
                    <a:pt x="217" y="263"/>
                    <a:pt x="144" y="263"/>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Freeform 7">
              <a:extLst>
                <a:ext uri="{FF2B5EF4-FFF2-40B4-BE49-F238E27FC236}">
                  <a16:creationId xmlns:a16="http://schemas.microsoft.com/office/drawing/2014/main" id="{081F9E37-59CE-480E-8338-43EC2671AA56}"/>
                </a:ext>
              </a:extLst>
            </p:cNvPr>
            <p:cNvSpPr>
              <a:spLocks noEditPoints="1"/>
            </p:cNvSpPr>
            <p:nvPr userDrawn="1"/>
          </p:nvSpPr>
          <p:spPr bwMode="auto">
            <a:xfrm>
              <a:off x="4652" y="389"/>
              <a:ext cx="113" cy="118"/>
            </a:xfrm>
            <a:custGeom>
              <a:avLst/>
              <a:gdLst>
                <a:gd name="T0" fmla="*/ 61 w 254"/>
                <a:gd name="T1" fmla="*/ 111 h 264"/>
                <a:gd name="T2" fmla="*/ 61 w 254"/>
                <a:gd name="T3" fmla="*/ 111 h 264"/>
                <a:gd name="T4" fmla="*/ 197 w 254"/>
                <a:gd name="T5" fmla="*/ 111 h 264"/>
                <a:gd name="T6" fmla="*/ 129 w 254"/>
                <a:gd name="T7" fmla="*/ 43 h 264"/>
                <a:gd name="T8" fmla="*/ 61 w 254"/>
                <a:gd name="T9" fmla="*/ 111 h 264"/>
                <a:gd name="T10" fmla="*/ 129 w 254"/>
                <a:gd name="T11" fmla="*/ 0 h 264"/>
                <a:gd name="T12" fmla="*/ 129 w 254"/>
                <a:gd name="T13" fmla="*/ 0 h 264"/>
                <a:gd name="T14" fmla="*/ 254 w 254"/>
                <a:gd name="T15" fmla="*/ 132 h 264"/>
                <a:gd name="T16" fmla="*/ 253 w 254"/>
                <a:gd name="T17" fmla="*/ 146 h 264"/>
                <a:gd name="T18" fmla="*/ 62 w 254"/>
                <a:gd name="T19" fmla="*/ 146 h 264"/>
                <a:gd name="T20" fmla="*/ 141 w 254"/>
                <a:gd name="T21" fmla="*/ 219 h 264"/>
                <a:gd name="T22" fmla="*/ 219 w 254"/>
                <a:gd name="T23" fmla="*/ 188 h 264"/>
                <a:gd name="T24" fmla="*/ 249 w 254"/>
                <a:gd name="T25" fmla="*/ 219 h 264"/>
                <a:gd name="T26" fmla="*/ 134 w 254"/>
                <a:gd name="T27" fmla="*/ 264 h 264"/>
                <a:gd name="T28" fmla="*/ 0 w 254"/>
                <a:gd name="T29" fmla="*/ 132 h 264"/>
                <a:gd name="T30" fmla="*/ 129 w 254"/>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4" h="264">
                  <a:moveTo>
                    <a:pt x="61" y="111"/>
                  </a:moveTo>
                  <a:lnTo>
                    <a:pt x="61" y="111"/>
                  </a:lnTo>
                  <a:lnTo>
                    <a:pt x="197" y="111"/>
                  </a:lnTo>
                  <a:cubicBezTo>
                    <a:pt x="194" y="75"/>
                    <a:pt x="166" y="43"/>
                    <a:pt x="129" y="43"/>
                  </a:cubicBezTo>
                  <a:cubicBezTo>
                    <a:pt x="91" y="43"/>
                    <a:pt x="64" y="75"/>
                    <a:pt x="61" y="111"/>
                  </a:cubicBezTo>
                  <a:close/>
                  <a:moveTo>
                    <a:pt x="129" y="0"/>
                  </a:moveTo>
                  <a:lnTo>
                    <a:pt x="129" y="0"/>
                  </a:lnTo>
                  <a:cubicBezTo>
                    <a:pt x="212" y="0"/>
                    <a:pt x="254" y="62"/>
                    <a:pt x="254" y="132"/>
                  </a:cubicBezTo>
                  <a:cubicBezTo>
                    <a:pt x="254" y="135"/>
                    <a:pt x="254" y="143"/>
                    <a:pt x="253" y="146"/>
                  </a:cubicBezTo>
                  <a:lnTo>
                    <a:pt x="62" y="146"/>
                  </a:lnTo>
                  <a:cubicBezTo>
                    <a:pt x="62" y="190"/>
                    <a:pt x="97" y="219"/>
                    <a:pt x="141" y="219"/>
                  </a:cubicBezTo>
                  <a:cubicBezTo>
                    <a:pt x="173" y="219"/>
                    <a:pt x="198" y="205"/>
                    <a:pt x="219" y="188"/>
                  </a:cubicBezTo>
                  <a:lnTo>
                    <a:pt x="249" y="219"/>
                  </a:lnTo>
                  <a:cubicBezTo>
                    <a:pt x="225" y="240"/>
                    <a:pt x="194" y="264"/>
                    <a:pt x="134" y="264"/>
                  </a:cubicBezTo>
                  <a:cubicBezTo>
                    <a:pt x="47" y="264"/>
                    <a:pt x="0" y="201"/>
                    <a:pt x="0" y="132"/>
                  </a:cubicBezTo>
                  <a:cubicBezTo>
                    <a:pt x="0" y="63"/>
                    <a:pt x="47" y="0"/>
                    <a:pt x="129" y="0"/>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8">
              <a:extLst>
                <a:ext uri="{FF2B5EF4-FFF2-40B4-BE49-F238E27FC236}">
                  <a16:creationId xmlns:a16="http://schemas.microsoft.com/office/drawing/2014/main" id="{97DFDE30-CD8A-4A05-9E1E-82A9BD6261A6}"/>
                </a:ext>
              </a:extLst>
            </p:cNvPr>
            <p:cNvSpPr>
              <a:spLocks/>
            </p:cNvSpPr>
            <p:nvPr userDrawn="1"/>
          </p:nvSpPr>
          <p:spPr bwMode="auto">
            <a:xfrm>
              <a:off x="4784" y="389"/>
              <a:ext cx="105" cy="113"/>
            </a:xfrm>
            <a:custGeom>
              <a:avLst/>
              <a:gdLst>
                <a:gd name="T0" fmla="*/ 60 w 236"/>
                <a:gd name="T1" fmla="*/ 253 h 253"/>
                <a:gd name="T2" fmla="*/ 60 w 236"/>
                <a:gd name="T3" fmla="*/ 253 h 253"/>
                <a:gd name="T4" fmla="*/ 0 w 236"/>
                <a:gd name="T5" fmla="*/ 253 h 253"/>
                <a:gd name="T6" fmla="*/ 0 w 236"/>
                <a:gd name="T7" fmla="*/ 8 h 253"/>
                <a:gd name="T8" fmla="*/ 60 w 236"/>
                <a:gd name="T9" fmla="*/ 8 h 253"/>
                <a:gd name="T10" fmla="*/ 60 w 236"/>
                <a:gd name="T11" fmla="*/ 41 h 253"/>
                <a:gd name="T12" fmla="*/ 133 w 236"/>
                <a:gd name="T13" fmla="*/ 0 h 253"/>
                <a:gd name="T14" fmla="*/ 236 w 236"/>
                <a:gd name="T15" fmla="*/ 120 h 253"/>
                <a:gd name="T16" fmla="*/ 236 w 236"/>
                <a:gd name="T17" fmla="*/ 253 h 253"/>
                <a:gd name="T18" fmla="*/ 177 w 236"/>
                <a:gd name="T19" fmla="*/ 253 h 253"/>
                <a:gd name="T20" fmla="*/ 177 w 236"/>
                <a:gd name="T21" fmla="*/ 120 h 253"/>
                <a:gd name="T22" fmla="*/ 119 w 236"/>
                <a:gd name="T23" fmla="*/ 49 h 253"/>
                <a:gd name="T24" fmla="*/ 60 w 236"/>
                <a:gd name="T25" fmla="*/ 117 h 253"/>
                <a:gd name="T26" fmla="*/ 60 w 236"/>
                <a:gd name="T27"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53">
                  <a:moveTo>
                    <a:pt x="60" y="253"/>
                  </a:moveTo>
                  <a:lnTo>
                    <a:pt x="60" y="253"/>
                  </a:lnTo>
                  <a:lnTo>
                    <a:pt x="0" y="253"/>
                  </a:lnTo>
                  <a:lnTo>
                    <a:pt x="0" y="8"/>
                  </a:lnTo>
                  <a:lnTo>
                    <a:pt x="60" y="8"/>
                  </a:lnTo>
                  <a:lnTo>
                    <a:pt x="60" y="41"/>
                  </a:lnTo>
                  <a:cubicBezTo>
                    <a:pt x="73" y="18"/>
                    <a:pt x="100" y="0"/>
                    <a:pt x="133" y="0"/>
                  </a:cubicBezTo>
                  <a:cubicBezTo>
                    <a:pt x="206" y="0"/>
                    <a:pt x="236" y="47"/>
                    <a:pt x="236" y="120"/>
                  </a:cubicBezTo>
                  <a:lnTo>
                    <a:pt x="236" y="253"/>
                  </a:lnTo>
                  <a:lnTo>
                    <a:pt x="177" y="253"/>
                  </a:lnTo>
                  <a:lnTo>
                    <a:pt x="177" y="120"/>
                  </a:lnTo>
                  <a:cubicBezTo>
                    <a:pt x="177" y="70"/>
                    <a:pt x="154" y="49"/>
                    <a:pt x="119" y="49"/>
                  </a:cubicBezTo>
                  <a:cubicBezTo>
                    <a:pt x="87" y="49"/>
                    <a:pt x="61" y="70"/>
                    <a:pt x="60" y="117"/>
                  </a:cubicBezTo>
                  <a:lnTo>
                    <a:pt x="60" y="253"/>
                  </a:ln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9">
              <a:extLst>
                <a:ext uri="{FF2B5EF4-FFF2-40B4-BE49-F238E27FC236}">
                  <a16:creationId xmlns:a16="http://schemas.microsoft.com/office/drawing/2014/main" id="{C895FB84-2F48-4A7C-AEE7-A5B6D87177CD}"/>
                </a:ext>
              </a:extLst>
            </p:cNvPr>
            <p:cNvSpPr>
              <a:spLocks/>
            </p:cNvSpPr>
            <p:nvPr userDrawn="1"/>
          </p:nvSpPr>
          <p:spPr bwMode="auto">
            <a:xfrm>
              <a:off x="4905" y="355"/>
              <a:ext cx="68" cy="151"/>
            </a:xfrm>
            <a:custGeom>
              <a:avLst/>
              <a:gdLst>
                <a:gd name="T0" fmla="*/ 35 w 152"/>
                <a:gd name="T1" fmla="*/ 182 h 336"/>
                <a:gd name="T2" fmla="*/ 35 w 152"/>
                <a:gd name="T3" fmla="*/ 182 h 336"/>
                <a:gd name="T4" fmla="*/ 35 w 152"/>
                <a:gd name="T5" fmla="*/ 132 h 336"/>
                <a:gd name="T6" fmla="*/ 0 w 152"/>
                <a:gd name="T7" fmla="*/ 132 h 336"/>
                <a:gd name="T8" fmla="*/ 0 w 152"/>
                <a:gd name="T9" fmla="*/ 83 h 336"/>
                <a:gd name="T10" fmla="*/ 35 w 152"/>
                <a:gd name="T11" fmla="*/ 83 h 336"/>
                <a:gd name="T12" fmla="*/ 35 w 152"/>
                <a:gd name="T13" fmla="*/ 0 h 336"/>
                <a:gd name="T14" fmla="*/ 95 w 152"/>
                <a:gd name="T15" fmla="*/ 0 h 336"/>
                <a:gd name="T16" fmla="*/ 95 w 152"/>
                <a:gd name="T17" fmla="*/ 83 h 336"/>
                <a:gd name="T18" fmla="*/ 147 w 152"/>
                <a:gd name="T19" fmla="*/ 83 h 336"/>
                <a:gd name="T20" fmla="*/ 147 w 152"/>
                <a:gd name="T21" fmla="*/ 132 h 336"/>
                <a:gd name="T22" fmla="*/ 95 w 152"/>
                <a:gd name="T23" fmla="*/ 132 h 336"/>
                <a:gd name="T24" fmla="*/ 95 w 152"/>
                <a:gd name="T25" fmla="*/ 180 h 336"/>
                <a:gd name="T26" fmla="*/ 127 w 152"/>
                <a:gd name="T27" fmla="*/ 284 h 336"/>
                <a:gd name="T28" fmla="*/ 144 w 152"/>
                <a:gd name="T29" fmla="*/ 281 h 336"/>
                <a:gd name="T30" fmla="*/ 152 w 152"/>
                <a:gd name="T31" fmla="*/ 327 h 336"/>
                <a:gd name="T32" fmla="*/ 110 w 152"/>
                <a:gd name="T33" fmla="*/ 336 h 336"/>
                <a:gd name="T34" fmla="*/ 35 w 152"/>
                <a:gd name="T35" fmla="*/ 182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 h="336">
                  <a:moveTo>
                    <a:pt x="35" y="182"/>
                  </a:moveTo>
                  <a:lnTo>
                    <a:pt x="35" y="182"/>
                  </a:lnTo>
                  <a:lnTo>
                    <a:pt x="35" y="132"/>
                  </a:lnTo>
                  <a:lnTo>
                    <a:pt x="0" y="132"/>
                  </a:lnTo>
                  <a:lnTo>
                    <a:pt x="0" y="83"/>
                  </a:lnTo>
                  <a:lnTo>
                    <a:pt x="35" y="83"/>
                  </a:lnTo>
                  <a:lnTo>
                    <a:pt x="35" y="0"/>
                  </a:lnTo>
                  <a:lnTo>
                    <a:pt x="95" y="0"/>
                  </a:lnTo>
                  <a:lnTo>
                    <a:pt x="95" y="83"/>
                  </a:lnTo>
                  <a:lnTo>
                    <a:pt x="147" y="83"/>
                  </a:lnTo>
                  <a:lnTo>
                    <a:pt x="147" y="132"/>
                  </a:lnTo>
                  <a:lnTo>
                    <a:pt x="95" y="132"/>
                  </a:lnTo>
                  <a:lnTo>
                    <a:pt x="95" y="180"/>
                  </a:lnTo>
                  <a:cubicBezTo>
                    <a:pt x="95" y="258"/>
                    <a:pt x="99" y="284"/>
                    <a:pt x="127" y="284"/>
                  </a:cubicBezTo>
                  <a:cubicBezTo>
                    <a:pt x="132" y="284"/>
                    <a:pt x="139" y="282"/>
                    <a:pt x="144" y="281"/>
                  </a:cubicBezTo>
                  <a:lnTo>
                    <a:pt x="152" y="327"/>
                  </a:lnTo>
                  <a:cubicBezTo>
                    <a:pt x="134" y="333"/>
                    <a:pt x="121" y="336"/>
                    <a:pt x="110" y="336"/>
                  </a:cubicBezTo>
                  <a:cubicBezTo>
                    <a:pt x="35" y="336"/>
                    <a:pt x="35" y="283"/>
                    <a:pt x="35" y="182"/>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0">
              <a:extLst>
                <a:ext uri="{FF2B5EF4-FFF2-40B4-BE49-F238E27FC236}">
                  <a16:creationId xmlns:a16="http://schemas.microsoft.com/office/drawing/2014/main" id="{1214C29A-5DAE-4ABF-BB16-72957A7EDE6F}"/>
                </a:ext>
              </a:extLst>
            </p:cNvPr>
            <p:cNvSpPr>
              <a:spLocks noEditPoints="1"/>
            </p:cNvSpPr>
            <p:nvPr userDrawn="1"/>
          </p:nvSpPr>
          <p:spPr bwMode="auto">
            <a:xfrm>
              <a:off x="4987" y="389"/>
              <a:ext cx="117" cy="118"/>
            </a:xfrm>
            <a:custGeom>
              <a:avLst/>
              <a:gdLst>
                <a:gd name="T0" fmla="*/ 133 w 264"/>
                <a:gd name="T1" fmla="*/ 211 h 264"/>
                <a:gd name="T2" fmla="*/ 133 w 264"/>
                <a:gd name="T3" fmla="*/ 211 h 264"/>
                <a:gd name="T4" fmla="*/ 204 w 264"/>
                <a:gd name="T5" fmla="*/ 132 h 264"/>
                <a:gd name="T6" fmla="*/ 133 w 264"/>
                <a:gd name="T7" fmla="*/ 52 h 264"/>
                <a:gd name="T8" fmla="*/ 60 w 264"/>
                <a:gd name="T9" fmla="*/ 132 h 264"/>
                <a:gd name="T10" fmla="*/ 133 w 264"/>
                <a:gd name="T11" fmla="*/ 211 h 264"/>
                <a:gd name="T12" fmla="*/ 120 w 264"/>
                <a:gd name="T13" fmla="*/ 0 h 264"/>
                <a:gd name="T14" fmla="*/ 120 w 264"/>
                <a:gd name="T15" fmla="*/ 0 h 264"/>
                <a:gd name="T16" fmla="*/ 205 w 264"/>
                <a:gd name="T17" fmla="*/ 50 h 264"/>
                <a:gd name="T18" fmla="*/ 205 w 264"/>
                <a:gd name="T19" fmla="*/ 8 h 264"/>
                <a:gd name="T20" fmla="*/ 264 w 264"/>
                <a:gd name="T21" fmla="*/ 8 h 264"/>
                <a:gd name="T22" fmla="*/ 264 w 264"/>
                <a:gd name="T23" fmla="*/ 253 h 264"/>
                <a:gd name="T24" fmla="*/ 205 w 264"/>
                <a:gd name="T25" fmla="*/ 253 h 264"/>
                <a:gd name="T26" fmla="*/ 205 w 264"/>
                <a:gd name="T27" fmla="*/ 214 h 264"/>
                <a:gd name="T28" fmla="*/ 121 w 264"/>
                <a:gd name="T29" fmla="*/ 264 h 264"/>
                <a:gd name="T30" fmla="*/ 0 w 264"/>
                <a:gd name="T31" fmla="*/ 133 h 264"/>
                <a:gd name="T32" fmla="*/ 120 w 264"/>
                <a:gd name="T33"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264">
                  <a:moveTo>
                    <a:pt x="133" y="211"/>
                  </a:moveTo>
                  <a:lnTo>
                    <a:pt x="133" y="211"/>
                  </a:lnTo>
                  <a:cubicBezTo>
                    <a:pt x="175" y="211"/>
                    <a:pt x="204" y="175"/>
                    <a:pt x="204" y="132"/>
                  </a:cubicBezTo>
                  <a:cubicBezTo>
                    <a:pt x="204" y="89"/>
                    <a:pt x="175" y="52"/>
                    <a:pt x="133" y="52"/>
                  </a:cubicBezTo>
                  <a:cubicBezTo>
                    <a:pt x="90" y="52"/>
                    <a:pt x="60" y="88"/>
                    <a:pt x="60" y="132"/>
                  </a:cubicBezTo>
                  <a:cubicBezTo>
                    <a:pt x="60" y="177"/>
                    <a:pt x="90" y="211"/>
                    <a:pt x="133" y="211"/>
                  </a:cubicBezTo>
                  <a:close/>
                  <a:moveTo>
                    <a:pt x="120" y="0"/>
                  </a:moveTo>
                  <a:lnTo>
                    <a:pt x="120" y="0"/>
                  </a:lnTo>
                  <a:cubicBezTo>
                    <a:pt x="158" y="0"/>
                    <a:pt x="187" y="20"/>
                    <a:pt x="205" y="50"/>
                  </a:cubicBezTo>
                  <a:lnTo>
                    <a:pt x="205" y="8"/>
                  </a:lnTo>
                  <a:lnTo>
                    <a:pt x="264" y="8"/>
                  </a:lnTo>
                  <a:lnTo>
                    <a:pt x="264" y="253"/>
                  </a:lnTo>
                  <a:lnTo>
                    <a:pt x="205" y="253"/>
                  </a:lnTo>
                  <a:lnTo>
                    <a:pt x="205" y="214"/>
                  </a:lnTo>
                  <a:cubicBezTo>
                    <a:pt x="188" y="244"/>
                    <a:pt x="158" y="264"/>
                    <a:pt x="121" y="264"/>
                  </a:cubicBezTo>
                  <a:cubicBezTo>
                    <a:pt x="47" y="264"/>
                    <a:pt x="0" y="201"/>
                    <a:pt x="0" y="133"/>
                  </a:cubicBezTo>
                  <a:cubicBezTo>
                    <a:pt x="0" y="64"/>
                    <a:pt x="47" y="0"/>
                    <a:pt x="120" y="0"/>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5" name="Freeform 11">
              <a:extLst>
                <a:ext uri="{FF2B5EF4-FFF2-40B4-BE49-F238E27FC236}">
                  <a16:creationId xmlns:a16="http://schemas.microsoft.com/office/drawing/2014/main" id="{6A2623B7-14E8-44D7-B7C2-A23C1CECAD47}"/>
                </a:ext>
              </a:extLst>
            </p:cNvPr>
            <p:cNvSpPr>
              <a:spLocks/>
            </p:cNvSpPr>
            <p:nvPr userDrawn="1"/>
          </p:nvSpPr>
          <p:spPr bwMode="auto">
            <a:xfrm>
              <a:off x="5128" y="295"/>
              <a:ext cx="105" cy="207"/>
            </a:xfrm>
            <a:custGeom>
              <a:avLst/>
              <a:gdLst>
                <a:gd name="T0" fmla="*/ 59 w 236"/>
                <a:gd name="T1" fmla="*/ 464 h 464"/>
                <a:gd name="T2" fmla="*/ 59 w 236"/>
                <a:gd name="T3" fmla="*/ 464 h 464"/>
                <a:gd name="T4" fmla="*/ 0 w 236"/>
                <a:gd name="T5" fmla="*/ 464 h 464"/>
                <a:gd name="T6" fmla="*/ 0 w 236"/>
                <a:gd name="T7" fmla="*/ 0 h 464"/>
                <a:gd name="T8" fmla="*/ 59 w 236"/>
                <a:gd name="T9" fmla="*/ 0 h 464"/>
                <a:gd name="T10" fmla="*/ 59 w 236"/>
                <a:gd name="T11" fmla="*/ 252 h 464"/>
                <a:gd name="T12" fmla="*/ 132 w 236"/>
                <a:gd name="T13" fmla="*/ 211 h 464"/>
                <a:gd name="T14" fmla="*/ 236 w 236"/>
                <a:gd name="T15" fmla="*/ 331 h 464"/>
                <a:gd name="T16" fmla="*/ 236 w 236"/>
                <a:gd name="T17" fmla="*/ 464 h 464"/>
                <a:gd name="T18" fmla="*/ 176 w 236"/>
                <a:gd name="T19" fmla="*/ 464 h 464"/>
                <a:gd name="T20" fmla="*/ 176 w 236"/>
                <a:gd name="T21" fmla="*/ 331 h 464"/>
                <a:gd name="T22" fmla="*/ 118 w 236"/>
                <a:gd name="T23" fmla="*/ 260 h 464"/>
                <a:gd name="T24" fmla="*/ 59 w 236"/>
                <a:gd name="T25" fmla="*/ 328 h 464"/>
                <a:gd name="T26" fmla="*/ 59 w 236"/>
                <a:gd name="T27"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464">
                  <a:moveTo>
                    <a:pt x="59" y="464"/>
                  </a:moveTo>
                  <a:lnTo>
                    <a:pt x="59" y="464"/>
                  </a:lnTo>
                  <a:lnTo>
                    <a:pt x="0" y="464"/>
                  </a:lnTo>
                  <a:lnTo>
                    <a:pt x="0" y="0"/>
                  </a:lnTo>
                  <a:lnTo>
                    <a:pt x="59" y="0"/>
                  </a:lnTo>
                  <a:lnTo>
                    <a:pt x="59" y="252"/>
                  </a:lnTo>
                  <a:cubicBezTo>
                    <a:pt x="72" y="229"/>
                    <a:pt x="99" y="211"/>
                    <a:pt x="132" y="211"/>
                  </a:cubicBezTo>
                  <a:cubicBezTo>
                    <a:pt x="206" y="211"/>
                    <a:pt x="236" y="258"/>
                    <a:pt x="236" y="331"/>
                  </a:cubicBezTo>
                  <a:lnTo>
                    <a:pt x="236" y="464"/>
                  </a:lnTo>
                  <a:lnTo>
                    <a:pt x="176" y="464"/>
                  </a:lnTo>
                  <a:lnTo>
                    <a:pt x="176" y="331"/>
                  </a:lnTo>
                  <a:cubicBezTo>
                    <a:pt x="176" y="281"/>
                    <a:pt x="153" y="260"/>
                    <a:pt x="118" y="260"/>
                  </a:cubicBezTo>
                  <a:cubicBezTo>
                    <a:pt x="86" y="260"/>
                    <a:pt x="59" y="281"/>
                    <a:pt x="59" y="328"/>
                  </a:cubicBezTo>
                  <a:lnTo>
                    <a:pt x="59" y="464"/>
                  </a:ln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a:extLst>
                <a:ext uri="{FF2B5EF4-FFF2-40B4-BE49-F238E27FC236}">
                  <a16:creationId xmlns:a16="http://schemas.microsoft.com/office/drawing/2014/main" id="{DCF9FAC6-22B9-4319-98CC-8F2702C00E08}"/>
                </a:ext>
              </a:extLst>
            </p:cNvPr>
            <p:cNvSpPr>
              <a:spLocks noEditPoints="1"/>
            </p:cNvSpPr>
            <p:nvPr userDrawn="1"/>
          </p:nvSpPr>
          <p:spPr bwMode="auto">
            <a:xfrm>
              <a:off x="5249" y="389"/>
              <a:ext cx="118" cy="117"/>
            </a:xfrm>
            <a:custGeom>
              <a:avLst/>
              <a:gdLst>
                <a:gd name="T0" fmla="*/ 205 w 264"/>
                <a:gd name="T1" fmla="*/ 130 h 261"/>
                <a:gd name="T2" fmla="*/ 205 w 264"/>
                <a:gd name="T3" fmla="*/ 130 h 261"/>
                <a:gd name="T4" fmla="*/ 132 w 264"/>
                <a:gd name="T5" fmla="*/ 44 h 261"/>
                <a:gd name="T6" fmla="*/ 59 w 264"/>
                <a:gd name="T7" fmla="*/ 130 h 261"/>
                <a:gd name="T8" fmla="*/ 132 w 264"/>
                <a:gd name="T9" fmla="*/ 219 h 261"/>
                <a:gd name="T10" fmla="*/ 205 w 264"/>
                <a:gd name="T11" fmla="*/ 130 h 261"/>
                <a:gd name="T12" fmla="*/ 0 w 264"/>
                <a:gd name="T13" fmla="*/ 130 h 261"/>
                <a:gd name="T14" fmla="*/ 0 w 264"/>
                <a:gd name="T15" fmla="*/ 130 h 261"/>
                <a:gd name="T16" fmla="*/ 132 w 264"/>
                <a:gd name="T17" fmla="*/ 0 h 261"/>
                <a:gd name="T18" fmla="*/ 264 w 264"/>
                <a:gd name="T19" fmla="*/ 130 h 261"/>
                <a:gd name="T20" fmla="*/ 132 w 264"/>
                <a:gd name="T21" fmla="*/ 261 h 261"/>
                <a:gd name="T22" fmla="*/ 0 w 264"/>
                <a:gd name="T23" fmla="*/ 13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1">
                  <a:moveTo>
                    <a:pt x="205" y="130"/>
                  </a:moveTo>
                  <a:lnTo>
                    <a:pt x="205" y="130"/>
                  </a:lnTo>
                  <a:cubicBezTo>
                    <a:pt x="205" y="78"/>
                    <a:pt x="173" y="44"/>
                    <a:pt x="132" y="44"/>
                  </a:cubicBezTo>
                  <a:cubicBezTo>
                    <a:pt x="91" y="44"/>
                    <a:pt x="59" y="78"/>
                    <a:pt x="59" y="130"/>
                  </a:cubicBezTo>
                  <a:cubicBezTo>
                    <a:pt x="59" y="184"/>
                    <a:pt x="90" y="219"/>
                    <a:pt x="132" y="219"/>
                  </a:cubicBezTo>
                  <a:cubicBezTo>
                    <a:pt x="173" y="219"/>
                    <a:pt x="205" y="184"/>
                    <a:pt x="205" y="130"/>
                  </a:cubicBezTo>
                  <a:close/>
                  <a:moveTo>
                    <a:pt x="0" y="130"/>
                  </a:moveTo>
                  <a:lnTo>
                    <a:pt x="0" y="130"/>
                  </a:lnTo>
                  <a:cubicBezTo>
                    <a:pt x="0" y="62"/>
                    <a:pt x="45" y="0"/>
                    <a:pt x="132" y="0"/>
                  </a:cubicBezTo>
                  <a:cubicBezTo>
                    <a:pt x="219" y="0"/>
                    <a:pt x="264" y="61"/>
                    <a:pt x="264" y="130"/>
                  </a:cubicBezTo>
                  <a:cubicBezTo>
                    <a:pt x="264" y="200"/>
                    <a:pt x="219" y="261"/>
                    <a:pt x="132" y="261"/>
                  </a:cubicBezTo>
                  <a:cubicBezTo>
                    <a:pt x="45" y="261"/>
                    <a:pt x="0" y="199"/>
                    <a:pt x="0" y="130"/>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a:extLst>
                <a:ext uri="{FF2B5EF4-FFF2-40B4-BE49-F238E27FC236}">
                  <a16:creationId xmlns:a16="http://schemas.microsoft.com/office/drawing/2014/main" id="{BE172F5D-060A-4B72-A36A-1F20F5540089}"/>
                </a:ext>
              </a:extLst>
            </p:cNvPr>
            <p:cNvSpPr>
              <a:spLocks/>
            </p:cNvSpPr>
            <p:nvPr userDrawn="1"/>
          </p:nvSpPr>
          <p:spPr bwMode="auto">
            <a:xfrm>
              <a:off x="4109" y="294"/>
              <a:ext cx="354" cy="331"/>
            </a:xfrm>
            <a:custGeom>
              <a:avLst/>
              <a:gdLst>
                <a:gd name="T0" fmla="*/ 377 w 795"/>
                <a:gd name="T1" fmla="*/ 196 h 740"/>
                <a:gd name="T2" fmla="*/ 377 w 795"/>
                <a:gd name="T3" fmla="*/ 196 h 740"/>
                <a:gd name="T4" fmla="*/ 293 w 795"/>
                <a:gd name="T5" fmla="*/ 211 h 740"/>
                <a:gd name="T6" fmla="*/ 155 w 795"/>
                <a:gd name="T7" fmla="*/ 354 h 740"/>
                <a:gd name="T8" fmla="*/ 168 w 795"/>
                <a:gd name="T9" fmla="*/ 578 h 740"/>
                <a:gd name="T10" fmla="*/ 441 w 795"/>
                <a:gd name="T11" fmla="*/ 740 h 740"/>
                <a:gd name="T12" fmla="*/ 606 w 795"/>
                <a:gd name="T13" fmla="*/ 697 h 740"/>
                <a:gd name="T14" fmla="*/ 773 w 795"/>
                <a:gd name="T15" fmla="*/ 464 h 740"/>
                <a:gd name="T16" fmla="*/ 708 w 795"/>
                <a:gd name="T17" fmla="*/ 162 h 740"/>
                <a:gd name="T18" fmla="*/ 381 w 795"/>
                <a:gd name="T19" fmla="*/ 0 h 740"/>
                <a:gd name="T20" fmla="*/ 24 w 795"/>
                <a:gd name="T21" fmla="*/ 196 h 740"/>
                <a:gd name="T22" fmla="*/ 2 w 795"/>
                <a:gd name="T23" fmla="*/ 239 h 740"/>
                <a:gd name="T24" fmla="*/ 3 w 795"/>
                <a:gd name="T25" fmla="*/ 252 h 740"/>
                <a:gd name="T26" fmla="*/ 13 w 795"/>
                <a:gd name="T27" fmla="*/ 255 h 740"/>
                <a:gd name="T28" fmla="*/ 13 w 795"/>
                <a:gd name="T29" fmla="*/ 255 h 740"/>
                <a:gd name="T30" fmla="*/ 35 w 795"/>
                <a:gd name="T31" fmla="*/ 235 h 740"/>
                <a:gd name="T32" fmla="*/ 192 w 795"/>
                <a:gd name="T33" fmla="*/ 93 h 740"/>
                <a:gd name="T34" fmla="*/ 367 w 795"/>
                <a:gd name="T35" fmla="*/ 52 h 740"/>
                <a:gd name="T36" fmla="*/ 687 w 795"/>
                <a:gd name="T37" fmla="*/ 255 h 740"/>
                <a:gd name="T38" fmla="*/ 687 w 795"/>
                <a:gd name="T39" fmla="*/ 498 h 740"/>
                <a:gd name="T40" fmla="*/ 531 w 795"/>
                <a:gd name="T41" fmla="*/ 644 h 740"/>
                <a:gd name="T42" fmla="*/ 450 w 795"/>
                <a:gd name="T43" fmla="*/ 657 h 740"/>
                <a:gd name="T44" fmla="*/ 234 w 795"/>
                <a:gd name="T45" fmla="*/ 496 h 740"/>
                <a:gd name="T46" fmla="*/ 268 w 795"/>
                <a:gd name="T47" fmla="*/ 348 h 740"/>
                <a:gd name="T48" fmla="*/ 372 w 795"/>
                <a:gd name="T49" fmla="*/ 297 h 740"/>
                <a:gd name="T50" fmla="*/ 457 w 795"/>
                <a:gd name="T51" fmla="*/ 336 h 740"/>
                <a:gd name="T52" fmla="*/ 472 w 795"/>
                <a:gd name="T53" fmla="*/ 396 h 740"/>
                <a:gd name="T54" fmla="*/ 436 w 795"/>
                <a:gd name="T55" fmla="*/ 432 h 740"/>
                <a:gd name="T56" fmla="*/ 425 w 795"/>
                <a:gd name="T57" fmla="*/ 428 h 740"/>
                <a:gd name="T58" fmla="*/ 421 w 795"/>
                <a:gd name="T59" fmla="*/ 416 h 740"/>
                <a:gd name="T60" fmla="*/ 399 w 795"/>
                <a:gd name="T61" fmla="*/ 387 h 740"/>
                <a:gd name="T62" fmla="*/ 387 w 795"/>
                <a:gd name="T63" fmla="*/ 385 h 740"/>
                <a:gd name="T64" fmla="*/ 336 w 795"/>
                <a:gd name="T65" fmla="*/ 436 h 740"/>
                <a:gd name="T66" fmla="*/ 356 w 795"/>
                <a:gd name="T67" fmla="*/ 503 h 740"/>
                <a:gd name="T68" fmla="*/ 444 w 795"/>
                <a:gd name="T69" fmla="*/ 540 h 740"/>
                <a:gd name="T70" fmla="*/ 453 w 795"/>
                <a:gd name="T71" fmla="*/ 540 h 740"/>
                <a:gd name="T72" fmla="*/ 554 w 795"/>
                <a:gd name="T73" fmla="*/ 479 h 740"/>
                <a:gd name="T74" fmla="*/ 575 w 795"/>
                <a:gd name="T75" fmla="*/ 334 h 740"/>
                <a:gd name="T76" fmla="*/ 377 w 795"/>
                <a:gd name="T77" fmla="*/ 196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5" h="740">
                  <a:moveTo>
                    <a:pt x="377" y="196"/>
                  </a:moveTo>
                  <a:lnTo>
                    <a:pt x="377" y="196"/>
                  </a:lnTo>
                  <a:cubicBezTo>
                    <a:pt x="349" y="196"/>
                    <a:pt x="321" y="201"/>
                    <a:pt x="293" y="211"/>
                  </a:cubicBezTo>
                  <a:cubicBezTo>
                    <a:pt x="229" y="238"/>
                    <a:pt x="179" y="289"/>
                    <a:pt x="155" y="354"/>
                  </a:cubicBezTo>
                  <a:cubicBezTo>
                    <a:pt x="128" y="425"/>
                    <a:pt x="133" y="507"/>
                    <a:pt x="168" y="578"/>
                  </a:cubicBezTo>
                  <a:cubicBezTo>
                    <a:pt x="223" y="679"/>
                    <a:pt x="325" y="740"/>
                    <a:pt x="441" y="740"/>
                  </a:cubicBezTo>
                  <a:cubicBezTo>
                    <a:pt x="498" y="740"/>
                    <a:pt x="555" y="725"/>
                    <a:pt x="606" y="697"/>
                  </a:cubicBezTo>
                  <a:cubicBezTo>
                    <a:pt x="693" y="645"/>
                    <a:pt x="752" y="563"/>
                    <a:pt x="773" y="464"/>
                  </a:cubicBezTo>
                  <a:cubicBezTo>
                    <a:pt x="795" y="361"/>
                    <a:pt x="771" y="251"/>
                    <a:pt x="708" y="162"/>
                  </a:cubicBezTo>
                  <a:cubicBezTo>
                    <a:pt x="631" y="59"/>
                    <a:pt x="512" y="0"/>
                    <a:pt x="381" y="0"/>
                  </a:cubicBezTo>
                  <a:cubicBezTo>
                    <a:pt x="234" y="0"/>
                    <a:pt x="100" y="73"/>
                    <a:pt x="24" y="196"/>
                  </a:cubicBezTo>
                  <a:cubicBezTo>
                    <a:pt x="17" y="208"/>
                    <a:pt x="7" y="224"/>
                    <a:pt x="2" y="239"/>
                  </a:cubicBezTo>
                  <a:cubicBezTo>
                    <a:pt x="2" y="241"/>
                    <a:pt x="0" y="248"/>
                    <a:pt x="3" y="252"/>
                  </a:cubicBezTo>
                  <a:cubicBezTo>
                    <a:pt x="5" y="255"/>
                    <a:pt x="11" y="255"/>
                    <a:pt x="13" y="255"/>
                  </a:cubicBezTo>
                  <a:lnTo>
                    <a:pt x="13" y="255"/>
                  </a:lnTo>
                  <a:cubicBezTo>
                    <a:pt x="19" y="255"/>
                    <a:pt x="26" y="249"/>
                    <a:pt x="35" y="235"/>
                  </a:cubicBezTo>
                  <a:cubicBezTo>
                    <a:pt x="80" y="172"/>
                    <a:pt x="132" y="125"/>
                    <a:pt x="192" y="93"/>
                  </a:cubicBezTo>
                  <a:cubicBezTo>
                    <a:pt x="246" y="66"/>
                    <a:pt x="307" y="52"/>
                    <a:pt x="367" y="52"/>
                  </a:cubicBezTo>
                  <a:cubicBezTo>
                    <a:pt x="509" y="52"/>
                    <a:pt x="632" y="129"/>
                    <a:pt x="687" y="255"/>
                  </a:cubicBezTo>
                  <a:cubicBezTo>
                    <a:pt x="720" y="334"/>
                    <a:pt x="720" y="423"/>
                    <a:pt x="687" y="498"/>
                  </a:cubicBezTo>
                  <a:cubicBezTo>
                    <a:pt x="656" y="566"/>
                    <a:pt x="601" y="618"/>
                    <a:pt x="531" y="644"/>
                  </a:cubicBezTo>
                  <a:cubicBezTo>
                    <a:pt x="505" y="653"/>
                    <a:pt x="478" y="657"/>
                    <a:pt x="450" y="657"/>
                  </a:cubicBezTo>
                  <a:cubicBezTo>
                    <a:pt x="344" y="657"/>
                    <a:pt x="257" y="593"/>
                    <a:pt x="234" y="496"/>
                  </a:cubicBezTo>
                  <a:cubicBezTo>
                    <a:pt x="223" y="444"/>
                    <a:pt x="236" y="387"/>
                    <a:pt x="268" y="348"/>
                  </a:cubicBezTo>
                  <a:cubicBezTo>
                    <a:pt x="286" y="325"/>
                    <a:pt x="319" y="298"/>
                    <a:pt x="372" y="297"/>
                  </a:cubicBezTo>
                  <a:cubicBezTo>
                    <a:pt x="405" y="297"/>
                    <a:pt x="439" y="313"/>
                    <a:pt x="457" y="336"/>
                  </a:cubicBezTo>
                  <a:cubicBezTo>
                    <a:pt x="471" y="354"/>
                    <a:pt x="476" y="375"/>
                    <a:pt x="472" y="396"/>
                  </a:cubicBezTo>
                  <a:cubicBezTo>
                    <a:pt x="468" y="413"/>
                    <a:pt x="451" y="432"/>
                    <a:pt x="436" y="432"/>
                  </a:cubicBezTo>
                  <a:cubicBezTo>
                    <a:pt x="432" y="432"/>
                    <a:pt x="428" y="431"/>
                    <a:pt x="425" y="428"/>
                  </a:cubicBezTo>
                  <a:cubicBezTo>
                    <a:pt x="422" y="425"/>
                    <a:pt x="421" y="421"/>
                    <a:pt x="421" y="416"/>
                  </a:cubicBezTo>
                  <a:cubicBezTo>
                    <a:pt x="419" y="407"/>
                    <a:pt x="418" y="394"/>
                    <a:pt x="399" y="387"/>
                  </a:cubicBezTo>
                  <a:cubicBezTo>
                    <a:pt x="395" y="386"/>
                    <a:pt x="391" y="385"/>
                    <a:pt x="387" y="385"/>
                  </a:cubicBezTo>
                  <a:cubicBezTo>
                    <a:pt x="360" y="385"/>
                    <a:pt x="341" y="411"/>
                    <a:pt x="336" y="436"/>
                  </a:cubicBezTo>
                  <a:cubicBezTo>
                    <a:pt x="333" y="461"/>
                    <a:pt x="340" y="484"/>
                    <a:pt x="356" y="503"/>
                  </a:cubicBezTo>
                  <a:cubicBezTo>
                    <a:pt x="377" y="526"/>
                    <a:pt x="410" y="540"/>
                    <a:pt x="444" y="540"/>
                  </a:cubicBezTo>
                  <a:cubicBezTo>
                    <a:pt x="447" y="540"/>
                    <a:pt x="450" y="540"/>
                    <a:pt x="453" y="540"/>
                  </a:cubicBezTo>
                  <a:cubicBezTo>
                    <a:pt x="495" y="535"/>
                    <a:pt x="530" y="513"/>
                    <a:pt x="554" y="479"/>
                  </a:cubicBezTo>
                  <a:cubicBezTo>
                    <a:pt x="581" y="438"/>
                    <a:pt x="589" y="384"/>
                    <a:pt x="575" y="334"/>
                  </a:cubicBezTo>
                  <a:cubicBezTo>
                    <a:pt x="547" y="250"/>
                    <a:pt x="470" y="196"/>
                    <a:pt x="377" y="196"/>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35">
              <a:extLst>
                <a:ext uri="{FF2B5EF4-FFF2-40B4-BE49-F238E27FC236}">
                  <a16:creationId xmlns:a16="http://schemas.microsoft.com/office/drawing/2014/main" id="{AFA6C310-6E2F-4CE0-85A9-A95F86CDF83C}"/>
                </a:ext>
              </a:extLst>
            </p:cNvPr>
            <p:cNvSpPr>
              <a:spLocks noEditPoints="1"/>
            </p:cNvSpPr>
            <p:nvPr userDrawn="1"/>
          </p:nvSpPr>
          <p:spPr bwMode="auto">
            <a:xfrm>
              <a:off x="4519" y="389"/>
              <a:ext cx="117" cy="188"/>
            </a:xfrm>
            <a:custGeom>
              <a:avLst/>
              <a:gdLst>
                <a:gd name="T0" fmla="*/ 132 w 264"/>
                <a:gd name="T1" fmla="*/ 51 h 420"/>
                <a:gd name="T2" fmla="*/ 132 w 264"/>
                <a:gd name="T3" fmla="*/ 51 h 420"/>
                <a:gd name="T4" fmla="*/ 60 w 264"/>
                <a:gd name="T5" fmla="*/ 129 h 420"/>
                <a:gd name="T6" fmla="*/ 132 w 264"/>
                <a:gd name="T7" fmla="*/ 211 h 420"/>
                <a:gd name="T8" fmla="*/ 204 w 264"/>
                <a:gd name="T9" fmla="*/ 132 h 420"/>
                <a:gd name="T10" fmla="*/ 132 w 264"/>
                <a:gd name="T11" fmla="*/ 51 h 420"/>
                <a:gd name="T12" fmla="*/ 144 w 264"/>
                <a:gd name="T13" fmla="*/ 263 h 420"/>
                <a:gd name="T14" fmla="*/ 144 w 264"/>
                <a:gd name="T15" fmla="*/ 263 h 420"/>
                <a:gd name="T16" fmla="*/ 60 w 264"/>
                <a:gd name="T17" fmla="*/ 214 h 420"/>
                <a:gd name="T18" fmla="*/ 60 w 264"/>
                <a:gd name="T19" fmla="*/ 420 h 420"/>
                <a:gd name="T20" fmla="*/ 0 w 264"/>
                <a:gd name="T21" fmla="*/ 420 h 420"/>
                <a:gd name="T22" fmla="*/ 0 w 264"/>
                <a:gd name="T23" fmla="*/ 7 h 420"/>
                <a:gd name="T24" fmla="*/ 60 w 264"/>
                <a:gd name="T25" fmla="*/ 7 h 420"/>
                <a:gd name="T26" fmla="*/ 60 w 264"/>
                <a:gd name="T27" fmla="*/ 49 h 420"/>
                <a:gd name="T28" fmla="*/ 144 w 264"/>
                <a:gd name="T29" fmla="*/ 0 h 420"/>
                <a:gd name="T30" fmla="*/ 264 w 264"/>
                <a:gd name="T31" fmla="*/ 131 h 420"/>
                <a:gd name="T32" fmla="*/ 144 w 264"/>
                <a:gd name="T33" fmla="*/ 263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420">
                  <a:moveTo>
                    <a:pt x="132" y="51"/>
                  </a:moveTo>
                  <a:lnTo>
                    <a:pt x="132" y="51"/>
                  </a:lnTo>
                  <a:cubicBezTo>
                    <a:pt x="89" y="51"/>
                    <a:pt x="60" y="87"/>
                    <a:pt x="60" y="129"/>
                  </a:cubicBezTo>
                  <a:cubicBezTo>
                    <a:pt x="60" y="173"/>
                    <a:pt x="88" y="211"/>
                    <a:pt x="132" y="211"/>
                  </a:cubicBezTo>
                  <a:cubicBezTo>
                    <a:pt x="175" y="211"/>
                    <a:pt x="204" y="175"/>
                    <a:pt x="204" y="132"/>
                  </a:cubicBezTo>
                  <a:cubicBezTo>
                    <a:pt x="204" y="87"/>
                    <a:pt x="175" y="51"/>
                    <a:pt x="132" y="51"/>
                  </a:cubicBezTo>
                  <a:close/>
                  <a:moveTo>
                    <a:pt x="144" y="263"/>
                  </a:moveTo>
                  <a:lnTo>
                    <a:pt x="144" y="263"/>
                  </a:lnTo>
                  <a:cubicBezTo>
                    <a:pt x="107" y="263"/>
                    <a:pt x="77" y="244"/>
                    <a:pt x="60" y="214"/>
                  </a:cubicBezTo>
                  <a:lnTo>
                    <a:pt x="60" y="420"/>
                  </a:lnTo>
                  <a:lnTo>
                    <a:pt x="0" y="420"/>
                  </a:lnTo>
                  <a:lnTo>
                    <a:pt x="0" y="7"/>
                  </a:lnTo>
                  <a:lnTo>
                    <a:pt x="60" y="7"/>
                  </a:lnTo>
                  <a:lnTo>
                    <a:pt x="60" y="49"/>
                  </a:lnTo>
                  <a:cubicBezTo>
                    <a:pt x="77" y="19"/>
                    <a:pt x="107" y="0"/>
                    <a:pt x="144" y="0"/>
                  </a:cubicBezTo>
                  <a:cubicBezTo>
                    <a:pt x="218" y="0"/>
                    <a:pt x="264" y="62"/>
                    <a:pt x="264" y="131"/>
                  </a:cubicBezTo>
                  <a:cubicBezTo>
                    <a:pt x="264" y="200"/>
                    <a:pt x="217" y="263"/>
                    <a:pt x="144" y="263"/>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Freeform 36">
              <a:extLst>
                <a:ext uri="{FF2B5EF4-FFF2-40B4-BE49-F238E27FC236}">
                  <a16:creationId xmlns:a16="http://schemas.microsoft.com/office/drawing/2014/main" id="{22352EB9-F069-4DED-9E8F-14FD81112173}"/>
                </a:ext>
              </a:extLst>
            </p:cNvPr>
            <p:cNvSpPr>
              <a:spLocks noEditPoints="1"/>
            </p:cNvSpPr>
            <p:nvPr userDrawn="1"/>
          </p:nvSpPr>
          <p:spPr bwMode="auto">
            <a:xfrm>
              <a:off x="4652" y="389"/>
              <a:ext cx="113" cy="118"/>
            </a:xfrm>
            <a:custGeom>
              <a:avLst/>
              <a:gdLst>
                <a:gd name="T0" fmla="*/ 61 w 254"/>
                <a:gd name="T1" fmla="*/ 111 h 264"/>
                <a:gd name="T2" fmla="*/ 61 w 254"/>
                <a:gd name="T3" fmla="*/ 111 h 264"/>
                <a:gd name="T4" fmla="*/ 197 w 254"/>
                <a:gd name="T5" fmla="*/ 111 h 264"/>
                <a:gd name="T6" fmla="*/ 129 w 254"/>
                <a:gd name="T7" fmla="*/ 43 h 264"/>
                <a:gd name="T8" fmla="*/ 61 w 254"/>
                <a:gd name="T9" fmla="*/ 111 h 264"/>
                <a:gd name="T10" fmla="*/ 129 w 254"/>
                <a:gd name="T11" fmla="*/ 0 h 264"/>
                <a:gd name="T12" fmla="*/ 129 w 254"/>
                <a:gd name="T13" fmla="*/ 0 h 264"/>
                <a:gd name="T14" fmla="*/ 254 w 254"/>
                <a:gd name="T15" fmla="*/ 132 h 264"/>
                <a:gd name="T16" fmla="*/ 253 w 254"/>
                <a:gd name="T17" fmla="*/ 146 h 264"/>
                <a:gd name="T18" fmla="*/ 62 w 254"/>
                <a:gd name="T19" fmla="*/ 146 h 264"/>
                <a:gd name="T20" fmla="*/ 141 w 254"/>
                <a:gd name="T21" fmla="*/ 219 h 264"/>
                <a:gd name="T22" fmla="*/ 219 w 254"/>
                <a:gd name="T23" fmla="*/ 188 h 264"/>
                <a:gd name="T24" fmla="*/ 249 w 254"/>
                <a:gd name="T25" fmla="*/ 219 h 264"/>
                <a:gd name="T26" fmla="*/ 134 w 254"/>
                <a:gd name="T27" fmla="*/ 264 h 264"/>
                <a:gd name="T28" fmla="*/ 0 w 254"/>
                <a:gd name="T29" fmla="*/ 132 h 264"/>
                <a:gd name="T30" fmla="*/ 129 w 254"/>
                <a:gd name="T31"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4" h="264">
                  <a:moveTo>
                    <a:pt x="61" y="111"/>
                  </a:moveTo>
                  <a:lnTo>
                    <a:pt x="61" y="111"/>
                  </a:lnTo>
                  <a:lnTo>
                    <a:pt x="197" y="111"/>
                  </a:lnTo>
                  <a:cubicBezTo>
                    <a:pt x="194" y="75"/>
                    <a:pt x="166" y="43"/>
                    <a:pt x="129" y="43"/>
                  </a:cubicBezTo>
                  <a:cubicBezTo>
                    <a:pt x="91" y="43"/>
                    <a:pt x="64" y="75"/>
                    <a:pt x="61" y="111"/>
                  </a:cubicBezTo>
                  <a:close/>
                  <a:moveTo>
                    <a:pt x="129" y="0"/>
                  </a:moveTo>
                  <a:lnTo>
                    <a:pt x="129" y="0"/>
                  </a:lnTo>
                  <a:cubicBezTo>
                    <a:pt x="212" y="0"/>
                    <a:pt x="254" y="62"/>
                    <a:pt x="254" y="132"/>
                  </a:cubicBezTo>
                  <a:cubicBezTo>
                    <a:pt x="254" y="135"/>
                    <a:pt x="254" y="143"/>
                    <a:pt x="253" y="146"/>
                  </a:cubicBezTo>
                  <a:lnTo>
                    <a:pt x="62" y="146"/>
                  </a:lnTo>
                  <a:cubicBezTo>
                    <a:pt x="62" y="190"/>
                    <a:pt x="97" y="219"/>
                    <a:pt x="141" y="219"/>
                  </a:cubicBezTo>
                  <a:cubicBezTo>
                    <a:pt x="173" y="219"/>
                    <a:pt x="198" y="205"/>
                    <a:pt x="219" y="188"/>
                  </a:cubicBezTo>
                  <a:lnTo>
                    <a:pt x="249" y="219"/>
                  </a:lnTo>
                  <a:cubicBezTo>
                    <a:pt x="225" y="240"/>
                    <a:pt x="194" y="264"/>
                    <a:pt x="134" y="264"/>
                  </a:cubicBezTo>
                  <a:cubicBezTo>
                    <a:pt x="47" y="264"/>
                    <a:pt x="0" y="201"/>
                    <a:pt x="0" y="132"/>
                  </a:cubicBezTo>
                  <a:cubicBezTo>
                    <a:pt x="0" y="63"/>
                    <a:pt x="47" y="0"/>
                    <a:pt x="129" y="0"/>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1" name="Freeform 37">
              <a:extLst>
                <a:ext uri="{FF2B5EF4-FFF2-40B4-BE49-F238E27FC236}">
                  <a16:creationId xmlns:a16="http://schemas.microsoft.com/office/drawing/2014/main" id="{E5297BB0-4911-4598-B416-53E763CFF5FB}"/>
                </a:ext>
              </a:extLst>
            </p:cNvPr>
            <p:cNvSpPr>
              <a:spLocks/>
            </p:cNvSpPr>
            <p:nvPr userDrawn="1"/>
          </p:nvSpPr>
          <p:spPr bwMode="auto">
            <a:xfrm>
              <a:off x="4784" y="389"/>
              <a:ext cx="105" cy="113"/>
            </a:xfrm>
            <a:custGeom>
              <a:avLst/>
              <a:gdLst>
                <a:gd name="T0" fmla="*/ 60 w 236"/>
                <a:gd name="T1" fmla="*/ 253 h 253"/>
                <a:gd name="T2" fmla="*/ 60 w 236"/>
                <a:gd name="T3" fmla="*/ 253 h 253"/>
                <a:gd name="T4" fmla="*/ 0 w 236"/>
                <a:gd name="T5" fmla="*/ 253 h 253"/>
                <a:gd name="T6" fmla="*/ 0 w 236"/>
                <a:gd name="T7" fmla="*/ 8 h 253"/>
                <a:gd name="T8" fmla="*/ 60 w 236"/>
                <a:gd name="T9" fmla="*/ 8 h 253"/>
                <a:gd name="T10" fmla="*/ 60 w 236"/>
                <a:gd name="T11" fmla="*/ 41 h 253"/>
                <a:gd name="T12" fmla="*/ 133 w 236"/>
                <a:gd name="T13" fmla="*/ 0 h 253"/>
                <a:gd name="T14" fmla="*/ 236 w 236"/>
                <a:gd name="T15" fmla="*/ 120 h 253"/>
                <a:gd name="T16" fmla="*/ 236 w 236"/>
                <a:gd name="T17" fmla="*/ 253 h 253"/>
                <a:gd name="T18" fmla="*/ 177 w 236"/>
                <a:gd name="T19" fmla="*/ 253 h 253"/>
                <a:gd name="T20" fmla="*/ 177 w 236"/>
                <a:gd name="T21" fmla="*/ 120 h 253"/>
                <a:gd name="T22" fmla="*/ 119 w 236"/>
                <a:gd name="T23" fmla="*/ 49 h 253"/>
                <a:gd name="T24" fmla="*/ 60 w 236"/>
                <a:gd name="T25" fmla="*/ 117 h 253"/>
                <a:gd name="T26" fmla="*/ 60 w 236"/>
                <a:gd name="T27" fmla="*/ 2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253">
                  <a:moveTo>
                    <a:pt x="60" y="253"/>
                  </a:moveTo>
                  <a:lnTo>
                    <a:pt x="60" y="253"/>
                  </a:lnTo>
                  <a:lnTo>
                    <a:pt x="0" y="253"/>
                  </a:lnTo>
                  <a:lnTo>
                    <a:pt x="0" y="8"/>
                  </a:lnTo>
                  <a:lnTo>
                    <a:pt x="60" y="8"/>
                  </a:lnTo>
                  <a:lnTo>
                    <a:pt x="60" y="41"/>
                  </a:lnTo>
                  <a:cubicBezTo>
                    <a:pt x="73" y="18"/>
                    <a:pt x="100" y="0"/>
                    <a:pt x="133" y="0"/>
                  </a:cubicBezTo>
                  <a:cubicBezTo>
                    <a:pt x="206" y="0"/>
                    <a:pt x="236" y="47"/>
                    <a:pt x="236" y="120"/>
                  </a:cubicBezTo>
                  <a:lnTo>
                    <a:pt x="236" y="253"/>
                  </a:lnTo>
                  <a:lnTo>
                    <a:pt x="177" y="253"/>
                  </a:lnTo>
                  <a:lnTo>
                    <a:pt x="177" y="120"/>
                  </a:lnTo>
                  <a:cubicBezTo>
                    <a:pt x="177" y="70"/>
                    <a:pt x="154" y="49"/>
                    <a:pt x="119" y="49"/>
                  </a:cubicBezTo>
                  <a:cubicBezTo>
                    <a:pt x="87" y="49"/>
                    <a:pt x="61" y="70"/>
                    <a:pt x="60" y="117"/>
                  </a:cubicBezTo>
                  <a:lnTo>
                    <a:pt x="60" y="253"/>
                  </a:ln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2" name="Freeform 38">
              <a:extLst>
                <a:ext uri="{FF2B5EF4-FFF2-40B4-BE49-F238E27FC236}">
                  <a16:creationId xmlns:a16="http://schemas.microsoft.com/office/drawing/2014/main" id="{E1BCF85C-7F12-4E6D-94C6-52444EB04BE0}"/>
                </a:ext>
              </a:extLst>
            </p:cNvPr>
            <p:cNvSpPr>
              <a:spLocks/>
            </p:cNvSpPr>
            <p:nvPr userDrawn="1"/>
          </p:nvSpPr>
          <p:spPr bwMode="auto">
            <a:xfrm>
              <a:off x="4905" y="355"/>
              <a:ext cx="68" cy="151"/>
            </a:xfrm>
            <a:custGeom>
              <a:avLst/>
              <a:gdLst>
                <a:gd name="T0" fmla="*/ 35 w 152"/>
                <a:gd name="T1" fmla="*/ 182 h 336"/>
                <a:gd name="T2" fmla="*/ 35 w 152"/>
                <a:gd name="T3" fmla="*/ 182 h 336"/>
                <a:gd name="T4" fmla="*/ 35 w 152"/>
                <a:gd name="T5" fmla="*/ 132 h 336"/>
                <a:gd name="T6" fmla="*/ 0 w 152"/>
                <a:gd name="T7" fmla="*/ 132 h 336"/>
                <a:gd name="T8" fmla="*/ 0 w 152"/>
                <a:gd name="T9" fmla="*/ 83 h 336"/>
                <a:gd name="T10" fmla="*/ 35 w 152"/>
                <a:gd name="T11" fmla="*/ 83 h 336"/>
                <a:gd name="T12" fmla="*/ 35 w 152"/>
                <a:gd name="T13" fmla="*/ 0 h 336"/>
                <a:gd name="T14" fmla="*/ 95 w 152"/>
                <a:gd name="T15" fmla="*/ 0 h 336"/>
                <a:gd name="T16" fmla="*/ 95 w 152"/>
                <a:gd name="T17" fmla="*/ 83 h 336"/>
                <a:gd name="T18" fmla="*/ 147 w 152"/>
                <a:gd name="T19" fmla="*/ 83 h 336"/>
                <a:gd name="T20" fmla="*/ 147 w 152"/>
                <a:gd name="T21" fmla="*/ 132 h 336"/>
                <a:gd name="T22" fmla="*/ 95 w 152"/>
                <a:gd name="T23" fmla="*/ 132 h 336"/>
                <a:gd name="T24" fmla="*/ 95 w 152"/>
                <a:gd name="T25" fmla="*/ 180 h 336"/>
                <a:gd name="T26" fmla="*/ 127 w 152"/>
                <a:gd name="T27" fmla="*/ 284 h 336"/>
                <a:gd name="T28" fmla="*/ 144 w 152"/>
                <a:gd name="T29" fmla="*/ 281 h 336"/>
                <a:gd name="T30" fmla="*/ 152 w 152"/>
                <a:gd name="T31" fmla="*/ 327 h 336"/>
                <a:gd name="T32" fmla="*/ 110 w 152"/>
                <a:gd name="T33" fmla="*/ 336 h 336"/>
                <a:gd name="T34" fmla="*/ 35 w 152"/>
                <a:gd name="T35" fmla="*/ 182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 h="336">
                  <a:moveTo>
                    <a:pt x="35" y="182"/>
                  </a:moveTo>
                  <a:lnTo>
                    <a:pt x="35" y="182"/>
                  </a:lnTo>
                  <a:lnTo>
                    <a:pt x="35" y="132"/>
                  </a:lnTo>
                  <a:lnTo>
                    <a:pt x="0" y="132"/>
                  </a:lnTo>
                  <a:lnTo>
                    <a:pt x="0" y="83"/>
                  </a:lnTo>
                  <a:lnTo>
                    <a:pt x="35" y="83"/>
                  </a:lnTo>
                  <a:lnTo>
                    <a:pt x="35" y="0"/>
                  </a:lnTo>
                  <a:lnTo>
                    <a:pt x="95" y="0"/>
                  </a:lnTo>
                  <a:lnTo>
                    <a:pt x="95" y="83"/>
                  </a:lnTo>
                  <a:lnTo>
                    <a:pt x="147" y="83"/>
                  </a:lnTo>
                  <a:lnTo>
                    <a:pt x="147" y="132"/>
                  </a:lnTo>
                  <a:lnTo>
                    <a:pt x="95" y="132"/>
                  </a:lnTo>
                  <a:lnTo>
                    <a:pt x="95" y="180"/>
                  </a:lnTo>
                  <a:cubicBezTo>
                    <a:pt x="95" y="258"/>
                    <a:pt x="99" y="284"/>
                    <a:pt x="127" y="284"/>
                  </a:cubicBezTo>
                  <a:cubicBezTo>
                    <a:pt x="132" y="284"/>
                    <a:pt x="139" y="282"/>
                    <a:pt x="144" y="281"/>
                  </a:cubicBezTo>
                  <a:lnTo>
                    <a:pt x="152" y="327"/>
                  </a:lnTo>
                  <a:cubicBezTo>
                    <a:pt x="134" y="333"/>
                    <a:pt x="121" y="336"/>
                    <a:pt x="110" y="336"/>
                  </a:cubicBezTo>
                  <a:cubicBezTo>
                    <a:pt x="35" y="336"/>
                    <a:pt x="35" y="283"/>
                    <a:pt x="35" y="182"/>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39">
              <a:extLst>
                <a:ext uri="{FF2B5EF4-FFF2-40B4-BE49-F238E27FC236}">
                  <a16:creationId xmlns:a16="http://schemas.microsoft.com/office/drawing/2014/main" id="{B2D5EC2B-8BA9-4FEA-B5FA-02E9C4AF8573}"/>
                </a:ext>
              </a:extLst>
            </p:cNvPr>
            <p:cNvSpPr>
              <a:spLocks noEditPoints="1"/>
            </p:cNvSpPr>
            <p:nvPr userDrawn="1"/>
          </p:nvSpPr>
          <p:spPr bwMode="auto">
            <a:xfrm>
              <a:off x="4987" y="389"/>
              <a:ext cx="117" cy="118"/>
            </a:xfrm>
            <a:custGeom>
              <a:avLst/>
              <a:gdLst>
                <a:gd name="T0" fmla="*/ 133 w 264"/>
                <a:gd name="T1" fmla="*/ 211 h 264"/>
                <a:gd name="T2" fmla="*/ 133 w 264"/>
                <a:gd name="T3" fmla="*/ 211 h 264"/>
                <a:gd name="T4" fmla="*/ 204 w 264"/>
                <a:gd name="T5" fmla="*/ 132 h 264"/>
                <a:gd name="T6" fmla="*/ 133 w 264"/>
                <a:gd name="T7" fmla="*/ 52 h 264"/>
                <a:gd name="T8" fmla="*/ 60 w 264"/>
                <a:gd name="T9" fmla="*/ 132 h 264"/>
                <a:gd name="T10" fmla="*/ 133 w 264"/>
                <a:gd name="T11" fmla="*/ 211 h 264"/>
                <a:gd name="T12" fmla="*/ 120 w 264"/>
                <a:gd name="T13" fmla="*/ 0 h 264"/>
                <a:gd name="T14" fmla="*/ 120 w 264"/>
                <a:gd name="T15" fmla="*/ 0 h 264"/>
                <a:gd name="T16" fmla="*/ 205 w 264"/>
                <a:gd name="T17" fmla="*/ 50 h 264"/>
                <a:gd name="T18" fmla="*/ 205 w 264"/>
                <a:gd name="T19" fmla="*/ 8 h 264"/>
                <a:gd name="T20" fmla="*/ 264 w 264"/>
                <a:gd name="T21" fmla="*/ 8 h 264"/>
                <a:gd name="T22" fmla="*/ 264 w 264"/>
                <a:gd name="T23" fmla="*/ 253 h 264"/>
                <a:gd name="T24" fmla="*/ 205 w 264"/>
                <a:gd name="T25" fmla="*/ 253 h 264"/>
                <a:gd name="T26" fmla="*/ 205 w 264"/>
                <a:gd name="T27" fmla="*/ 214 h 264"/>
                <a:gd name="T28" fmla="*/ 121 w 264"/>
                <a:gd name="T29" fmla="*/ 264 h 264"/>
                <a:gd name="T30" fmla="*/ 0 w 264"/>
                <a:gd name="T31" fmla="*/ 133 h 264"/>
                <a:gd name="T32" fmla="*/ 120 w 264"/>
                <a:gd name="T33" fmla="*/ 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4" h="264">
                  <a:moveTo>
                    <a:pt x="133" y="211"/>
                  </a:moveTo>
                  <a:lnTo>
                    <a:pt x="133" y="211"/>
                  </a:lnTo>
                  <a:cubicBezTo>
                    <a:pt x="175" y="211"/>
                    <a:pt x="204" y="175"/>
                    <a:pt x="204" y="132"/>
                  </a:cubicBezTo>
                  <a:cubicBezTo>
                    <a:pt x="204" y="89"/>
                    <a:pt x="175" y="52"/>
                    <a:pt x="133" y="52"/>
                  </a:cubicBezTo>
                  <a:cubicBezTo>
                    <a:pt x="90" y="52"/>
                    <a:pt x="60" y="88"/>
                    <a:pt x="60" y="132"/>
                  </a:cubicBezTo>
                  <a:cubicBezTo>
                    <a:pt x="60" y="177"/>
                    <a:pt x="90" y="211"/>
                    <a:pt x="133" y="211"/>
                  </a:cubicBezTo>
                  <a:close/>
                  <a:moveTo>
                    <a:pt x="120" y="0"/>
                  </a:moveTo>
                  <a:lnTo>
                    <a:pt x="120" y="0"/>
                  </a:lnTo>
                  <a:cubicBezTo>
                    <a:pt x="158" y="0"/>
                    <a:pt x="187" y="20"/>
                    <a:pt x="205" y="50"/>
                  </a:cubicBezTo>
                  <a:lnTo>
                    <a:pt x="205" y="8"/>
                  </a:lnTo>
                  <a:lnTo>
                    <a:pt x="264" y="8"/>
                  </a:lnTo>
                  <a:lnTo>
                    <a:pt x="264" y="253"/>
                  </a:lnTo>
                  <a:lnTo>
                    <a:pt x="205" y="253"/>
                  </a:lnTo>
                  <a:lnTo>
                    <a:pt x="205" y="214"/>
                  </a:lnTo>
                  <a:cubicBezTo>
                    <a:pt x="188" y="244"/>
                    <a:pt x="158" y="264"/>
                    <a:pt x="121" y="264"/>
                  </a:cubicBezTo>
                  <a:cubicBezTo>
                    <a:pt x="47" y="264"/>
                    <a:pt x="0" y="201"/>
                    <a:pt x="0" y="133"/>
                  </a:cubicBezTo>
                  <a:cubicBezTo>
                    <a:pt x="0" y="64"/>
                    <a:pt x="47" y="0"/>
                    <a:pt x="120" y="0"/>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Freeform 40">
              <a:extLst>
                <a:ext uri="{FF2B5EF4-FFF2-40B4-BE49-F238E27FC236}">
                  <a16:creationId xmlns:a16="http://schemas.microsoft.com/office/drawing/2014/main" id="{D682578B-A852-4016-ADAA-3D0ED3065F2D}"/>
                </a:ext>
              </a:extLst>
            </p:cNvPr>
            <p:cNvSpPr>
              <a:spLocks/>
            </p:cNvSpPr>
            <p:nvPr userDrawn="1"/>
          </p:nvSpPr>
          <p:spPr bwMode="auto">
            <a:xfrm>
              <a:off x="5128" y="295"/>
              <a:ext cx="105" cy="207"/>
            </a:xfrm>
            <a:custGeom>
              <a:avLst/>
              <a:gdLst>
                <a:gd name="T0" fmla="*/ 59 w 236"/>
                <a:gd name="T1" fmla="*/ 464 h 464"/>
                <a:gd name="T2" fmla="*/ 59 w 236"/>
                <a:gd name="T3" fmla="*/ 464 h 464"/>
                <a:gd name="T4" fmla="*/ 0 w 236"/>
                <a:gd name="T5" fmla="*/ 464 h 464"/>
                <a:gd name="T6" fmla="*/ 0 w 236"/>
                <a:gd name="T7" fmla="*/ 0 h 464"/>
                <a:gd name="T8" fmla="*/ 59 w 236"/>
                <a:gd name="T9" fmla="*/ 0 h 464"/>
                <a:gd name="T10" fmla="*/ 59 w 236"/>
                <a:gd name="T11" fmla="*/ 252 h 464"/>
                <a:gd name="T12" fmla="*/ 132 w 236"/>
                <a:gd name="T13" fmla="*/ 211 h 464"/>
                <a:gd name="T14" fmla="*/ 236 w 236"/>
                <a:gd name="T15" fmla="*/ 331 h 464"/>
                <a:gd name="T16" fmla="*/ 236 w 236"/>
                <a:gd name="T17" fmla="*/ 464 h 464"/>
                <a:gd name="T18" fmla="*/ 176 w 236"/>
                <a:gd name="T19" fmla="*/ 464 h 464"/>
                <a:gd name="T20" fmla="*/ 176 w 236"/>
                <a:gd name="T21" fmla="*/ 331 h 464"/>
                <a:gd name="T22" fmla="*/ 118 w 236"/>
                <a:gd name="T23" fmla="*/ 260 h 464"/>
                <a:gd name="T24" fmla="*/ 59 w 236"/>
                <a:gd name="T25" fmla="*/ 328 h 464"/>
                <a:gd name="T26" fmla="*/ 59 w 236"/>
                <a:gd name="T27" fmla="*/ 46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6" h="464">
                  <a:moveTo>
                    <a:pt x="59" y="464"/>
                  </a:moveTo>
                  <a:lnTo>
                    <a:pt x="59" y="464"/>
                  </a:lnTo>
                  <a:lnTo>
                    <a:pt x="0" y="464"/>
                  </a:lnTo>
                  <a:lnTo>
                    <a:pt x="0" y="0"/>
                  </a:lnTo>
                  <a:lnTo>
                    <a:pt x="59" y="0"/>
                  </a:lnTo>
                  <a:lnTo>
                    <a:pt x="59" y="252"/>
                  </a:lnTo>
                  <a:cubicBezTo>
                    <a:pt x="72" y="229"/>
                    <a:pt x="99" y="211"/>
                    <a:pt x="132" y="211"/>
                  </a:cubicBezTo>
                  <a:cubicBezTo>
                    <a:pt x="206" y="211"/>
                    <a:pt x="236" y="258"/>
                    <a:pt x="236" y="331"/>
                  </a:cubicBezTo>
                  <a:lnTo>
                    <a:pt x="236" y="464"/>
                  </a:lnTo>
                  <a:lnTo>
                    <a:pt x="176" y="464"/>
                  </a:lnTo>
                  <a:lnTo>
                    <a:pt x="176" y="331"/>
                  </a:lnTo>
                  <a:cubicBezTo>
                    <a:pt x="176" y="281"/>
                    <a:pt x="153" y="260"/>
                    <a:pt x="118" y="260"/>
                  </a:cubicBezTo>
                  <a:cubicBezTo>
                    <a:pt x="86" y="260"/>
                    <a:pt x="59" y="281"/>
                    <a:pt x="59" y="328"/>
                  </a:cubicBezTo>
                  <a:lnTo>
                    <a:pt x="59" y="464"/>
                  </a:ln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5" name="Freeform 41">
              <a:extLst>
                <a:ext uri="{FF2B5EF4-FFF2-40B4-BE49-F238E27FC236}">
                  <a16:creationId xmlns:a16="http://schemas.microsoft.com/office/drawing/2014/main" id="{47A8AE3C-321C-42CF-86B6-59A190CBA8F8}"/>
                </a:ext>
              </a:extLst>
            </p:cNvPr>
            <p:cNvSpPr>
              <a:spLocks noEditPoints="1"/>
            </p:cNvSpPr>
            <p:nvPr userDrawn="1"/>
          </p:nvSpPr>
          <p:spPr bwMode="auto">
            <a:xfrm>
              <a:off x="5249" y="389"/>
              <a:ext cx="118" cy="117"/>
            </a:xfrm>
            <a:custGeom>
              <a:avLst/>
              <a:gdLst>
                <a:gd name="T0" fmla="*/ 205 w 264"/>
                <a:gd name="T1" fmla="*/ 130 h 261"/>
                <a:gd name="T2" fmla="*/ 205 w 264"/>
                <a:gd name="T3" fmla="*/ 130 h 261"/>
                <a:gd name="T4" fmla="*/ 132 w 264"/>
                <a:gd name="T5" fmla="*/ 44 h 261"/>
                <a:gd name="T6" fmla="*/ 59 w 264"/>
                <a:gd name="T7" fmla="*/ 130 h 261"/>
                <a:gd name="T8" fmla="*/ 132 w 264"/>
                <a:gd name="T9" fmla="*/ 219 h 261"/>
                <a:gd name="T10" fmla="*/ 205 w 264"/>
                <a:gd name="T11" fmla="*/ 130 h 261"/>
                <a:gd name="T12" fmla="*/ 0 w 264"/>
                <a:gd name="T13" fmla="*/ 130 h 261"/>
                <a:gd name="T14" fmla="*/ 0 w 264"/>
                <a:gd name="T15" fmla="*/ 130 h 261"/>
                <a:gd name="T16" fmla="*/ 132 w 264"/>
                <a:gd name="T17" fmla="*/ 0 h 261"/>
                <a:gd name="T18" fmla="*/ 264 w 264"/>
                <a:gd name="T19" fmla="*/ 130 h 261"/>
                <a:gd name="T20" fmla="*/ 132 w 264"/>
                <a:gd name="T21" fmla="*/ 261 h 261"/>
                <a:gd name="T22" fmla="*/ 0 w 264"/>
                <a:gd name="T23" fmla="*/ 13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261">
                  <a:moveTo>
                    <a:pt x="205" y="130"/>
                  </a:moveTo>
                  <a:lnTo>
                    <a:pt x="205" y="130"/>
                  </a:lnTo>
                  <a:cubicBezTo>
                    <a:pt x="205" y="78"/>
                    <a:pt x="173" y="44"/>
                    <a:pt x="132" y="44"/>
                  </a:cubicBezTo>
                  <a:cubicBezTo>
                    <a:pt x="91" y="44"/>
                    <a:pt x="59" y="78"/>
                    <a:pt x="59" y="130"/>
                  </a:cubicBezTo>
                  <a:cubicBezTo>
                    <a:pt x="59" y="184"/>
                    <a:pt x="90" y="219"/>
                    <a:pt x="132" y="219"/>
                  </a:cubicBezTo>
                  <a:cubicBezTo>
                    <a:pt x="173" y="219"/>
                    <a:pt x="205" y="184"/>
                    <a:pt x="205" y="130"/>
                  </a:cubicBezTo>
                  <a:close/>
                  <a:moveTo>
                    <a:pt x="0" y="130"/>
                  </a:moveTo>
                  <a:lnTo>
                    <a:pt x="0" y="130"/>
                  </a:lnTo>
                  <a:cubicBezTo>
                    <a:pt x="0" y="62"/>
                    <a:pt x="45" y="0"/>
                    <a:pt x="132" y="0"/>
                  </a:cubicBezTo>
                  <a:cubicBezTo>
                    <a:pt x="219" y="0"/>
                    <a:pt x="264" y="61"/>
                    <a:pt x="264" y="130"/>
                  </a:cubicBezTo>
                  <a:cubicBezTo>
                    <a:pt x="264" y="200"/>
                    <a:pt x="219" y="261"/>
                    <a:pt x="132" y="261"/>
                  </a:cubicBezTo>
                  <a:cubicBezTo>
                    <a:pt x="45" y="261"/>
                    <a:pt x="0" y="199"/>
                    <a:pt x="0" y="130"/>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6" name="Freeform 42">
              <a:extLst>
                <a:ext uri="{FF2B5EF4-FFF2-40B4-BE49-F238E27FC236}">
                  <a16:creationId xmlns:a16="http://schemas.microsoft.com/office/drawing/2014/main" id="{78644D37-B3AB-409A-A90A-F426DC1E62F9}"/>
                </a:ext>
              </a:extLst>
            </p:cNvPr>
            <p:cNvSpPr>
              <a:spLocks/>
            </p:cNvSpPr>
            <p:nvPr userDrawn="1"/>
          </p:nvSpPr>
          <p:spPr bwMode="auto">
            <a:xfrm>
              <a:off x="4109" y="294"/>
              <a:ext cx="354" cy="331"/>
            </a:xfrm>
            <a:custGeom>
              <a:avLst/>
              <a:gdLst>
                <a:gd name="T0" fmla="*/ 377 w 795"/>
                <a:gd name="T1" fmla="*/ 196 h 740"/>
                <a:gd name="T2" fmla="*/ 377 w 795"/>
                <a:gd name="T3" fmla="*/ 196 h 740"/>
                <a:gd name="T4" fmla="*/ 293 w 795"/>
                <a:gd name="T5" fmla="*/ 211 h 740"/>
                <a:gd name="T6" fmla="*/ 155 w 795"/>
                <a:gd name="T7" fmla="*/ 354 h 740"/>
                <a:gd name="T8" fmla="*/ 168 w 795"/>
                <a:gd name="T9" fmla="*/ 578 h 740"/>
                <a:gd name="T10" fmla="*/ 441 w 795"/>
                <a:gd name="T11" fmla="*/ 740 h 740"/>
                <a:gd name="T12" fmla="*/ 606 w 795"/>
                <a:gd name="T13" fmla="*/ 697 h 740"/>
                <a:gd name="T14" fmla="*/ 773 w 795"/>
                <a:gd name="T15" fmla="*/ 464 h 740"/>
                <a:gd name="T16" fmla="*/ 708 w 795"/>
                <a:gd name="T17" fmla="*/ 162 h 740"/>
                <a:gd name="T18" fmla="*/ 381 w 795"/>
                <a:gd name="T19" fmla="*/ 0 h 740"/>
                <a:gd name="T20" fmla="*/ 24 w 795"/>
                <a:gd name="T21" fmla="*/ 196 h 740"/>
                <a:gd name="T22" fmla="*/ 2 w 795"/>
                <a:gd name="T23" fmla="*/ 239 h 740"/>
                <a:gd name="T24" fmla="*/ 3 w 795"/>
                <a:gd name="T25" fmla="*/ 252 h 740"/>
                <a:gd name="T26" fmla="*/ 13 w 795"/>
                <a:gd name="T27" fmla="*/ 255 h 740"/>
                <a:gd name="T28" fmla="*/ 13 w 795"/>
                <a:gd name="T29" fmla="*/ 255 h 740"/>
                <a:gd name="T30" fmla="*/ 35 w 795"/>
                <a:gd name="T31" fmla="*/ 235 h 740"/>
                <a:gd name="T32" fmla="*/ 192 w 795"/>
                <a:gd name="T33" fmla="*/ 93 h 740"/>
                <a:gd name="T34" fmla="*/ 367 w 795"/>
                <a:gd name="T35" fmla="*/ 52 h 740"/>
                <a:gd name="T36" fmla="*/ 687 w 795"/>
                <a:gd name="T37" fmla="*/ 255 h 740"/>
                <a:gd name="T38" fmla="*/ 687 w 795"/>
                <a:gd name="T39" fmla="*/ 498 h 740"/>
                <a:gd name="T40" fmla="*/ 531 w 795"/>
                <a:gd name="T41" fmla="*/ 644 h 740"/>
                <a:gd name="T42" fmla="*/ 450 w 795"/>
                <a:gd name="T43" fmla="*/ 657 h 740"/>
                <a:gd name="T44" fmla="*/ 234 w 795"/>
                <a:gd name="T45" fmla="*/ 496 h 740"/>
                <a:gd name="T46" fmla="*/ 268 w 795"/>
                <a:gd name="T47" fmla="*/ 348 h 740"/>
                <a:gd name="T48" fmla="*/ 372 w 795"/>
                <a:gd name="T49" fmla="*/ 297 h 740"/>
                <a:gd name="T50" fmla="*/ 457 w 795"/>
                <a:gd name="T51" fmla="*/ 336 h 740"/>
                <a:gd name="T52" fmla="*/ 472 w 795"/>
                <a:gd name="T53" fmla="*/ 396 h 740"/>
                <a:gd name="T54" fmla="*/ 436 w 795"/>
                <a:gd name="T55" fmla="*/ 432 h 740"/>
                <a:gd name="T56" fmla="*/ 425 w 795"/>
                <a:gd name="T57" fmla="*/ 428 h 740"/>
                <a:gd name="T58" fmla="*/ 421 w 795"/>
                <a:gd name="T59" fmla="*/ 416 h 740"/>
                <a:gd name="T60" fmla="*/ 399 w 795"/>
                <a:gd name="T61" fmla="*/ 387 h 740"/>
                <a:gd name="T62" fmla="*/ 387 w 795"/>
                <a:gd name="T63" fmla="*/ 385 h 740"/>
                <a:gd name="T64" fmla="*/ 336 w 795"/>
                <a:gd name="T65" fmla="*/ 436 h 740"/>
                <a:gd name="T66" fmla="*/ 356 w 795"/>
                <a:gd name="T67" fmla="*/ 503 h 740"/>
                <a:gd name="T68" fmla="*/ 444 w 795"/>
                <a:gd name="T69" fmla="*/ 540 h 740"/>
                <a:gd name="T70" fmla="*/ 453 w 795"/>
                <a:gd name="T71" fmla="*/ 540 h 740"/>
                <a:gd name="T72" fmla="*/ 554 w 795"/>
                <a:gd name="T73" fmla="*/ 479 h 740"/>
                <a:gd name="T74" fmla="*/ 575 w 795"/>
                <a:gd name="T75" fmla="*/ 334 h 740"/>
                <a:gd name="T76" fmla="*/ 377 w 795"/>
                <a:gd name="T77" fmla="*/ 196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95" h="740">
                  <a:moveTo>
                    <a:pt x="377" y="196"/>
                  </a:moveTo>
                  <a:lnTo>
                    <a:pt x="377" y="196"/>
                  </a:lnTo>
                  <a:cubicBezTo>
                    <a:pt x="349" y="196"/>
                    <a:pt x="321" y="201"/>
                    <a:pt x="293" y="211"/>
                  </a:cubicBezTo>
                  <a:cubicBezTo>
                    <a:pt x="229" y="238"/>
                    <a:pt x="179" y="289"/>
                    <a:pt x="155" y="354"/>
                  </a:cubicBezTo>
                  <a:cubicBezTo>
                    <a:pt x="128" y="425"/>
                    <a:pt x="133" y="507"/>
                    <a:pt x="168" y="578"/>
                  </a:cubicBezTo>
                  <a:cubicBezTo>
                    <a:pt x="223" y="679"/>
                    <a:pt x="325" y="740"/>
                    <a:pt x="441" y="740"/>
                  </a:cubicBezTo>
                  <a:cubicBezTo>
                    <a:pt x="498" y="740"/>
                    <a:pt x="555" y="725"/>
                    <a:pt x="606" y="697"/>
                  </a:cubicBezTo>
                  <a:cubicBezTo>
                    <a:pt x="693" y="645"/>
                    <a:pt x="752" y="563"/>
                    <a:pt x="773" y="464"/>
                  </a:cubicBezTo>
                  <a:cubicBezTo>
                    <a:pt x="795" y="361"/>
                    <a:pt x="771" y="251"/>
                    <a:pt x="708" y="162"/>
                  </a:cubicBezTo>
                  <a:cubicBezTo>
                    <a:pt x="631" y="59"/>
                    <a:pt x="512" y="0"/>
                    <a:pt x="381" y="0"/>
                  </a:cubicBezTo>
                  <a:cubicBezTo>
                    <a:pt x="234" y="0"/>
                    <a:pt x="100" y="73"/>
                    <a:pt x="24" y="196"/>
                  </a:cubicBezTo>
                  <a:cubicBezTo>
                    <a:pt x="17" y="208"/>
                    <a:pt x="7" y="224"/>
                    <a:pt x="2" y="239"/>
                  </a:cubicBezTo>
                  <a:cubicBezTo>
                    <a:pt x="2" y="241"/>
                    <a:pt x="0" y="248"/>
                    <a:pt x="3" y="252"/>
                  </a:cubicBezTo>
                  <a:cubicBezTo>
                    <a:pt x="5" y="255"/>
                    <a:pt x="11" y="255"/>
                    <a:pt x="13" y="255"/>
                  </a:cubicBezTo>
                  <a:lnTo>
                    <a:pt x="13" y="255"/>
                  </a:lnTo>
                  <a:cubicBezTo>
                    <a:pt x="19" y="255"/>
                    <a:pt x="26" y="249"/>
                    <a:pt x="35" y="235"/>
                  </a:cubicBezTo>
                  <a:cubicBezTo>
                    <a:pt x="80" y="172"/>
                    <a:pt x="132" y="125"/>
                    <a:pt x="192" y="93"/>
                  </a:cubicBezTo>
                  <a:cubicBezTo>
                    <a:pt x="246" y="66"/>
                    <a:pt x="307" y="52"/>
                    <a:pt x="367" y="52"/>
                  </a:cubicBezTo>
                  <a:cubicBezTo>
                    <a:pt x="509" y="52"/>
                    <a:pt x="632" y="129"/>
                    <a:pt x="687" y="255"/>
                  </a:cubicBezTo>
                  <a:cubicBezTo>
                    <a:pt x="720" y="334"/>
                    <a:pt x="720" y="423"/>
                    <a:pt x="687" y="498"/>
                  </a:cubicBezTo>
                  <a:cubicBezTo>
                    <a:pt x="656" y="566"/>
                    <a:pt x="601" y="618"/>
                    <a:pt x="531" y="644"/>
                  </a:cubicBezTo>
                  <a:cubicBezTo>
                    <a:pt x="505" y="653"/>
                    <a:pt x="478" y="657"/>
                    <a:pt x="450" y="657"/>
                  </a:cubicBezTo>
                  <a:cubicBezTo>
                    <a:pt x="344" y="657"/>
                    <a:pt x="257" y="593"/>
                    <a:pt x="234" y="496"/>
                  </a:cubicBezTo>
                  <a:cubicBezTo>
                    <a:pt x="223" y="444"/>
                    <a:pt x="236" y="387"/>
                    <a:pt x="268" y="348"/>
                  </a:cubicBezTo>
                  <a:cubicBezTo>
                    <a:pt x="286" y="325"/>
                    <a:pt x="319" y="298"/>
                    <a:pt x="372" y="297"/>
                  </a:cubicBezTo>
                  <a:cubicBezTo>
                    <a:pt x="405" y="297"/>
                    <a:pt x="439" y="313"/>
                    <a:pt x="457" y="336"/>
                  </a:cubicBezTo>
                  <a:cubicBezTo>
                    <a:pt x="471" y="354"/>
                    <a:pt x="476" y="375"/>
                    <a:pt x="472" y="396"/>
                  </a:cubicBezTo>
                  <a:cubicBezTo>
                    <a:pt x="468" y="413"/>
                    <a:pt x="451" y="432"/>
                    <a:pt x="436" y="432"/>
                  </a:cubicBezTo>
                  <a:cubicBezTo>
                    <a:pt x="432" y="432"/>
                    <a:pt x="428" y="431"/>
                    <a:pt x="425" y="428"/>
                  </a:cubicBezTo>
                  <a:cubicBezTo>
                    <a:pt x="422" y="425"/>
                    <a:pt x="421" y="421"/>
                    <a:pt x="421" y="416"/>
                  </a:cubicBezTo>
                  <a:cubicBezTo>
                    <a:pt x="419" y="407"/>
                    <a:pt x="418" y="394"/>
                    <a:pt x="399" y="387"/>
                  </a:cubicBezTo>
                  <a:cubicBezTo>
                    <a:pt x="395" y="386"/>
                    <a:pt x="391" y="385"/>
                    <a:pt x="387" y="385"/>
                  </a:cubicBezTo>
                  <a:cubicBezTo>
                    <a:pt x="360" y="385"/>
                    <a:pt x="341" y="411"/>
                    <a:pt x="336" y="436"/>
                  </a:cubicBezTo>
                  <a:cubicBezTo>
                    <a:pt x="333" y="461"/>
                    <a:pt x="340" y="484"/>
                    <a:pt x="356" y="503"/>
                  </a:cubicBezTo>
                  <a:cubicBezTo>
                    <a:pt x="377" y="526"/>
                    <a:pt x="410" y="540"/>
                    <a:pt x="444" y="540"/>
                  </a:cubicBezTo>
                  <a:cubicBezTo>
                    <a:pt x="447" y="540"/>
                    <a:pt x="450" y="540"/>
                    <a:pt x="453" y="540"/>
                  </a:cubicBezTo>
                  <a:cubicBezTo>
                    <a:pt x="495" y="535"/>
                    <a:pt x="530" y="513"/>
                    <a:pt x="554" y="479"/>
                  </a:cubicBezTo>
                  <a:cubicBezTo>
                    <a:pt x="581" y="438"/>
                    <a:pt x="589" y="384"/>
                    <a:pt x="575" y="334"/>
                  </a:cubicBezTo>
                  <a:cubicBezTo>
                    <a:pt x="547" y="250"/>
                    <a:pt x="470" y="196"/>
                    <a:pt x="377" y="196"/>
                  </a:cubicBezTo>
                  <a:close/>
                </a:path>
              </a:pathLst>
            </a:custGeom>
            <a:solidFill>
              <a:srgbClr val="FEFEFE"/>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847121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6" y="1947672"/>
            <a:ext cx="8604504" cy="1252728"/>
          </a:xfrm>
          <a:effectLst/>
        </p:spPr>
        <p:txBody>
          <a:bodyPr vert="horz" lIns="0" tIns="0" rIns="0" bIns="0" rtlCol="0" anchor="ctr" anchorCtr="0">
            <a:noAutofit/>
          </a:bodyPr>
          <a:lstStyle>
            <a:lvl1pPr algn="ctr">
              <a:lnSpc>
                <a:spcPct val="85000"/>
              </a:lnSpc>
              <a:defRPr lang="en-US" sz="3200" i="0" cap="none" baseline="0">
                <a:latin typeface="Calibri"/>
                <a:cs typeface="Calibri"/>
              </a:defRPr>
            </a:lvl1pPr>
          </a:lstStyle>
          <a:p>
            <a:pPr marL="0" lvl="0" algn="ctr">
              <a:lnSpc>
                <a:spcPct val="100000"/>
              </a:lnSpc>
            </a:pPr>
            <a:r>
              <a:rPr lang="en-US" dirty="0"/>
              <a:t>Click to add divider title</a:t>
            </a:r>
          </a:p>
        </p:txBody>
      </p:sp>
    </p:spTree>
    <p:extLst>
      <p:ext uri="{BB962C8B-B14F-4D97-AF65-F5344CB8AC3E}">
        <p14:creationId xmlns:p14="http://schemas.microsoft.com/office/powerpoint/2010/main" val="15611620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pecial 20min Pitch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6909"/>
            <a:ext cx="9144000" cy="850392"/>
          </a:xfrm>
        </p:spPr>
        <p:txBody>
          <a:bodyPr anchor="ctr" anchorCtr="0"/>
          <a:lstStyle>
            <a:lvl1pPr algn="ctr">
              <a:lnSpc>
                <a:spcPct val="80000"/>
              </a:lnSpc>
              <a:defRPr sz="3400"/>
            </a:lvl1pPr>
          </a:lstStyle>
          <a:p>
            <a:r>
              <a:rPr lang="en-US" dirty="0"/>
              <a:t>Click to add slide title</a:t>
            </a:r>
          </a:p>
        </p:txBody>
      </p:sp>
    </p:spTree>
    <p:extLst>
      <p:ext uri="{BB962C8B-B14F-4D97-AF65-F5344CB8AC3E}">
        <p14:creationId xmlns:p14="http://schemas.microsoft.com/office/powerpoint/2010/main" val="13206350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Thank You Slide">
    <p:bg>
      <p:bgRef idx="1002">
        <a:schemeClr val="bg1"/>
      </p:bgRef>
    </p:bg>
    <p:spTree>
      <p:nvGrpSpPr>
        <p:cNvPr id="1" name=""/>
        <p:cNvGrpSpPr/>
        <p:nvPr/>
      </p:nvGrpSpPr>
      <p:grpSpPr>
        <a:xfrm>
          <a:off x="0" y="0"/>
          <a:ext cx="0" cy="0"/>
          <a:chOff x="0" y="0"/>
          <a:chExt cx="0" cy="0"/>
        </a:xfrm>
      </p:grpSpPr>
      <p:sp>
        <p:nvSpPr>
          <p:cNvPr id="46" name="Rectangle 45"/>
          <p:cNvSpPr/>
          <p:nvPr userDrawn="1"/>
        </p:nvSpPr>
        <p:spPr>
          <a:xfrm>
            <a:off x="0" y="0"/>
            <a:ext cx="9144000" cy="5143500"/>
          </a:xfrm>
          <a:prstGeom prst="rect">
            <a:avLst/>
          </a:prstGeom>
          <a:solidFill>
            <a:srgbClr val="122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pic>
        <p:nvPicPr>
          <p:cNvPr id="48" name="Picture 47" descr="sapphire-swirl.png"/>
          <p:cNvPicPr>
            <a:picLocks noChangeAspect="1"/>
          </p:cNvPicPr>
          <p:nvPr userDrawn="1"/>
        </p:nvPicPr>
        <p:blipFill rotWithShape="1">
          <a:blip r:embed="rId2" cstate="screen">
            <a:alphaModFix/>
            <a:lum/>
            <a:extLst>
              <a:ext uri="{28A0092B-C50C-407E-A947-70E740481C1C}">
                <a14:useLocalDpi xmlns:a14="http://schemas.microsoft.com/office/drawing/2010/main"/>
              </a:ext>
            </a:extLst>
          </a:blip>
          <a:srcRect l="44888" t="1304" b="17046"/>
          <a:stretch/>
        </p:blipFill>
        <p:spPr>
          <a:xfrm>
            <a:off x="-1" y="0"/>
            <a:ext cx="3660247" cy="5143500"/>
          </a:xfrm>
          <a:prstGeom prst="rect">
            <a:avLst/>
          </a:prstGeom>
        </p:spPr>
      </p:pic>
      <p:sp>
        <p:nvSpPr>
          <p:cNvPr id="39" name="Title 1"/>
          <p:cNvSpPr>
            <a:spLocks noGrp="1"/>
          </p:cNvSpPr>
          <p:nvPr>
            <p:ph type="ctrTitle" hasCustomPrompt="1"/>
          </p:nvPr>
        </p:nvSpPr>
        <p:spPr>
          <a:xfrm>
            <a:off x="4047067" y="1957366"/>
            <a:ext cx="4813594" cy="1453141"/>
          </a:xfrm>
          <a:prstGeom prst="rect">
            <a:avLst/>
          </a:prstGeom>
          <a:effectLst/>
        </p:spPr>
        <p:txBody>
          <a:bodyPr anchor="b">
            <a:noAutofit/>
          </a:bodyPr>
          <a:lstStyle>
            <a:lvl1pPr>
              <a:lnSpc>
                <a:spcPct val="100000"/>
              </a:lnSpc>
              <a:defRPr sz="4800" b="1" cap="none" baseline="0">
                <a:solidFill>
                  <a:srgbClr val="FFFFFF"/>
                </a:solidFill>
                <a:latin typeface="+mn-lt"/>
              </a:defRPr>
            </a:lvl1pPr>
          </a:lstStyle>
          <a:p>
            <a:r>
              <a:rPr lang="en-US" dirty="0"/>
              <a:t>Title placeholder</a:t>
            </a:r>
          </a:p>
        </p:txBody>
      </p:sp>
      <p:pic>
        <p:nvPicPr>
          <p:cNvPr id="44" name="Picture 43" descr="pentaho HGC logo white.ai"/>
          <p:cNvPicPr>
            <a:picLocks noChangeAspect="1"/>
          </p:cNvPicPr>
          <p:nvPr userDrawn="1"/>
        </p:nvPicPr>
        <p:blipFill>
          <a:blip r:embed="rId3"/>
          <a:srcRect l="6774" t="23661" r="16452" b="30172"/>
          <a:stretch>
            <a:fillRect/>
          </a:stretch>
        </p:blipFill>
        <p:spPr>
          <a:xfrm>
            <a:off x="6158334" y="370512"/>
            <a:ext cx="2630065" cy="775473"/>
          </a:xfrm>
          <a:prstGeom prst="rect">
            <a:avLst/>
          </a:prstGeom>
        </p:spPr>
      </p:pic>
    </p:spTree>
    <p:extLst>
      <p:ext uri="{BB962C8B-B14F-4D97-AF65-F5344CB8AC3E}">
        <p14:creationId xmlns:p14="http://schemas.microsoft.com/office/powerpoint/2010/main" val="3584904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0" name="Text Placeholder 53"/>
          <p:cNvSpPr>
            <a:spLocks noGrp="1"/>
          </p:cNvSpPr>
          <p:nvPr>
            <p:ph idx="1" hasCustomPrompt="1"/>
          </p:nvPr>
        </p:nvSpPr>
        <p:spPr>
          <a:xfrm>
            <a:off x="264161" y="967575"/>
            <a:ext cx="8584006" cy="1330621"/>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p:cNvSpPr>
            <a:spLocks noGrp="1"/>
          </p:cNvSpPr>
          <p:nvPr>
            <p:ph type="title" hasCustomPrompt="1"/>
          </p:nvPr>
        </p:nvSpPr>
        <p:spPr>
          <a:xfrm>
            <a:off x="264161" y="53114"/>
            <a:ext cx="6604803"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291120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264161" y="53114"/>
            <a:ext cx="6590770" cy="732441"/>
          </a:xfrm>
          <a:prstGeom prst="rect">
            <a:avLst/>
          </a:prstGeom>
        </p:spPr>
        <p:txBody>
          <a:bodyPr vert="horz" lIns="91440" tIns="0" rIns="91440" bIns="0" rtlCol="0" anchor="ctr">
            <a:normAutofit/>
          </a:bodyPr>
          <a:lstStyle/>
          <a:p>
            <a:pPr lvl="0"/>
            <a:r>
              <a:rPr lang="en-US" dirty="0"/>
              <a:t>Click to add title</a:t>
            </a:r>
          </a:p>
        </p:txBody>
      </p:sp>
    </p:spTree>
    <p:extLst>
      <p:ext uri="{BB962C8B-B14F-4D97-AF65-F5344CB8AC3E}">
        <p14:creationId xmlns:p14="http://schemas.microsoft.com/office/powerpoint/2010/main" val="58953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Subhead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4161" y="-35786"/>
            <a:ext cx="6520607" cy="732441"/>
          </a:xfrm>
        </p:spPr>
        <p:txBody>
          <a:bodyPr/>
          <a:lstStyle/>
          <a:p>
            <a:r>
              <a:rPr lang="en-US" dirty="0"/>
              <a:t>Click to edit Master title style</a:t>
            </a:r>
          </a:p>
        </p:txBody>
      </p:sp>
      <p:sp>
        <p:nvSpPr>
          <p:cNvPr id="3" name="Text Placeholder 53"/>
          <p:cNvSpPr>
            <a:spLocks noGrp="1"/>
          </p:cNvSpPr>
          <p:nvPr>
            <p:ph idx="1" hasCustomPrompt="1"/>
          </p:nvPr>
        </p:nvSpPr>
        <p:spPr>
          <a:xfrm>
            <a:off x="264161" y="967576"/>
            <a:ext cx="8584006" cy="1330621"/>
          </a:xfrm>
          <a:prstGeom prst="rect">
            <a:avLst/>
          </a:prstGeom>
        </p:spPr>
        <p:txBody>
          <a:bodyPr vert="horz" wrap="square" lIns="91440" tIns="45720" rIns="91440" bIns="45720" rtlCol="0">
            <a:sp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p:cNvSpPr>
            <a:spLocks noGrp="1"/>
          </p:cNvSpPr>
          <p:nvPr>
            <p:ph sz="quarter" idx="10"/>
          </p:nvPr>
        </p:nvSpPr>
        <p:spPr>
          <a:xfrm>
            <a:off x="263526" y="440465"/>
            <a:ext cx="6521450" cy="315423"/>
          </a:xfrm>
        </p:spPr>
        <p:txBody>
          <a:bodyPr/>
          <a:lstStyle>
            <a:lvl1pPr>
              <a:buNone/>
              <a:defRPr sz="160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46275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Slide Title +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24C86-0FAB-A74B-999B-09FA9FC16FB0}" type="slidenum">
              <a:t>‹#›</a:t>
            </a:fld>
            <a:endParaRPr lang="en-US"/>
          </a:p>
        </p:txBody>
      </p:sp>
    </p:spTree>
    <p:extLst>
      <p:ext uri="{BB962C8B-B14F-4D97-AF65-F5344CB8AC3E}">
        <p14:creationId xmlns:p14="http://schemas.microsoft.com/office/powerpoint/2010/main" val="144997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41" name="Color BG">
            <a:extLst>
              <a:ext uri="{FF2B5EF4-FFF2-40B4-BE49-F238E27FC236}">
                <a16:creationId xmlns:a16="http://schemas.microsoft.com/office/drawing/2014/main" id="{5515C77E-5635-426D-85C7-725C010BA833}"/>
              </a:ext>
            </a:extLst>
          </p:cNvPr>
          <p:cNvSpPr/>
          <p:nvPr userDrawn="1"/>
        </p:nvSpPr>
        <p:spPr>
          <a:xfrm>
            <a:off x="1611" y="0"/>
            <a:ext cx="9142389" cy="5150971"/>
          </a:xfrm>
          <a:prstGeom prst="rect">
            <a:avLst/>
          </a:prstGeom>
          <a:solidFill>
            <a:schemeClr val="tx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pic>
        <p:nvPicPr>
          <p:cNvPr id="43" name="Smart Texture">
            <a:extLst>
              <a:ext uri="{FF2B5EF4-FFF2-40B4-BE49-F238E27FC236}">
                <a16:creationId xmlns:a16="http://schemas.microsoft.com/office/drawing/2014/main" id="{A84EE599-23ED-4CE0-84AF-0721DAA2A45F}"/>
              </a:ext>
            </a:extLst>
          </p:cNvPr>
          <p:cNvPicPr>
            <a:picLocks noChangeAspect="1"/>
          </p:cNvPicPr>
          <p:nvPr userDrawn="1"/>
        </p:nvPicPr>
        <p:blipFill rotWithShape="1">
          <a:blip r:embed="rId2" cstate="print">
            <a:alphaModFix amt="10000"/>
            <a:extLst>
              <a:ext uri="{28A0092B-C50C-407E-A947-70E740481C1C}">
                <a14:useLocalDpi xmlns:a14="http://schemas.microsoft.com/office/drawing/2010/main"/>
              </a:ext>
            </a:extLst>
          </a:blip>
          <a:srcRect/>
          <a:stretch/>
        </p:blipFill>
        <p:spPr>
          <a:xfrm>
            <a:off x="-127437" y="-80834"/>
            <a:ext cx="9398875" cy="5305168"/>
          </a:xfrm>
          <a:prstGeom prst="rect">
            <a:avLst/>
          </a:prstGeom>
        </p:spPr>
      </p:pic>
      <p:sp>
        <p:nvSpPr>
          <p:cNvPr id="133" name="Rectangle 132"/>
          <p:cNvSpPr/>
          <p:nvPr userDrawn="1"/>
        </p:nvSpPr>
        <p:spPr>
          <a:xfrm>
            <a:off x="-1" y="0"/>
            <a:ext cx="9152831" cy="1145894"/>
          </a:xfrm>
          <a:prstGeom prst="rect">
            <a:avLst/>
          </a:prstGeom>
          <a:gradFill flip="none" rotWithShape="1">
            <a:gsLst>
              <a:gs pos="0">
                <a:srgbClr val="0E1628">
                  <a:alpha val="40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0" name="Gradient Overlay">
            <a:extLst>
              <a:ext uri="{FF2B5EF4-FFF2-40B4-BE49-F238E27FC236}">
                <a16:creationId xmlns:a16="http://schemas.microsoft.com/office/drawing/2014/main" id="{A429B4E0-BA63-46CD-92FE-F10DC0D26EDE}"/>
              </a:ext>
            </a:extLst>
          </p:cNvPr>
          <p:cNvSpPr/>
          <p:nvPr userDrawn="1"/>
        </p:nvSpPr>
        <p:spPr>
          <a:xfrm>
            <a:off x="-7220" y="0"/>
            <a:ext cx="9151219"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52" name="Rectangle 151"/>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53"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54"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2 Line Hitachi Title Slide Placeholder </a:t>
            </a:r>
            <a:br>
              <a:rPr lang="en-US" dirty="0"/>
            </a:br>
            <a:r>
              <a:rPr lang="en-US" dirty="0"/>
              <a:t>2 Line Hitachi Title Slide Placeholder</a:t>
            </a:r>
          </a:p>
        </p:txBody>
      </p:sp>
      <p:sp>
        <p:nvSpPr>
          <p:cNvPr id="155" name="Text Placeholder 6"/>
          <p:cNvSpPr>
            <a:spLocks noGrp="1"/>
          </p:cNvSpPr>
          <p:nvPr>
            <p:ph type="body" sz="quarter" idx="11" hasCustomPrompt="1"/>
          </p:nvPr>
        </p:nvSpPr>
        <p:spPr>
          <a:xfrm>
            <a:off x="807733" y="4068884"/>
            <a:ext cx="5221816" cy="307777"/>
          </a:xfrm>
          <a:ln>
            <a:noFill/>
          </a:ln>
        </p:spPr>
        <p:txBody>
          <a:bodyPr anchor="t"/>
          <a:lstStyle>
            <a:lvl1pPr marL="0" indent="0">
              <a:spcBef>
                <a:spcPts val="0"/>
              </a:spcBef>
              <a:spcAft>
                <a:spcPts val="300"/>
              </a:spcAft>
              <a:buNone/>
              <a:defRPr sz="1400" b="1" baseline="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56" name="Text Placeholder 8"/>
          <p:cNvSpPr>
            <a:spLocks noGrp="1"/>
          </p:cNvSpPr>
          <p:nvPr>
            <p:ph type="body" sz="quarter" idx="12" hasCustomPrompt="1"/>
          </p:nvPr>
        </p:nvSpPr>
        <p:spPr>
          <a:xfrm>
            <a:off x="807733" y="4298226"/>
            <a:ext cx="5221816" cy="461665"/>
          </a:xfrm>
          <a:ln>
            <a:noFill/>
          </a:ln>
        </p:spPr>
        <p:txBody>
          <a:bodyPr anchor="t"/>
          <a:lstStyle>
            <a:lvl1pPr marL="0" indent="0">
              <a:spcBef>
                <a:spcPts val="0"/>
              </a:spcBef>
              <a:spcAft>
                <a:spcPts val="300"/>
              </a:spcAft>
              <a:buNone/>
              <a:defRPr sz="120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158" name="TextBox 157"/>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60" name="Group 59"/>
          <p:cNvGrpSpPr/>
          <p:nvPr userDrawn="1"/>
        </p:nvGrpSpPr>
        <p:grpSpPr>
          <a:xfrm>
            <a:off x="7684916" y="225821"/>
            <a:ext cx="1247901" cy="356665"/>
            <a:chOff x="2751138" y="3262313"/>
            <a:chExt cx="4665662" cy="1333500"/>
          </a:xfrm>
          <a:solidFill>
            <a:srgbClr val="FFFFFF"/>
          </a:solidFill>
        </p:grpSpPr>
        <p:sp>
          <p:nvSpPr>
            <p:cNvPr id="61"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7" name="TextBox 36"/>
          <p:cNvSpPr txBox="1"/>
          <p:nvPr userDrawn="1"/>
        </p:nvSpPr>
        <p:spPr>
          <a:xfrm>
            <a:off x="6321194" y="4911221"/>
            <a:ext cx="2783134" cy="215444"/>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40000"/>
                    <a:lumOff val="60000"/>
                  </a:schemeClr>
                </a:solidFill>
                <a:latin typeface="+mn-lt"/>
                <a:ea typeface="+mn-ea"/>
                <a:cs typeface="+mn-cs"/>
              </a:rPr>
              <a:t>© Hitachi Vantara Corporation 2017. All Rights Reserved</a:t>
            </a:r>
          </a:p>
        </p:txBody>
      </p:sp>
      <p:pic>
        <p:nvPicPr>
          <p:cNvPr id="38" name="Picture 3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15233" y="4416911"/>
            <a:ext cx="1345310" cy="342980"/>
          </a:xfrm>
          <a:prstGeom prst="rect">
            <a:avLst/>
          </a:prstGeom>
        </p:spPr>
      </p:pic>
    </p:spTree>
    <p:extLst>
      <p:ext uri="{BB962C8B-B14F-4D97-AF65-F5344CB8AC3E}">
        <p14:creationId xmlns:p14="http://schemas.microsoft.com/office/powerpoint/2010/main" val="534544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41" name="Color BG">
            <a:extLst>
              <a:ext uri="{FF2B5EF4-FFF2-40B4-BE49-F238E27FC236}">
                <a16:creationId xmlns:a16="http://schemas.microsoft.com/office/drawing/2014/main" id="{5515C77E-5635-426D-85C7-725C010BA833}"/>
              </a:ext>
            </a:extLst>
          </p:cNvPr>
          <p:cNvSpPr/>
          <p:nvPr userDrawn="1"/>
        </p:nvSpPr>
        <p:spPr>
          <a:xfrm>
            <a:off x="1611" y="0"/>
            <a:ext cx="9142389" cy="5150971"/>
          </a:xfrm>
          <a:prstGeom prst="rect">
            <a:avLst/>
          </a:prstGeom>
          <a:solidFill>
            <a:schemeClr val="accent4"/>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pic>
        <p:nvPicPr>
          <p:cNvPr id="43" name="Smart Texture">
            <a:extLst>
              <a:ext uri="{FF2B5EF4-FFF2-40B4-BE49-F238E27FC236}">
                <a16:creationId xmlns:a16="http://schemas.microsoft.com/office/drawing/2014/main" id="{A84EE599-23ED-4CE0-84AF-0721DAA2A45F}"/>
              </a:ext>
            </a:extLst>
          </p:cNvPr>
          <p:cNvPicPr>
            <a:picLocks noChangeAspect="1"/>
          </p:cNvPicPr>
          <p:nvPr userDrawn="1"/>
        </p:nvPicPr>
        <p:blipFill rotWithShape="1">
          <a:blip r:embed="rId2" cstate="print">
            <a:alphaModFix amt="10000"/>
            <a:extLst>
              <a:ext uri="{28A0092B-C50C-407E-A947-70E740481C1C}">
                <a14:useLocalDpi xmlns:a14="http://schemas.microsoft.com/office/drawing/2010/main"/>
              </a:ext>
            </a:extLst>
          </a:blip>
          <a:srcRect/>
          <a:stretch/>
        </p:blipFill>
        <p:spPr>
          <a:xfrm>
            <a:off x="-127437" y="-80834"/>
            <a:ext cx="9398875" cy="5305168"/>
          </a:xfrm>
          <a:prstGeom prst="rect">
            <a:avLst/>
          </a:prstGeom>
        </p:spPr>
      </p:pic>
      <p:sp>
        <p:nvSpPr>
          <p:cNvPr id="133" name="Rectangle 132"/>
          <p:cNvSpPr/>
          <p:nvPr userDrawn="1"/>
        </p:nvSpPr>
        <p:spPr>
          <a:xfrm>
            <a:off x="-1" y="0"/>
            <a:ext cx="9152831" cy="1145894"/>
          </a:xfrm>
          <a:prstGeom prst="rect">
            <a:avLst/>
          </a:prstGeom>
          <a:gradFill flip="none" rotWithShape="1">
            <a:gsLst>
              <a:gs pos="0">
                <a:srgbClr val="0E1628">
                  <a:alpha val="40000"/>
                </a:srgbClr>
              </a:gs>
              <a:gs pos="100000">
                <a:srgbClr val="0D143C">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Arial"/>
            </a:endParaRPr>
          </a:p>
        </p:txBody>
      </p:sp>
      <p:sp>
        <p:nvSpPr>
          <p:cNvPr id="40" name="Gradient Overlay">
            <a:extLst>
              <a:ext uri="{FF2B5EF4-FFF2-40B4-BE49-F238E27FC236}">
                <a16:creationId xmlns:a16="http://schemas.microsoft.com/office/drawing/2014/main" id="{A429B4E0-BA63-46CD-92FE-F10DC0D26EDE}"/>
              </a:ext>
            </a:extLst>
          </p:cNvPr>
          <p:cNvSpPr/>
          <p:nvPr userDrawn="1"/>
        </p:nvSpPr>
        <p:spPr>
          <a:xfrm>
            <a:off x="-7220" y="0"/>
            <a:ext cx="9151219"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52" name="Rectangle 151"/>
          <p:cNvSpPr/>
          <p:nvPr userDrawn="1"/>
        </p:nvSpPr>
        <p:spPr>
          <a:xfrm>
            <a:off x="0" y="2069718"/>
            <a:ext cx="9152831" cy="3073782"/>
          </a:xfrm>
          <a:prstGeom prst="rect">
            <a:avLst/>
          </a:prstGeom>
          <a:gradFill flip="none" rotWithShape="1">
            <a:gsLst>
              <a:gs pos="0">
                <a:srgbClr val="000000">
                  <a:alpha val="55000"/>
                </a:srgbClr>
              </a:gs>
              <a:gs pos="100000">
                <a:srgbClr val="000000">
                  <a:alpha val="2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153" name="Subtitle 2"/>
          <p:cNvSpPr>
            <a:spLocks noGrp="1"/>
          </p:cNvSpPr>
          <p:nvPr>
            <p:ph type="subTitle" idx="1" hasCustomPrompt="1"/>
          </p:nvPr>
        </p:nvSpPr>
        <p:spPr>
          <a:xfrm>
            <a:off x="807734" y="3170478"/>
            <a:ext cx="7653702" cy="646331"/>
          </a:xfrm>
          <a:prstGeom prst="rect">
            <a:avLst/>
          </a:prstGeom>
          <a:effectLst/>
        </p:spPr>
        <p:txBody>
          <a:bodyPr/>
          <a:lstStyle>
            <a:lvl1pPr marL="0" marR="0" indent="0" algn="l" defTabSz="914400" rtl="0" eaLnBrk="1" fontAlgn="auto" latinLnBrk="0" hangingPunct="1">
              <a:lnSpc>
                <a:spcPct val="100000"/>
              </a:lnSpc>
              <a:spcBef>
                <a:spcPts val="0"/>
              </a:spcBef>
              <a:spcAft>
                <a:spcPts val="0"/>
              </a:spcAft>
              <a:buClr>
                <a:schemeClr val="accent2"/>
              </a:buClr>
              <a:buSzTx/>
              <a:buFont typeface="Wingdings" charset="2"/>
              <a:buNone/>
              <a:tabLst/>
              <a:defRPr sz="1800" cap="none"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placeholder</a:t>
            </a:r>
          </a:p>
          <a:p>
            <a:r>
              <a:rPr lang="en-US" dirty="0"/>
              <a:t>Subtitle placeholder</a:t>
            </a:r>
          </a:p>
        </p:txBody>
      </p:sp>
      <p:sp>
        <p:nvSpPr>
          <p:cNvPr id="154" name="Title 1"/>
          <p:cNvSpPr>
            <a:spLocks noGrp="1"/>
          </p:cNvSpPr>
          <p:nvPr>
            <p:ph type="ctrTitle" hasCustomPrompt="1"/>
          </p:nvPr>
        </p:nvSpPr>
        <p:spPr>
          <a:xfrm>
            <a:off x="807734" y="2296200"/>
            <a:ext cx="7653702" cy="880980"/>
          </a:xfrm>
          <a:prstGeom prst="rect">
            <a:avLst/>
          </a:prstGeom>
          <a:effectLst/>
        </p:spPr>
        <p:txBody>
          <a:bodyPr anchor="t">
            <a:noAutofit/>
          </a:bodyPr>
          <a:lstStyle>
            <a:lvl1pPr>
              <a:lnSpc>
                <a:spcPct val="100000"/>
              </a:lnSpc>
              <a:defRPr sz="2800" b="1" cap="none" baseline="0">
                <a:solidFill>
                  <a:schemeClr val="bg1"/>
                </a:solidFill>
                <a:latin typeface="+mn-lt"/>
              </a:defRPr>
            </a:lvl1pPr>
          </a:lstStyle>
          <a:p>
            <a:r>
              <a:rPr lang="en-US" dirty="0"/>
              <a:t>2 Line Hitachi Title Slide Placeholder </a:t>
            </a:r>
            <a:br>
              <a:rPr lang="en-US" dirty="0"/>
            </a:br>
            <a:r>
              <a:rPr lang="en-US" dirty="0"/>
              <a:t>2 Line Hitachi Title Slide Placeholder</a:t>
            </a:r>
          </a:p>
        </p:txBody>
      </p:sp>
      <p:sp>
        <p:nvSpPr>
          <p:cNvPr id="155" name="Text Placeholder 6"/>
          <p:cNvSpPr>
            <a:spLocks noGrp="1"/>
          </p:cNvSpPr>
          <p:nvPr>
            <p:ph type="body" sz="quarter" idx="11" hasCustomPrompt="1"/>
          </p:nvPr>
        </p:nvSpPr>
        <p:spPr>
          <a:xfrm>
            <a:off x="807733" y="4068884"/>
            <a:ext cx="5221816" cy="307777"/>
          </a:xfrm>
          <a:ln>
            <a:noFill/>
          </a:ln>
        </p:spPr>
        <p:txBody>
          <a:bodyPr anchor="t"/>
          <a:lstStyle>
            <a:lvl1pPr marL="0" indent="0">
              <a:spcBef>
                <a:spcPts val="0"/>
              </a:spcBef>
              <a:spcAft>
                <a:spcPts val="300"/>
              </a:spcAft>
              <a:buNone/>
              <a:defRPr sz="1400" b="1" baseline="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Name Here</a:t>
            </a:r>
          </a:p>
        </p:txBody>
      </p:sp>
      <p:sp>
        <p:nvSpPr>
          <p:cNvPr id="156" name="Text Placeholder 8"/>
          <p:cNvSpPr>
            <a:spLocks noGrp="1"/>
          </p:cNvSpPr>
          <p:nvPr>
            <p:ph type="body" sz="quarter" idx="12" hasCustomPrompt="1"/>
          </p:nvPr>
        </p:nvSpPr>
        <p:spPr>
          <a:xfrm>
            <a:off x="807733" y="4298226"/>
            <a:ext cx="5221816" cy="461665"/>
          </a:xfrm>
          <a:ln>
            <a:noFill/>
          </a:ln>
        </p:spPr>
        <p:txBody>
          <a:bodyPr anchor="t"/>
          <a:lstStyle>
            <a:lvl1pPr marL="0" indent="0">
              <a:spcBef>
                <a:spcPts val="0"/>
              </a:spcBef>
              <a:spcAft>
                <a:spcPts val="300"/>
              </a:spcAft>
              <a:buNone/>
              <a:defRPr sz="1200">
                <a:solidFill>
                  <a:schemeClr val="bg1"/>
                </a:solidFill>
              </a:defRPr>
            </a:lvl1pPr>
            <a:lvl2pPr marL="280987" indent="0">
              <a:buNone/>
              <a:defRPr/>
            </a:lvl2pPr>
            <a:lvl3pPr marL="574675" indent="0">
              <a:buNone/>
              <a:defRPr/>
            </a:lvl3pPr>
            <a:lvl4pPr marL="855663" indent="0">
              <a:buNone/>
              <a:defRPr/>
            </a:lvl4pPr>
            <a:lvl5pPr marL="1090613" indent="0">
              <a:buNone/>
              <a:defRPr/>
            </a:lvl5pPr>
          </a:lstStyle>
          <a:p>
            <a:pPr lvl="0"/>
            <a:r>
              <a:rPr lang="en-US" dirty="0"/>
              <a:t>Title/Department</a:t>
            </a:r>
            <a:br>
              <a:rPr lang="en-US" dirty="0"/>
            </a:br>
            <a:r>
              <a:rPr lang="en-US" dirty="0"/>
              <a:t>Date</a:t>
            </a:r>
          </a:p>
        </p:txBody>
      </p:sp>
      <p:sp>
        <p:nvSpPr>
          <p:cNvPr id="158" name="TextBox 157"/>
          <p:cNvSpPr txBox="1"/>
          <p:nvPr userDrawn="1"/>
        </p:nvSpPr>
        <p:spPr>
          <a:xfrm>
            <a:off x="1611" y="4915450"/>
            <a:ext cx="312906" cy="215444"/>
          </a:xfrm>
          <a:prstGeom prst="rect">
            <a:avLst/>
          </a:prstGeom>
          <a:noFill/>
        </p:spPr>
        <p:txBody>
          <a:bodyPr wrap="none" rtlCol="0">
            <a:spAutoFit/>
          </a:bodyPr>
          <a:lstStyle/>
          <a:p>
            <a:fld id="{111F478C-84AE-4601-9BE4-60468A3A6C06}" type="slidenum">
              <a:rPr lang="en-US" sz="800" smtClean="0">
                <a:solidFill>
                  <a:prstClr val="white">
                    <a:alpha val="50000"/>
                  </a:prstClr>
                </a:solidFill>
                <a:latin typeface="Arial"/>
              </a:rPr>
              <a:pPr/>
              <a:t>‹#›</a:t>
            </a:fld>
            <a:endParaRPr lang="en-US" sz="800" dirty="0">
              <a:solidFill>
                <a:prstClr val="white">
                  <a:alpha val="50000"/>
                </a:prstClr>
              </a:solidFill>
              <a:latin typeface="Arial"/>
            </a:endParaRPr>
          </a:p>
        </p:txBody>
      </p:sp>
      <p:grpSp>
        <p:nvGrpSpPr>
          <p:cNvPr id="60" name="Group 59"/>
          <p:cNvGrpSpPr/>
          <p:nvPr userDrawn="1"/>
        </p:nvGrpSpPr>
        <p:grpSpPr>
          <a:xfrm>
            <a:off x="7684916" y="225821"/>
            <a:ext cx="1247901" cy="356665"/>
            <a:chOff x="2751138" y="3262313"/>
            <a:chExt cx="4665662" cy="1333500"/>
          </a:xfrm>
          <a:solidFill>
            <a:srgbClr val="FFFFFF"/>
          </a:solidFill>
        </p:grpSpPr>
        <p:sp>
          <p:nvSpPr>
            <p:cNvPr id="61"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2"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3"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4"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5"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6"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7"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8"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69"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0"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1"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2"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3"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4"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5"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6"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7"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8"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79"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0"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1"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2"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sp>
          <p:nvSpPr>
            <p:cNvPr id="83"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solidFill>
                  <a:srgbClr val="414141"/>
                </a:solidFill>
                <a:latin typeface="Arial"/>
              </a:endParaRPr>
            </a:p>
          </p:txBody>
        </p:sp>
      </p:grpSp>
      <p:sp>
        <p:nvSpPr>
          <p:cNvPr id="37" name="TextBox 36"/>
          <p:cNvSpPr txBox="1"/>
          <p:nvPr userDrawn="1"/>
        </p:nvSpPr>
        <p:spPr>
          <a:xfrm>
            <a:off x="6321194" y="4911221"/>
            <a:ext cx="2783134" cy="215444"/>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40000"/>
                    <a:lumOff val="60000"/>
                  </a:schemeClr>
                </a:solidFill>
                <a:latin typeface="+mn-lt"/>
                <a:ea typeface="+mn-ea"/>
                <a:cs typeface="+mn-cs"/>
              </a:rPr>
              <a:t>© Hitachi Vantara Corporation 2017. All Rights Reserved</a:t>
            </a:r>
          </a:p>
        </p:txBody>
      </p:sp>
      <p:pic>
        <p:nvPicPr>
          <p:cNvPr id="38" name="Picture 3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15233" y="4416911"/>
            <a:ext cx="1345310" cy="342980"/>
          </a:xfrm>
          <a:prstGeom prst="rect">
            <a:avLst/>
          </a:prstGeom>
        </p:spPr>
      </p:pic>
    </p:spTree>
    <p:extLst>
      <p:ext uri="{BB962C8B-B14F-4D97-AF65-F5344CB8AC3E}">
        <p14:creationId xmlns:p14="http://schemas.microsoft.com/office/powerpoint/2010/main" val="388825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3" name="Color BG"/>
          <p:cNvSpPr/>
          <p:nvPr/>
        </p:nvSpPr>
        <p:spPr>
          <a:xfrm>
            <a:off x="0" y="0"/>
            <a:ext cx="9144000" cy="5150971"/>
          </a:xfrm>
          <a:prstGeom prst="rect">
            <a:avLst/>
          </a:prstGeom>
          <a:solidFill>
            <a:schemeClr val="tx1"/>
          </a:solidFill>
          <a:ln>
            <a:noFill/>
          </a:ln>
          <a:effectLst/>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latin typeface="+mj-lt"/>
            </a:endParaRPr>
          </a:p>
        </p:txBody>
      </p:sp>
      <p:pic>
        <p:nvPicPr>
          <p:cNvPr id="5" name="Smart Texture"/>
          <p:cNvPicPr>
            <a:picLocks noChangeAspect="1"/>
          </p:cNvPicPr>
          <p:nvPr/>
        </p:nvPicPr>
        <p:blipFill rotWithShape="1">
          <a:blip r:embed="rId2" cstate="print">
            <a:alphaModFix amt="10000"/>
            <a:extLst>
              <a:ext uri="{28A0092B-C50C-407E-A947-70E740481C1C}">
                <a14:useLocalDpi xmlns:a14="http://schemas.microsoft.com/office/drawing/2010/main"/>
              </a:ext>
            </a:extLst>
          </a:blip>
          <a:srcRect/>
          <a:stretch/>
        </p:blipFill>
        <p:spPr>
          <a:xfrm>
            <a:off x="-127437" y="-80834"/>
            <a:ext cx="9398875" cy="5305168"/>
          </a:xfrm>
          <a:prstGeom prst="rect">
            <a:avLst/>
          </a:prstGeom>
        </p:spPr>
      </p:pic>
      <p:sp>
        <p:nvSpPr>
          <p:cNvPr id="56" name="Gradient Overlay"/>
          <p:cNvSpPr/>
          <p:nvPr/>
        </p:nvSpPr>
        <p:spPr>
          <a:xfrm>
            <a:off x="0" y="7471"/>
            <a:ext cx="9144000" cy="5143500"/>
          </a:xfrm>
          <a:prstGeom prst="rect">
            <a:avLst/>
          </a:prstGeom>
          <a:gradFill flip="none" rotWithShape="1">
            <a:gsLst>
              <a:gs pos="73000">
                <a:srgbClr val="000000">
                  <a:alpha val="10000"/>
                </a:srgbClr>
              </a:gs>
              <a:gs pos="32000">
                <a:srgbClr val="000000">
                  <a:alpha val="10000"/>
                </a:srgbClr>
              </a:gs>
              <a:gs pos="0">
                <a:srgbClr val="000000">
                  <a:alpha val="55000"/>
                </a:srgbClr>
              </a:gs>
              <a:gs pos="100000">
                <a:srgbClr val="000000">
                  <a:alpha val="5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rial"/>
            </a:endParaRPr>
          </a:p>
        </p:txBody>
      </p:sp>
      <p:sp>
        <p:nvSpPr>
          <p:cNvPr id="41" name="TextBox 40"/>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34" name="Slide Number"/>
          <p:cNvSpPr txBox="1"/>
          <p:nvPr userDrawn="1"/>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bg1">
                    <a:alpha val="50000"/>
                  </a:schemeClr>
                </a:solidFill>
                <a:latin typeface="+mj-lt"/>
              </a:rPr>
              <a:pPr algn="l"/>
              <a:t>‹#›</a:t>
            </a:fld>
            <a:endParaRPr lang="en-US" sz="800" dirty="0">
              <a:solidFill>
                <a:schemeClr val="bg1">
                  <a:alpha val="50000"/>
                </a:schemeClr>
              </a:solidFill>
              <a:latin typeface="+mj-lt"/>
            </a:endParaRPr>
          </a:p>
        </p:txBody>
      </p:sp>
      <p:sp>
        <p:nvSpPr>
          <p:cNvPr id="8" name="TextBox 7"/>
          <p:cNvSpPr txBox="1"/>
          <p:nvPr userDrawn="1"/>
        </p:nvSpPr>
        <p:spPr>
          <a:xfrm>
            <a:off x="6321194" y="4911221"/>
            <a:ext cx="2783134" cy="215444"/>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40000"/>
                    <a:lumOff val="60000"/>
                  </a:schemeClr>
                </a:solidFill>
                <a:latin typeface="+mn-lt"/>
                <a:ea typeface="+mn-ea"/>
                <a:cs typeface="+mn-cs"/>
              </a:rPr>
              <a:t>© Hitachi Vantara Corporation 2017. All Rights Reserved</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lide Title + Text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184" y="100584"/>
            <a:ext cx="8476488" cy="749808"/>
          </a:xfrm>
        </p:spPr>
        <p:txBody>
          <a:bodyPr/>
          <a:lstStyle/>
          <a:p>
            <a:r>
              <a:rPr lang="en-US"/>
              <a:t>Click to add slide title</a:t>
            </a:r>
          </a:p>
        </p:txBody>
      </p:sp>
      <p:sp>
        <p:nvSpPr>
          <p:cNvPr id="3" name="Content Placeholder 2"/>
          <p:cNvSpPr>
            <a:spLocks noGrp="1"/>
          </p:cNvSpPr>
          <p:nvPr>
            <p:ph sz="half" idx="1" hasCustomPrompt="1"/>
          </p:nvPr>
        </p:nvSpPr>
        <p:spPr>
          <a:xfrm>
            <a:off x="329184" y="969264"/>
            <a:ext cx="8476488" cy="3520440"/>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a:xfrm>
            <a:off x="128016" y="4901184"/>
            <a:ext cx="201168" cy="118872"/>
          </a:xfrm>
          <a:prstGeom prst="rect">
            <a:avLst/>
          </a:prstGeom>
        </p:spPr>
        <p:txBody>
          <a:bodyPr/>
          <a:lstStyle/>
          <a:p>
            <a:fld id="{8DD12CE4-ABFD-FE4C-935E-612D8D3FA760}" type="slidenum">
              <a:rPr lang="en-US" smtClean="0"/>
              <a:t>‹#›</a:t>
            </a:fld>
            <a:endParaRPr lang="en-US"/>
          </a:p>
        </p:txBody>
      </p:sp>
      <p:sp>
        <p:nvSpPr>
          <p:cNvPr id="4" name="Footer Placeholder 3"/>
          <p:cNvSpPr>
            <a:spLocks noGrp="1"/>
          </p:cNvSpPr>
          <p:nvPr>
            <p:ph type="ftr" sz="quarter" idx="13"/>
          </p:nvPr>
        </p:nvSpPr>
        <p:spPr/>
        <p:txBody>
          <a:bodyPr/>
          <a:lstStyle/>
          <a:p>
            <a:endParaRPr lang="en-US"/>
          </a:p>
        </p:txBody>
      </p:sp>
    </p:spTree>
    <p:extLst>
      <p:ext uri="{BB962C8B-B14F-4D97-AF65-F5344CB8AC3E}">
        <p14:creationId xmlns:p14="http://schemas.microsoft.com/office/powerpoint/2010/main" val="3761486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vider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5176" y="1947672"/>
            <a:ext cx="8604504" cy="1252728"/>
          </a:xfrm>
          <a:effectLst/>
        </p:spPr>
        <p:txBody>
          <a:bodyPr vert="horz" lIns="0" tIns="0" rIns="0" bIns="0" rtlCol="0" anchor="ctr" anchorCtr="0">
            <a:noAutofit/>
          </a:bodyPr>
          <a:lstStyle>
            <a:lvl1pPr algn="ctr">
              <a:lnSpc>
                <a:spcPct val="85000"/>
              </a:lnSpc>
              <a:defRPr lang="en-US" sz="3200" i="0" cap="none" baseline="0">
                <a:latin typeface="Calibri"/>
                <a:cs typeface="Calibri"/>
              </a:defRPr>
            </a:lvl1pPr>
          </a:lstStyle>
          <a:p>
            <a:pPr marL="0" lvl="0" algn="ctr">
              <a:lnSpc>
                <a:spcPct val="100000"/>
              </a:lnSpc>
            </a:pPr>
            <a:r>
              <a:rPr lang="en-US" dirty="0"/>
              <a:t>Click to add divider title</a:t>
            </a:r>
          </a:p>
        </p:txBody>
      </p:sp>
    </p:spTree>
    <p:extLst>
      <p:ext uri="{BB962C8B-B14F-4D97-AF65-F5344CB8AC3E}">
        <p14:creationId xmlns:p14="http://schemas.microsoft.com/office/powerpoint/2010/main" val="2304309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5.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image" Target="../media/image6.png"/><Relationship Id="rId2" Type="http://schemas.openxmlformats.org/officeDocument/2006/relationships/slideLayout" Target="../slideLayouts/slideLayout36.xml"/><Relationship Id="rId16" Type="http://schemas.openxmlformats.org/officeDocument/2006/relationships/image" Target="../media/image5.jp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4.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439368"/>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36" name="TextBox 35"/>
          <p:cNvSpPr txBox="1"/>
          <p:nvPr userDrawn="1"/>
        </p:nvSpPr>
        <p:spPr>
          <a:xfrm>
            <a:off x="6321194" y="4911221"/>
            <a:ext cx="2783134" cy="215444"/>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800" kern="1200" dirty="0">
                <a:solidFill>
                  <a:schemeClr val="tx1">
                    <a:lumMod val="40000"/>
                    <a:lumOff val="60000"/>
                  </a:schemeClr>
                </a:solidFill>
                <a:latin typeface="+mn-lt"/>
                <a:ea typeface="+mn-ea"/>
                <a:cs typeface="+mn-cs"/>
              </a:rPr>
              <a:t>© Hitachi Vantara Corporation 2017. All Rights Reserved</a:t>
            </a:r>
          </a:p>
        </p:txBody>
      </p:sp>
    </p:spTree>
    <p:extLst>
      <p:ext uri="{BB962C8B-B14F-4D97-AF65-F5344CB8AC3E}">
        <p14:creationId xmlns:p14="http://schemas.microsoft.com/office/powerpoint/2010/main" val="818197484"/>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12" r:id="rId3"/>
    <p:sldLayoutId id="2147483841" r:id="rId4"/>
    <p:sldLayoutId id="2147483857" r:id="rId5"/>
    <p:sldLayoutId id="2147483861" r:id="rId6"/>
    <p:sldLayoutId id="2147483842" r:id="rId7"/>
    <p:sldLayoutId id="2147483858" r:id="rId8"/>
    <p:sldLayoutId id="2147483859" r:id="rId9"/>
    <p:sldLayoutId id="2147483860" r:id="rId10"/>
    <p:sldLayoutId id="214748386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0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59000">
              <a:srgbClr val="0F1C46"/>
            </a:gs>
            <a:gs pos="0">
              <a:srgbClr val="143E67"/>
            </a:gs>
            <a:gs pos="76000">
              <a:srgbClr val="000123"/>
            </a:gs>
            <a:gs pos="99000">
              <a:srgbClr val="000123"/>
            </a:gs>
          </a:gsLst>
          <a:path path="circle">
            <a:fillToRect l="50000" t="50000" r="5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12">
            <a:extLst>
              <a:ext uri="{28A0092B-C50C-407E-A947-70E740481C1C}">
                <a14:useLocalDpi xmlns:a14="http://schemas.microsoft.com/office/drawing/2010/main" val="0"/>
              </a:ext>
            </a:extLst>
          </a:blip>
          <a:srcRect/>
          <a:stretch/>
        </p:blipFill>
        <p:spPr>
          <a:xfrm>
            <a:off x="-4572" y="0"/>
            <a:ext cx="9144000" cy="5143500"/>
          </a:xfrm>
          <a:prstGeom prst="rect">
            <a:avLst/>
          </a:prstGeom>
        </p:spPr>
      </p:pic>
      <p:sp>
        <p:nvSpPr>
          <p:cNvPr id="2" name="Title Placeholder 1"/>
          <p:cNvSpPr>
            <a:spLocks noGrp="1"/>
          </p:cNvSpPr>
          <p:nvPr>
            <p:ph type="title"/>
          </p:nvPr>
        </p:nvSpPr>
        <p:spPr>
          <a:xfrm>
            <a:off x="329184" y="100584"/>
            <a:ext cx="8476488" cy="749808"/>
          </a:xfrm>
          <a:prstGeom prst="rect">
            <a:avLst/>
          </a:prstGeom>
        </p:spPr>
        <p:txBody>
          <a:bodyPr vert="horz" lIns="0" tIns="0" rIns="0" bIns="0" rtlCol="0" anchor="ctr">
            <a:noAutofit/>
          </a:bodyPr>
          <a:lstStyle/>
          <a:p>
            <a:r>
              <a:rPr lang="en-US" dirty="0"/>
              <a:t>Click to add slide title</a:t>
            </a:r>
          </a:p>
        </p:txBody>
      </p:sp>
      <p:sp>
        <p:nvSpPr>
          <p:cNvPr id="3" name="Text Placeholder 2"/>
          <p:cNvSpPr>
            <a:spLocks noGrp="1"/>
          </p:cNvSpPr>
          <p:nvPr>
            <p:ph type="body" idx="1"/>
          </p:nvPr>
        </p:nvSpPr>
        <p:spPr>
          <a:xfrm>
            <a:off x="329184" y="969264"/>
            <a:ext cx="8476488" cy="3520440"/>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pentaho-HGC-logo-white.png"/>
          <p:cNvPicPr>
            <a:picLocks noChangeAspect="1"/>
          </p:cNvPicPr>
          <p:nvPr userDrawn="1"/>
        </p:nvPicPr>
        <p:blipFill>
          <a:blip r:embed="rId13"/>
          <a:stretch>
            <a:fillRect/>
          </a:stretch>
        </p:blipFill>
        <p:spPr>
          <a:xfrm>
            <a:off x="8054671" y="4795023"/>
            <a:ext cx="941912" cy="240854"/>
          </a:xfrm>
          <a:prstGeom prst="rect">
            <a:avLst/>
          </a:prstGeom>
        </p:spPr>
      </p:pic>
      <p:sp>
        <p:nvSpPr>
          <p:cNvPr id="17" name="TextBox 16"/>
          <p:cNvSpPr txBox="1"/>
          <p:nvPr userDrawn="1"/>
        </p:nvSpPr>
        <p:spPr>
          <a:xfrm>
            <a:off x="899609" y="3793204"/>
            <a:ext cx="202845" cy="123111"/>
          </a:xfrm>
          <a:prstGeom prst="rect">
            <a:avLst/>
          </a:prstGeom>
          <a:noFill/>
        </p:spPr>
        <p:txBody>
          <a:bodyPr wrap="none" lIns="0" tIns="0" rIns="0" bIns="0" rtlCol="0">
            <a:noAutofit/>
          </a:bodyPr>
          <a:lstStyle/>
          <a:p>
            <a:pPr algn="ctr"/>
            <a:fld id="{111F478C-84AE-4601-9BE4-60468A3A6C06}" type="slidenum">
              <a:rPr lang="en-US" sz="800" b="0" i="0" smtClean="0">
                <a:solidFill>
                  <a:schemeClr val="tx1">
                    <a:alpha val="50000"/>
                  </a:schemeClr>
                </a:solidFill>
                <a:latin typeface="Calibri Regular" charset="0"/>
              </a:rPr>
              <a:pPr algn="ctr"/>
              <a:t>‹#›</a:t>
            </a:fld>
            <a:endParaRPr lang="en-US" sz="800" b="0" i="0" dirty="0">
              <a:solidFill>
                <a:schemeClr val="tx1">
                  <a:alpha val="50000"/>
                </a:schemeClr>
              </a:solidFill>
              <a:latin typeface="Calibri Regular" charset="0"/>
            </a:endParaRPr>
          </a:p>
        </p:txBody>
      </p:sp>
      <p:sp>
        <p:nvSpPr>
          <p:cNvPr id="4" name="Slide Number Placeholder 3"/>
          <p:cNvSpPr>
            <a:spLocks noGrp="1"/>
          </p:cNvSpPr>
          <p:nvPr>
            <p:ph type="sldNum" sz="quarter" idx="4"/>
          </p:nvPr>
        </p:nvSpPr>
        <p:spPr>
          <a:xfrm>
            <a:off x="128016" y="4901184"/>
            <a:ext cx="201168" cy="118872"/>
          </a:xfrm>
          <a:prstGeom prst="rect">
            <a:avLst/>
          </a:prstGeom>
        </p:spPr>
        <p:txBody>
          <a:bodyPr vert="horz" lIns="0" tIns="0" rIns="0" bIns="45720" rtlCol="0" anchor="t" anchorCtr="0"/>
          <a:lstStyle>
            <a:lvl1pPr algn="ctr">
              <a:defRPr sz="800">
                <a:solidFill>
                  <a:schemeClr val="accent5">
                    <a:lumMod val="60000"/>
                    <a:lumOff val="40000"/>
                  </a:schemeClr>
                </a:solidFill>
              </a:defRPr>
            </a:lvl1pPr>
          </a:lstStyle>
          <a:p>
            <a:fld id="{BC5B01DA-9C6D-2A43-BADC-F344292766D0}" type="slidenum">
              <a:rPr lang="en-US"/>
              <a:pPr/>
              <a:t>‹#›</a:t>
            </a:fld>
            <a:endParaRPr lang="en-US"/>
          </a:p>
        </p:txBody>
      </p:sp>
      <p:sp>
        <p:nvSpPr>
          <p:cNvPr id="5" name="Footer Placeholder 4"/>
          <p:cNvSpPr>
            <a:spLocks noGrp="1"/>
          </p:cNvSpPr>
          <p:nvPr>
            <p:ph type="ftr" sz="quarter" idx="3"/>
          </p:nvPr>
        </p:nvSpPr>
        <p:spPr>
          <a:xfrm>
            <a:off x="329184" y="4663440"/>
            <a:ext cx="7580375" cy="356616"/>
          </a:xfrm>
          <a:prstGeom prst="rect">
            <a:avLst/>
          </a:prstGeom>
        </p:spPr>
        <p:txBody>
          <a:bodyPr vert="horz" lIns="0" tIns="0" rIns="0" bIns="0" rtlCol="0" anchor="b" anchorCtr="0"/>
          <a:lstStyle>
            <a:lvl1pPr algn="l">
              <a:defRPr sz="800">
                <a:solidFill>
                  <a:schemeClr val="accent5">
                    <a:lumMod val="60000"/>
                    <a:lumOff val="40000"/>
                  </a:schemeClr>
                </a:solidFill>
              </a:defRPr>
            </a:lvl1pPr>
          </a:lstStyle>
          <a:p>
            <a:endParaRPr lang="en-US"/>
          </a:p>
        </p:txBody>
      </p:sp>
    </p:spTree>
    <p:extLst>
      <p:ext uri="{BB962C8B-B14F-4D97-AF65-F5344CB8AC3E}">
        <p14:creationId xmlns:p14="http://schemas.microsoft.com/office/powerpoint/2010/main" val="707558649"/>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Lst>
  <p:hf sldNum="0" hdr="0" dt="0"/>
  <p:txStyles>
    <p:titleStyle>
      <a:lvl1pPr algn="l" defTabSz="914400" rtl="0" eaLnBrk="1" latinLnBrk="0" hangingPunct="1">
        <a:lnSpc>
          <a:spcPct val="85000"/>
        </a:lnSpc>
        <a:spcBef>
          <a:spcPct val="0"/>
        </a:spcBef>
        <a:buNone/>
        <a:defRPr sz="2600" b="1" kern="1200">
          <a:solidFill>
            <a:schemeClr val="bg1"/>
          </a:solidFill>
          <a:latin typeface="+mn-lt"/>
          <a:ea typeface="+mj-ea"/>
          <a:cs typeface="+mj-cs"/>
        </a:defRPr>
      </a:lvl1pPr>
    </p:titleStyle>
    <p:bodyStyle>
      <a:lvl1pPr marL="171450" indent="-171450" algn="l" defTabSz="914400" rtl="0" eaLnBrk="1" latinLnBrk="0" hangingPunct="1">
        <a:lnSpc>
          <a:spcPct val="90000"/>
        </a:lnSpc>
        <a:spcBef>
          <a:spcPts val="1200"/>
        </a:spcBef>
        <a:spcAft>
          <a:spcPts val="0"/>
        </a:spcAft>
        <a:buClr>
          <a:schemeClr val="accent5">
            <a:lumMod val="60000"/>
            <a:lumOff val="40000"/>
          </a:schemeClr>
        </a:buClr>
        <a:buFont typeface="Arial"/>
        <a:buChar char="•"/>
        <a:tabLst/>
        <a:defRPr sz="2000" kern="1200">
          <a:solidFill>
            <a:schemeClr val="bg1"/>
          </a:solidFill>
          <a:latin typeface="+mn-lt"/>
          <a:ea typeface="+mn-ea"/>
          <a:cs typeface="+mn-cs"/>
        </a:defRPr>
      </a:lvl1pPr>
      <a:lvl2pPr marL="403225" indent="-169863" algn="l" defTabSz="914400" rtl="0" eaLnBrk="1" latinLnBrk="0" hangingPunct="1">
        <a:lnSpc>
          <a:spcPct val="90000"/>
        </a:lnSpc>
        <a:spcBef>
          <a:spcPts val="200"/>
        </a:spcBef>
        <a:buClr>
          <a:schemeClr val="accent5">
            <a:lumMod val="60000"/>
            <a:lumOff val="40000"/>
          </a:schemeClr>
        </a:buClr>
        <a:buFont typeface=".AppleSystemUIFont" charset="-120"/>
        <a:buChar char="–"/>
        <a:tabLst/>
        <a:defRPr sz="1800" kern="1200">
          <a:solidFill>
            <a:schemeClr val="bg1"/>
          </a:solidFill>
          <a:latin typeface="+mn-lt"/>
          <a:ea typeface="+mn-ea"/>
          <a:cs typeface="+mn-cs"/>
        </a:defRPr>
      </a:lvl2pPr>
      <a:lvl3pPr marL="514350" indent="-111125" algn="l" defTabSz="914400" rtl="0" eaLnBrk="1" latinLnBrk="0" hangingPunct="1">
        <a:lnSpc>
          <a:spcPct val="90000"/>
        </a:lnSpc>
        <a:spcBef>
          <a:spcPts val="200"/>
        </a:spcBef>
        <a:buClr>
          <a:schemeClr val="accent5">
            <a:lumMod val="60000"/>
            <a:lumOff val="40000"/>
          </a:schemeClr>
        </a:buClr>
        <a:buSzPct val="85000"/>
        <a:buFont typeface="Arial"/>
        <a:buChar char="•"/>
        <a:tabLst/>
        <a:defRPr sz="1600" kern="1200">
          <a:solidFill>
            <a:schemeClr val="bg1"/>
          </a:solidFill>
          <a:latin typeface="+mn-lt"/>
          <a:ea typeface="+mn-ea"/>
          <a:cs typeface="+mn-cs"/>
        </a:defRPr>
      </a:lvl3pPr>
      <a:lvl4pPr marL="746125" indent="-171450" algn="l" defTabSz="914400" rtl="0" eaLnBrk="1" latinLnBrk="0" hangingPunct="1">
        <a:lnSpc>
          <a:spcPct val="90000"/>
        </a:lnSpc>
        <a:spcBef>
          <a:spcPts val="200"/>
        </a:spcBef>
        <a:buClr>
          <a:schemeClr val="accent5">
            <a:lumMod val="60000"/>
            <a:lumOff val="40000"/>
          </a:schemeClr>
        </a:buClr>
        <a:buFont typeface=".AppleSystemUIFont" charset="-120"/>
        <a:buChar char="–"/>
        <a:tabLst/>
        <a:defRPr sz="1400" kern="1200">
          <a:solidFill>
            <a:schemeClr val="bg1"/>
          </a:solidFill>
          <a:latin typeface="+mn-lt"/>
          <a:ea typeface="+mn-ea"/>
          <a:cs typeface="+mn-cs"/>
        </a:defRPr>
      </a:lvl4pPr>
      <a:lvl5pPr marL="858838" indent="-112713" algn="l" defTabSz="914400" rtl="0" eaLnBrk="1" latinLnBrk="0" hangingPunct="1">
        <a:lnSpc>
          <a:spcPct val="90000"/>
        </a:lnSpc>
        <a:spcBef>
          <a:spcPts val="200"/>
        </a:spcBef>
        <a:buClr>
          <a:schemeClr val="accent5">
            <a:lumMod val="60000"/>
            <a:lumOff val="40000"/>
          </a:schemeClr>
        </a:buClr>
        <a:buSzPct val="85000"/>
        <a:buFont typeface="Arial"/>
        <a:buChar char="•"/>
        <a:tabLst/>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3" name="グループ化 59"/>
          <p:cNvGrpSpPr/>
          <p:nvPr/>
        </p:nvGrpSpPr>
        <p:grpSpPr>
          <a:xfrm>
            <a:off x="-4" y="818837"/>
            <a:ext cx="9145616" cy="57656"/>
            <a:chOff x="-4" y="739775"/>
            <a:chExt cx="9145616" cy="76874"/>
          </a:xfrm>
        </p:grpSpPr>
        <p:sp>
          <p:nvSpPr>
            <p:cNvPr id="44" name="正方形/長方形 11"/>
            <p:cNvSpPr>
              <a:spLocks noChangeArrowheads="1"/>
            </p:cNvSpPr>
            <p:nvPr/>
          </p:nvSpPr>
          <p:spPr bwMode="auto">
            <a:xfrm>
              <a:off x="1481331" y="739775"/>
              <a:ext cx="7664281" cy="76874"/>
            </a:xfrm>
            <a:prstGeom prst="rect">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ja-JP" altLang="en-US"/>
            </a:p>
          </p:txBody>
        </p:sp>
        <p:grpSp>
          <p:nvGrpSpPr>
            <p:cNvPr id="60" name="グループ化 62"/>
            <p:cNvGrpSpPr/>
            <p:nvPr/>
          </p:nvGrpSpPr>
          <p:grpSpPr>
            <a:xfrm>
              <a:off x="-4" y="740968"/>
              <a:ext cx="1481335" cy="74492"/>
              <a:chOff x="312738" y="2749710"/>
              <a:chExt cx="1970086" cy="109547"/>
            </a:xfrm>
          </p:grpSpPr>
          <p:sp>
            <p:nvSpPr>
              <p:cNvPr id="61" name="正方形/長方形 62"/>
              <p:cNvSpPr/>
              <p:nvPr/>
            </p:nvSpPr>
            <p:spPr bwMode="auto">
              <a:xfrm>
                <a:off x="1298574" y="2749710"/>
                <a:ext cx="984250" cy="109537"/>
              </a:xfrm>
              <a:prstGeom prst="rect">
                <a:avLst/>
              </a:prstGeom>
              <a:solidFill>
                <a:srgbClr val="CC0000"/>
              </a:solidFill>
              <a:ln w="9525">
                <a:noFill/>
                <a:miter lim="800000"/>
                <a:headEnd/>
                <a:tailEnd/>
              </a:ln>
              <a:effectLst/>
            </p:spPr>
            <p:txBody>
              <a:bodyPr wrap="none" anchor="ctr"/>
              <a:lstStyle/>
              <a:p>
                <a:pPr fontAlgn="auto">
                  <a:spcBef>
                    <a:spcPts val="0"/>
                  </a:spcBef>
                  <a:spcAft>
                    <a:spcPts val="0"/>
                  </a:spcAft>
                  <a:defRPr/>
                </a:pPr>
                <a:endParaRPr kumimoji="0" lang="ja-JP" altLang="en-US" sz="1800" kern="0" dirty="0">
                  <a:solidFill>
                    <a:sysClr val="windowText" lastClr="000000"/>
                  </a:solidFill>
                </a:endParaRPr>
              </a:p>
            </p:txBody>
          </p:sp>
          <p:sp>
            <p:nvSpPr>
              <p:cNvPr id="62" name="正方形/長方形 63"/>
              <p:cNvSpPr/>
              <p:nvPr/>
            </p:nvSpPr>
            <p:spPr bwMode="auto">
              <a:xfrm>
                <a:off x="312738" y="2749720"/>
                <a:ext cx="985838" cy="109537"/>
              </a:xfrm>
              <a:prstGeom prst="rect">
                <a:avLst/>
              </a:prstGeom>
              <a:solidFill>
                <a:srgbClr val="B3B3B3"/>
              </a:solidFill>
              <a:ln w="9525">
                <a:noFill/>
                <a:miter lim="800000"/>
                <a:headEnd/>
                <a:tailEnd/>
              </a:ln>
              <a:effectLst/>
            </p:spPr>
            <p:txBody>
              <a:bodyPr wrap="none" anchor="ctr"/>
              <a:lstStyle/>
              <a:p>
                <a:pPr algn="l" fontAlgn="auto">
                  <a:spcBef>
                    <a:spcPts val="0"/>
                  </a:spcBef>
                  <a:spcAft>
                    <a:spcPts val="0"/>
                  </a:spcAft>
                  <a:defRPr/>
                </a:pPr>
                <a:endParaRPr kumimoji="0" lang="ja-JP" altLang="en-US" sz="1800" kern="0" dirty="0">
                  <a:solidFill>
                    <a:sysClr val="windowText" lastClr="000000"/>
                  </a:solidFill>
                </a:endParaRPr>
              </a:p>
            </p:txBody>
          </p:sp>
        </p:grpSp>
      </p:grpSp>
      <p:sp>
        <p:nvSpPr>
          <p:cNvPr id="80" name="AutoShape 42"/>
          <p:cNvSpPr>
            <a:spLocks noChangeAspect="1" noChangeArrowheads="1" noTextEdit="1"/>
          </p:cNvSpPr>
          <p:nvPr/>
        </p:nvSpPr>
        <p:spPr bwMode="auto">
          <a:xfrm>
            <a:off x="-2081054" y="-12701"/>
            <a:ext cx="11241148" cy="844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Text Placeholder 53"/>
          <p:cNvSpPr>
            <a:spLocks noGrp="1"/>
          </p:cNvSpPr>
          <p:nvPr>
            <p:ph type="body" idx="1"/>
          </p:nvPr>
        </p:nvSpPr>
        <p:spPr>
          <a:xfrm>
            <a:off x="264160" y="967575"/>
            <a:ext cx="8584006" cy="1439368"/>
          </a:xfrm>
          <a:prstGeom prst="rect">
            <a:avLst/>
          </a:prstGeom>
        </p:spPr>
        <p:txBody>
          <a:bodyPr vert="horz" wrap="square"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Title Placeholder 1"/>
          <p:cNvSpPr>
            <a:spLocks noGrp="1"/>
          </p:cNvSpPr>
          <p:nvPr>
            <p:ph type="title"/>
          </p:nvPr>
        </p:nvSpPr>
        <p:spPr>
          <a:xfrm>
            <a:off x="264160" y="53113"/>
            <a:ext cx="7051040" cy="732441"/>
          </a:xfrm>
          <a:prstGeom prst="rect">
            <a:avLst/>
          </a:prstGeom>
        </p:spPr>
        <p:txBody>
          <a:bodyPr vert="horz" lIns="91440" tIns="0" rIns="91440" bIns="0" rtlCol="0" anchor="ctr">
            <a:normAutofit/>
          </a:bodyPr>
          <a:lstStyle/>
          <a:p>
            <a:pPr lvl="0"/>
            <a:r>
              <a:rPr lang="en-US"/>
              <a:t>Click to edit Master title style</a:t>
            </a:r>
            <a:endParaRPr lang="en-US" dirty="0"/>
          </a:p>
        </p:txBody>
      </p:sp>
      <p:sp>
        <p:nvSpPr>
          <p:cNvPr id="37" name="TextBox 36"/>
          <p:cNvSpPr txBox="1"/>
          <p:nvPr/>
        </p:nvSpPr>
        <p:spPr>
          <a:xfrm>
            <a:off x="1611" y="4915450"/>
            <a:ext cx="312906" cy="215444"/>
          </a:xfrm>
          <a:prstGeom prst="rect">
            <a:avLst/>
          </a:prstGeom>
          <a:noFill/>
        </p:spPr>
        <p:txBody>
          <a:bodyPr wrap="none" rtlCol="0">
            <a:spAutoFit/>
          </a:bodyPr>
          <a:lstStyle/>
          <a:p>
            <a:pPr algn="l"/>
            <a:fld id="{111F478C-84AE-4601-9BE4-60468A3A6C06}" type="slidenum">
              <a:rPr lang="en-US" sz="800" smtClean="0">
                <a:solidFill>
                  <a:schemeClr val="tx1">
                    <a:alpha val="50000"/>
                  </a:schemeClr>
                </a:solidFill>
                <a:latin typeface="+mj-lt"/>
              </a:rPr>
              <a:pPr algn="l"/>
              <a:t>‹#›</a:t>
            </a:fld>
            <a:endParaRPr lang="en-US" sz="800" dirty="0">
              <a:solidFill>
                <a:schemeClr val="tx1">
                  <a:alpha val="50000"/>
                </a:schemeClr>
              </a:solidFill>
              <a:latin typeface="+mj-lt"/>
            </a:endParaRPr>
          </a:p>
        </p:txBody>
      </p:sp>
      <p:grpSp>
        <p:nvGrpSpPr>
          <p:cNvPr id="83" name="Group 82"/>
          <p:cNvGrpSpPr/>
          <p:nvPr/>
        </p:nvGrpSpPr>
        <p:grpSpPr>
          <a:xfrm>
            <a:off x="7684913" y="225822"/>
            <a:ext cx="1247904" cy="356665"/>
            <a:chOff x="2751138" y="3262313"/>
            <a:chExt cx="4665662" cy="1333500"/>
          </a:xfrm>
          <a:solidFill>
            <a:schemeClr val="tx1"/>
          </a:solidFill>
        </p:grpSpPr>
        <p:sp>
          <p:nvSpPr>
            <p:cNvPr id="84" name="Freeform 1"/>
            <p:cNvSpPr>
              <a:spLocks noChangeArrowheads="1"/>
            </p:cNvSpPr>
            <p:nvPr/>
          </p:nvSpPr>
          <p:spPr bwMode="auto">
            <a:xfrm>
              <a:off x="618013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4"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4" name="Freeform 2"/>
            <p:cNvSpPr>
              <a:spLocks noChangeArrowheads="1"/>
            </p:cNvSpPr>
            <p:nvPr/>
          </p:nvSpPr>
          <p:spPr bwMode="auto">
            <a:xfrm>
              <a:off x="4083050" y="3275013"/>
              <a:ext cx="677863" cy="631825"/>
            </a:xfrm>
            <a:custGeom>
              <a:avLst/>
              <a:gdLst>
                <a:gd name="T0" fmla="*/ 1883 w 1884"/>
                <a:gd name="T1" fmla="*/ 0 h 1755"/>
                <a:gd name="T2" fmla="*/ 1883 w 1884"/>
                <a:gd name="T3" fmla="*/ 298 h 1755"/>
                <a:gd name="T4" fmla="*/ 1174 w 1884"/>
                <a:gd name="T5" fmla="*/ 298 h 1755"/>
                <a:gd name="T6" fmla="*/ 1174 w 1884"/>
                <a:gd name="T7" fmla="*/ 1754 h 1755"/>
                <a:gd name="T8" fmla="*/ 709 w 1884"/>
                <a:gd name="T9" fmla="*/ 1754 h 1755"/>
                <a:gd name="T10" fmla="*/ 709 w 1884"/>
                <a:gd name="T11" fmla="*/ 298 h 1755"/>
                <a:gd name="T12" fmla="*/ 0 w 1884"/>
                <a:gd name="T13" fmla="*/ 298 h 1755"/>
                <a:gd name="T14" fmla="*/ 0 w 1884"/>
                <a:gd name="T15" fmla="*/ 0 h 1755"/>
                <a:gd name="T16" fmla="*/ 1883 w 1884"/>
                <a:gd name="T17"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4" h="1755">
                  <a:moveTo>
                    <a:pt x="1883" y="0"/>
                  </a:moveTo>
                  <a:cubicBezTo>
                    <a:pt x="1883" y="4"/>
                    <a:pt x="1883" y="298"/>
                    <a:pt x="1883" y="298"/>
                  </a:cubicBezTo>
                  <a:lnTo>
                    <a:pt x="1174" y="298"/>
                  </a:lnTo>
                  <a:lnTo>
                    <a:pt x="1174" y="1754"/>
                  </a:lnTo>
                  <a:lnTo>
                    <a:pt x="709" y="1754"/>
                  </a:lnTo>
                  <a:lnTo>
                    <a:pt x="709" y="298"/>
                  </a:lnTo>
                  <a:lnTo>
                    <a:pt x="0" y="298"/>
                  </a:lnTo>
                  <a:lnTo>
                    <a:pt x="0" y="0"/>
                  </a:lnTo>
                  <a:lnTo>
                    <a:pt x="1883"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5" name="Freeform 3"/>
            <p:cNvSpPr>
              <a:spLocks noChangeArrowheads="1"/>
            </p:cNvSpPr>
            <p:nvPr/>
          </p:nvSpPr>
          <p:spPr bwMode="auto">
            <a:xfrm>
              <a:off x="4614863" y="3275013"/>
              <a:ext cx="796925" cy="631825"/>
            </a:xfrm>
            <a:custGeom>
              <a:avLst/>
              <a:gdLst>
                <a:gd name="T0" fmla="*/ 2214 w 2215"/>
                <a:gd name="T1" fmla="*/ 1754 h 1755"/>
                <a:gd name="T2" fmla="*/ 1695 w 2215"/>
                <a:gd name="T3" fmla="*/ 1754 h 1755"/>
                <a:gd name="T4" fmla="*/ 1542 w 2215"/>
                <a:gd name="T5" fmla="*/ 1377 h 1755"/>
                <a:gd name="T6" fmla="*/ 672 w 2215"/>
                <a:gd name="T7" fmla="*/ 1377 h 1755"/>
                <a:gd name="T8" fmla="*/ 518 w 2215"/>
                <a:gd name="T9" fmla="*/ 1754 h 1755"/>
                <a:gd name="T10" fmla="*/ 0 w 2215"/>
                <a:gd name="T11" fmla="*/ 1754 h 1755"/>
                <a:gd name="T12" fmla="*/ 825 w 2215"/>
                <a:gd name="T13" fmla="*/ 0 h 1755"/>
                <a:gd name="T14" fmla="*/ 1392 w 2215"/>
                <a:gd name="T15" fmla="*/ 0 h 1755"/>
                <a:gd name="T16" fmla="*/ 2214 w 2215"/>
                <a:gd name="T17" fmla="*/ 1754 h 1755"/>
                <a:gd name="T18" fmla="*/ 788 w 2215"/>
                <a:gd name="T19" fmla="*/ 1095 h 1755"/>
                <a:gd name="T20" fmla="*/ 1434 w 2215"/>
                <a:gd name="T21" fmla="*/ 1095 h 1755"/>
                <a:gd name="T22" fmla="*/ 1107 w 2215"/>
                <a:gd name="T23" fmla="*/ 298 h 1755"/>
                <a:gd name="T24" fmla="*/ 788 w 2215"/>
                <a:gd name="T25" fmla="*/ 1095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15" h="1755">
                  <a:moveTo>
                    <a:pt x="2214" y="1754"/>
                  </a:moveTo>
                  <a:cubicBezTo>
                    <a:pt x="2214" y="1754"/>
                    <a:pt x="1691" y="1754"/>
                    <a:pt x="1695" y="1754"/>
                  </a:cubicBezTo>
                  <a:lnTo>
                    <a:pt x="1542" y="1377"/>
                  </a:lnTo>
                  <a:lnTo>
                    <a:pt x="672" y="1377"/>
                  </a:lnTo>
                  <a:cubicBezTo>
                    <a:pt x="672" y="1377"/>
                    <a:pt x="522" y="1754"/>
                    <a:pt x="518" y="1754"/>
                  </a:cubicBezTo>
                  <a:lnTo>
                    <a:pt x="0" y="1754"/>
                  </a:lnTo>
                  <a:lnTo>
                    <a:pt x="825" y="0"/>
                  </a:lnTo>
                  <a:lnTo>
                    <a:pt x="1392" y="0"/>
                  </a:lnTo>
                  <a:lnTo>
                    <a:pt x="2214" y="1754"/>
                  </a:lnTo>
                  <a:close/>
                  <a:moveTo>
                    <a:pt x="788" y="1095"/>
                  </a:moveTo>
                  <a:lnTo>
                    <a:pt x="1434" y="1095"/>
                  </a:lnTo>
                  <a:lnTo>
                    <a:pt x="1107" y="298"/>
                  </a:lnTo>
                  <a:lnTo>
                    <a:pt x="788" y="1095"/>
                  </a:ln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6" name="Freeform 4"/>
            <p:cNvSpPr>
              <a:spLocks noChangeArrowheads="1"/>
            </p:cNvSpPr>
            <p:nvPr/>
          </p:nvSpPr>
          <p:spPr bwMode="auto">
            <a:xfrm>
              <a:off x="6985000" y="3275013"/>
              <a:ext cx="166688" cy="631825"/>
            </a:xfrm>
            <a:custGeom>
              <a:avLst/>
              <a:gdLst>
                <a:gd name="T0" fmla="*/ 232 w 465"/>
                <a:gd name="T1" fmla="*/ 1754 h 1755"/>
                <a:gd name="T2" fmla="*/ 0 w 465"/>
                <a:gd name="T3" fmla="*/ 1754 h 1755"/>
                <a:gd name="T4" fmla="*/ 0 w 465"/>
                <a:gd name="T5" fmla="*/ 0 h 1755"/>
                <a:gd name="T6" fmla="*/ 464 w 465"/>
                <a:gd name="T7" fmla="*/ 0 h 1755"/>
                <a:gd name="T8" fmla="*/ 464 w 465"/>
                <a:gd name="T9" fmla="*/ 1754 h 1755"/>
                <a:gd name="T10" fmla="*/ 232 w 465"/>
                <a:gd name="T11" fmla="*/ 1754 h 1755"/>
              </a:gdLst>
              <a:ahLst/>
              <a:cxnLst>
                <a:cxn ang="0">
                  <a:pos x="T0" y="T1"/>
                </a:cxn>
                <a:cxn ang="0">
                  <a:pos x="T2" y="T3"/>
                </a:cxn>
                <a:cxn ang="0">
                  <a:pos x="T4" y="T5"/>
                </a:cxn>
                <a:cxn ang="0">
                  <a:pos x="T6" y="T7"/>
                </a:cxn>
                <a:cxn ang="0">
                  <a:pos x="T8" y="T9"/>
                </a:cxn>
                <a:cxn ang="0">
                  <a:pos x="T10" y="T11"/>
                </a:cxn>
              </a:cxnLst>
              <a:rect l="0" t="0" r="r" b="b"/>
              <a:pathLst>
                <a:path w="465" h="1755">
                  <a:moveTo>
                    <a:pt x="232" y="1754"/>
                  </a:moveTo>
                  <a:lnTo>
                    <a:pt x="0" y="1754"/>
                  </a:lnTo>
                  <a:lnTo>
                    <a:pt x="0" y="0"/>
                  </a:lnTo>
                  <a:lnTo>
                    <a:pt x="464" y="0"/>
                  </a:lnTo>
                  <a:lnTo>
                    <a:pt x="464" y="1754"/>
                  </a:lnTo>
                  <a:lnTo>
                    <a:pt x="232"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7" name="Freeform 5"/>
            <p:cNvSpPr>
              <a:spLocks noChangeArrowheads="1"/>
            </p:cNvSpPr>
            <p:nvPr/>
          </p:nvSpPr>
          <p:spPr bwMode="auto">
            <a:xfrm>
              <a:off x="3049588" y="3275013"/>
              <a:ext cx="673100" cy="631825"/>
            </a:xfrm>
            <a:custGeom>
              <a:avLst/>
              <a:gdLst>
                <a:gd name="T0" fmla="*/ 465 w 1868"/>
                <a:gd name="T1" fmla="*/ 0 h 1755"/>
                <a:gd name="T2" fmla="*/ 465 w 1868"/>
                <a:gd name="T3" fmla="*/ 700 h 1755"/>
                <a:gd name="T4" fmla="*/ 1402 w 1868"/>
                <a:gd name="T5" fmla="*/ 700 h 1755"/>
                <a:gd name="T6" fmla="*/ 1402 w 1868"/>
                <a:gd name="T7" fmla="*/ 0 h 1755"/>
                <a:gd name="T8" fmla="*/ 1867 w 1868"/>
                <a:gd name="T9" fmla="*/ 0 h 1755"/>
                <a:gd name="T10" fmla="*/ 1867 w 1868"/>
                <a:gd name="T11" fmla="*/ 1754 h 1755"/>
                <a:gd name="T12" fmla="*/ 1402 w 1868"/>
                <a:gd name="T13" fmla="*/ 1754 h 1755"/>
                <a:gd name="T14" fmla="*/ 1402 w 1868"/>
                <a:gd name="T15" fmla="*/ 983 h 1755"/>
                <a:gd name="T16" fmla="*/ 465 w 1868"/>
                <a:gd name="T17" fmla="*/ 983 h 1755"/>
                <a:gd name="T18" fmla="*/ 465 w 1868"/>
                <a:gd name="T19" fmla="*/ 1754 h 1755"/>
                <a:gd name="T20" fmla="*/ 0 w 1868"/>
                <a:gd name="T21" fmla="*/ 1754 h 1755"/>
                <a:gd name="T22" fmla="*/ 0 w 1868"/>
                <a:gd name="T23" fmla="*/ 0 h 1755"/>
                <a:gd name="T24" fmla="*/ 465 w 1868"/>
                <a:gd name="T25" fmla="*/ 0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68" h="1755">
                  <a:moveTo>
                    <a:pt x="465" y="0"/>
                  </a:moveTo>
                  <a:cubicBezTo>
                    <a:pt x="465" y="0"/>
                    <a:pt x="465" y="705"/>
                    <a:pt x="465" y="700"/>
                  </a:cubicBezTo>
                  <a:lnTo>
                    <a:pt x="1402" y="700"/>
                  </a:lnTo>
                  <a:cubicBezTo>
                    <a:pt x="1402" y="705"/>
                    <a:pt x="1402" y="0"/>
                    <a:pt x="1402" y="0"/>
                  </a:cubicBezTo>
                  <a:cubicBezTo>
                    <a:pt x="1402" y="0"/>
                    <a:pt x="1863" y="0"/>
                    <a:pt x="1867" y="0"/>
                  </a:cubicBezTo>
                  <a:cubicBezTo>
                    <a:pt x="1867" y="0"/>
                    <a:pt x="1867" y="1750"/>
                    <a:pt x="1867" y="1754"/>
                  </a:cubicBezTo>
                  <a:lnTo>
                    <a:pt x="1402" y="1754"/>
                  </a:lnTo>
                  <a:cubicBezTo>
                    <a:pt x="1402" y="1754"/>
                    <a:pt x="1402" y="987"/>
                    <a:pt x="1402" y="983"/>
                  </a:cubicBezTo>
                  <a:cubicBezTo>
                    <a:pt x="1402" y="987"/>
                    <a:pt x="465" y="983"/>
                    <a:pt x="465" y="983"/>
                  </a:cubicBezTo>
                  <a:cubicBezTo>
                    <a:pt x="465" y="987"/>
                    <a:pt x="465" y="1754"/>
                    <a:pt x="465" y="1754"/>
                  </a:cubicBezTo>
                  <a:lnTo>
                    <a:pt x="0" y="1754"/>
                  </a:lnTo>
                  <a:cubicBezTo>
                    <a:pt x="0" y="1754"/>
                    <a:pt x="5" y="0"/>
                    <a:pt x="0" y="0"/>
                  </a:cubicBezTo>
                  <a:lnTo>
                    <a:pt x="46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8" name="Freeform 6"/>
            <p:cNvSpPr>
              <a:spLocks noChangeArrowheads="1"/>
            </p:cNvSpPr>
            <p:nvPr/>
          </p:nvSpPr>
          <p:spPr bwMode="auto">
            <a:xfrm>
              <a:off x="3854450" y="3275013"/>
              <a:ext cx="168275" cy="631825"/>
            </a:xfrm>
            <a:custGeom>
              <a:avLst/>
              <a:gdLst>
                <a:gd name="T0" fmla="*/ 233 w 466"/>
                <a:gd name="T1" fmla="*/ 1754 h 1755"/>
                <a:gd name="T2" fmla="*/ 0 w 466"/>
                <a:gd name="T3" fmla="*/ 1754 h 1755"/>
                <a:gd name="T4" fmla="*/ 0 w 466"/>
                <a:gd name="T5" fmla="*/ 0 h 1755"/>
                <a:gd name="T6" fmla="*/ 465 w 466"/>
                <a:gd name="T7" fmla="*/ 0 h 1755"/>
                <a:gd name="T8" fmla="*/ 465 w 466"/>
                <a:gd name="T9" fmla="*/ 1754 h 1755"/>
                <a:gd name="T10" fmla="*/ 233 w 466"/>
                <a:gd name="T11" fmla="*/ 1754 h 1755"/>
              </a:gdLst>
              <a:ahLst/>
              <a:cxnLst>
                <a:cxn ang="0">
                  <a:pos x="T0" y="T1"/>
                </a:cxn>
                <a:cxn ang="0">
                  <a:pos x="T2" y="T3"/>
                </a:cxn>
                <a:cxn ang="0">
                  <a:pos x="T4" y="T5"/>
                </a:cxn>
                <a:cxn ang="0">
                  <a:pos x="T6" y="T7"/>
                </a:cxn>
                <a:cxn ang="0">
                  <a:pos x="T8" y="T9"/>
                </a:cxn>
                <a:cxn ang="0">
                  <a:pos x="T10" y="T11"/>
                </a:cxn>
              </a:cxnLst>
              <a:rect l="0" t="0" r="r" b="b"/>
              <a:pathLst>
                <a:path w="466" h="1755">
                  <a:moveTo>
                    <a:pt x="233" y="1754"/>
                  </a:moveTo>
                  <a:lnTo>
                    <a:pt x="0" y="1754"/>
                  </a:lnTo>
                  <a:lnTo>
                    <a:pt x="0" y="0"/>
                  </a:lnTo>
                  <a:lnTo>
                    <a:pt x="465" y="0"/>
                  </a:lnTo>
                  <a:lnTo>
                    <a:pt x="465" y="1754"/>
                  </a:lnTo>
                  <a:lnTo>
                    <a:pt x="233" y="175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9" name="Freeform 7"/>
            <p:cNvSpPr>
              <a:spLocks noChangeArrowheads="1"/>
            </p:cNvSpPr>
            <p:nvPr/>
          </p:nvSpPr>
          <p:spPr bwMode="auto">
            <a:xfrm>
              <a:off x="5383213" y="3262313"/>
              <a:ext cx="715962" cy="663575"/>
            </a:xfrm>
            <a:custGeom>
              <a:avLst/>
              <a:gdLst>
                <a:gd name="T0" fmla="*/ 62 w 1988"/>
                <a:gd name="T1" fmla="*/ 1307 h 1842"/>
                <a:gd name="T2" fmla="*/ 0 w 1988"/>
                <a:gd name="T3" fmla="*/ 933 h 1842"/>
                <a:gd name="T4" fmla="*/ 120 w 1988"/>
                <a:gd name="T5" fmla="*/ 423 h 1842"/>
                <a:gd name="T6" fmla="*/ 518 w 1988"/>
                <a:gd name="T7" fmla="*/ 91 h 1842"/>
                <a:gd name="T8" fmla="*/ 1033 w 1988"/>
                <a:gd name="T9" fmla="*/ 0 h 1842"/>
                <a:gd name="T10" fmla="*/ 1618 w 1988"/>
                <a:gd name="T11" fmla="*/ 125 h 1842"/>
                <a:gd name="T12" fmla="*/ 1950 w 1988"/>
                <a:gd name="T13" fmla="*/ 531 h 1842"/>
                <a:gd name="T14" fmla="*/ 1966 w 1988"/>
                <a:gd name="T15" fmla="*/ 643 h 1842"/>
                <a:gd name="T16" fmla="*/ 1481 w 1988"/>
                <a:gd name="T17" fmla="*/ 643 h 1842"/>
                <a:gd name="T18" fmla="*/ 1456 w 1988"/>
                <a:gd name="T19" fmla="*/ 506 h 1842"/>
                <a:gd name="T20" fmla="*/ 1240 w 1988"/>
                <a:gd name="T21" fmla="*/ 303 h 1842"/>
                <a:gd name="T22" fmla="*/ 1037 w 1988"/>
                <a:gd name="T23" fmla="*/ 274 h 1842"/>
                <a:gd name="T24" fmla="*/ 809 w 1988"/>
                <a:gd name="T25" fmla="*/ 315 h 1842"/>
                <a:gd name="T26" fmla="*/ 556 w 1988"/>
                <a:gd name="T27" fmla="*/ 573 h 1842"/>
                <a:gd name="T28" fmla="*/ 494 w 1988"/>
                <a:gd name="T29" fmla="*/ 942 h 1842"/>
                <a:gd name="T30" fmla="*/ 539 w 1988"/>
                <a:gd name="T31" fmla="*/ 1249 h 1842"/>
                <a:gd name="T32" fmla="*/ 792 w 1988"/>
                <a:gd name="T33" fmla="*/ 1527 h 1842"/>
                <a:gd name="T34" fmla="*/ 1041 w 1988"/>
                <a:gd name="T35" fmla="*/ 1572 h 1842"/>
                <a:gd name="T36" fmla="*/ 1257 w 1988"/>
                <a:gd name="T37" fmla="*/ 1539 h 1842"/>
                <a:gd name="T38" fmla="*/ 1460 w 1988"/>
                <a:gd name="T39" fmla="*/ 1356 h 1842"/>
                <a:gd name="T40" fmla="*/ 1497 w 1988"/>
                <a:gd name="T41" fmla="*/ 1170 h 1842"/>
                <a:gd name="T42" fmla="*/ 1987 w 1988"/>
                <a:gd name="T43" fmla="*/ 1170 h 1842"/>
                <a:gd name="T44" fmla="*/ 1962 w 1988"/>
                <a:gd name="T45" fmla="*/ 1336 h 1842"/>
                <a:gd name="T46" fmla="*/ 1638 w 1988"/>
                <a:gd name="T47" fmla="*/ 1721 h 1842"/>
                <a:gd name="T48" fmla="*/ 1041 w 1988"/>
                <a:gd name="T49" fmla="*/ 1841 h 1842"/>
                <a:gd name="T50" fmla="*/ 568 w 1988"/>
                <a:gd name="T51" fmla="*/ 1771 h 1842"/>
                <a:gd name="T52" fmla="*/ 62 w 1988"/>
                <a:gd name="T53" fmla="*/ 1307 h 1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88" h="1842">
                  <a:moveTo>
                    <a:pt x="62" y="1307"/>
                  </a:moveTo>
                  <a:cubicBezTo>
                    <a:pt x="21" y="1191"/>
                    <a:pt x="0" y="1066"/>
                    <a:pt x="0" y="933"/>
                  </a:cubicBezTo>
                  <a:cubicBezTo>
                    <a:pt x="0" y="751"/>
                    <a:pt x="33" y="573"/>
                    <a:pt x="120" y="423"/>
                  </a:cubicBezTo>
                  <a:cubicBezTo>
                    <a:pt x="211" y="270"/>
                    <a:pt x="348" y="154"/>
                    <a:pt x="518" y="91"/>
                  </a:cubicBezTo>
                  <a:cubicBezTo>
                    <a:pt x="680" y="33"/>
                    <a:pt x="850" y="0"/>
                    <a:pt x="1033" y="0"/>
                  </a:cubicBezTo>
                  <a:cubicBezTo>
                    <a:pt x="1240" y="0"/>
                    <a:pt x="1439" y="46"/>
                    <a:pt x="1618" y="125"/>
                  </a:cubicBezTo>
                  <a:cubicBezTo>
                    <a:pt x="1784" y="195"/>
                    <a:pt x="1912" y="349"/>
                    <a:pt x="1950" y="531"/>
                  </a:cubicBezTo>
                  <a:cubicBezTo>
                    <a:pt x="1958" y="568"/>
                    <a:pt x="1962" y="606"/>
                    <a:pt x="1966" y="643"/>
                  </a:cubicBezTo>
                  <a:lnTo>
                    <a:pt x="1481" y="643"/>
                  </a:lnTo>
                  <a:cubicBezTo>
                    <a:pt x="1481" y="597"/>
                    <a:pt x="1472" y="552"/>
                    <a:pt x="1456" y="506"/>
                  </a:cubicBezTo>
                  <a:cubicBezTo>
                    <a:pt x="1419" y="411"/>
                    <a:pt x="1340" y="332"/>
                    <a:pt x="1240" y="303"/>
                  </a:cubicBezTo>
                  <a:cubicBezTo>
                    <a:pt x="1174" y="282"/>
                    <a:pt x="1107" y="274"/>
                    <a:pt x="1037" y="274"/>
                  </a:cubicBezTo>
                  <a:cubicBezTo>
                    <a:pt x="958" y="274"/>
                    <a:pt x="879" y="286"/>
                    <a:pt x="809" y="315"/>
                  </a:cubicBezTo>
                  <a:cubicBezTo>
                    <a:pt x="688" y="357"/>
                    <a:pt x="597" y="452"/>
                    <a:pt x="556" y="573"/>
                  </a:cubicBezTo>
                  <a:cubicBezTo>
                    <a:pt x="514" y="689"/>
                    <a:pt x="494" y="813"/>
                    <a:pt x="494" y="942"/>
                  </a:cubicBezTo>
                  <a:cubicBezTo>
                    <a:pt x="494" y="1050"/>
                    <a:pt x="510" y="1153"/>
                    <a:pt x="539" y="1249"/>
                  </a:cubicBezTo>
                  <a:cubicBezTo>
                    <a:pt x="572" y="1377"/>
                    <a:pt x="672" y="1481"/>
                    <a:pt x="792" y="1527"/>
                  </a:cubicBezTo>
                  <a:cubicBezTo>
                    <a:pt x="871" y="1556"/>
                    <a:pt x="954" y="1572"/>
                    <a:pt x="1041" y="1572"/>
                  </a:cubicBezTo>
                  <a:cubicBezTo>
                    <a:pt x="1116" y="1572"/>
                    <a:pt x="1186" y="1560"/>
                    <a:pt x="1257" y="1539"/>
                  </a:cubicBezTo>
                  <a:cubicBezTo>
                    <a:pt x="1348" y="1510"/>
                    <a:pt x="1423" y="1444"/>
                    <a:pt x="1460" y="1356"/>
                  </a:cubicBezTo>
                  <a:cubicBezTo>
                    <a:pt x="1485" y="1298"/>
                    <a:pt x="1497" y="1236"/>
                    <a:pt x="1497" y="1170"/>
                  </a:cubicBezTo>
                  <a:lnTo>
                    <a:pt x="1987" y="1170"/>
                  </a:lnTo>
                  <a:cubicBezTo>
                    <a:pt x="1983" y="1228"/>
                    <a:pt x="1974" y="1282"/>
                    <a:pt x="1962" y="1336"/>
                  </a:cubicBezTo>
                  <a:cubicBezTo>
                    <a:pt x="1920" y="1510"/>
                    <a:pt x="1800" y="1655"/>
                    <a:pt x="1638" y="1721"/>
                  </a:cubicBezTo>
                  <a:cubicBezTo>
                    <a:pt x="1456" y="1800"/>
                    <a:pt x="1253" y="1841"/>
                    <a:pt x="1041" y="1841"/>
                  </a:cubicBezTo>
                  <a:cubicBezTo>
                    <a:pt x="875" y="1841"/>
                    <a:pt x="718" y="1817"/>
                    <a:pt x="568" y="1771"/>
                  </a:cubicBezTo>
                  <a:cubicBezTo>
                    <a:pt x="336" y="1692"/>
                    <a:pt x="137" y="1527"/>
                    <a:pt x="62" y="130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0" name="Freeform 8"/>
            <p:cNvSpPr>
              <a:spLocks noChangeArrowheads="1"/>
            </p:cNvSpPr>
            <p:nvPr/>
          </p:nvSpPr>
          <p:spPr bwMode="auto">
            <a:xfrm>
              <a:off x="2751138" y="4083050"/>
              <a:ext cx="153987" cy="398463"/>
            </a:xfrm>
            <a:custGeom>
              <a:avLst/>
              <a:gdLst>
                <a:gd name="T0" fmla="*/ 415 w 428"/>
                <a:gd name="T1" fmla="*/ 0 h 1109"/>
                <a:gd name="T2" fmla="*/ 0 w 428"/>
                <a:gd name="T3" fmla="*/ 38 h 1109"/>
                <a:gd name="T4" fmla="*/ 0 w 428"/>
                <a:gd name="T5" fmla="*/ 100 h 1109"/>
                <a:gd name="T6" fmla="*/ 12 w 428"/>
                <a:gd name="T7" fmla="*/ 100 h 1109"/>
                <a:gd name="T8" fmla="*/ 178 w 428"/>
                <a:gd name="T9" fmla="*/ 241 h 1109"/>
                <a:gd name="T10" fmla="*/ 178 w 428"/>
                <a:gd name="T11" fmla="*/ 1108 h 1109"/>
                <a:gd name="T12" fmla="*/ 427 w 428"/>
                <a:gd name="T13" fmla="*/ 1108 h 1109"/>
                <a:gd name="T14" fmla="*/ 427 w 428"/>
                <a:gd name="T15" fmla="*/ 0 h 1109"/>
                <a:gd name="T16" fmla="*/ 415 w 428"/>
                <a:gd name="T17" fmla="*/ 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1109">
                  <a:moveTo>
                    <a:pt x="415" y="0"/>
                  </a:moveTo>
                  <a:lnTo>
                    <a:pt x="0" y="38"/>
                  </a:lnTo>
                  <a:lnTo>
                    <a:pt x="0" y="100"/>
                  </a:lnTo>
                  <a:lnTo>
                    <a:pt x="12" y="100"/>
                  </a:lnTo>
                  <a:cubicBezTo>
                    <a:pt x="178" y="121"/>
                    <a:pt x="178" y="121"/>
                    <a:pt x="178" y="241"/>
                  </a:cubicBezTo>
                  <a:lnTo>
                    <a:pt x="178" y="1108"/>
                  </a:lnTo>
                  <a:lnTo>
                    <a:pt x="427" y="1108"/>
                  </a:lnTo>
                  <a:lnTo>
                    <a:pt x="427" y="0"/>
                  </a:lnTo>
                  <a:lnTo>
                    <a:pt x="41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1" name="Freeform 9"/>
            <p:cNvSpPr>
              <a:spLocks noChangeArrowheads="1"/>
            </p:cNvSpPr>
            <p:nvPr/>
          </p:nvSpPr>
          <p:spPr bwMode="auto">
            <a:xfrm>
              <a:off x="2986088" y="4198938"/>
              <a:ext cx="315912" cy="282575"/>
            </a:xfrm>
            <a:custGeom>
              <a:avLst/>
              <a:gdLst>
                <a:gd name="T0" fmla="*/ 643 w 876"/>
                <a:gd name="T1" fmla="*/ 4 h 785"/>
                <a:gd name="T2" fmla="*/ 353 w 876"/>
                <a:gd name="T3" fmla="*/ 170 h 785"/>
                <a:gd name="T4" fmla="*/ 353 w 876"/>
                <a:gd name="T5" fmla="*/ 0 h 785"/>
                <a:gd name="T6" fmla="*/ 336 w 876"/>
                <a:gd name="T7" fmla="*/ 4 h 785"/>
                <a:gd name="T8" fmla="*/ 0 w 876"/>
                <a:gd name="T9" fmla="*/ 58 h 785"/>
                <a:gd name="T10" fmla="*/ 0 w 876"/>
                <a:gd name="T11" fmla="*/ 116 h 785"/>
                <a:gd name="T12" fmla="*/ 17 w 876"/>
                <a:gd name="T13" fmla="*/ 116 h 785"/>
                <a:gd name="T14" fmla="*/ 145 w 876"/>
                <a:gd name="T15" fmla="*/ 240 h 785"/>
                <a:gd name="T16" fmla="*/ 145 w 876"/>
                <a:gd name="T17" fmla="*/ 784 h 785"/>
                <a:gd name="T18" fmla="*/ 353 w 876"/>
                <a:gd name="T19" fmla="*/ 784 h 785"/>
                <a:gd name="T20" fmla="*/ 353 w 876"/>
                <a:gd name="T21" fmla="*/ 386 h 785"/>
                <a:gd name="T22" fmla="*/ 560 w 876"/>
                <a:gd name="T23" fmla="*/ 141 h 785"/>
                <a:gd name="T24" fmla="*/ 664 w 876"/>
                <a:gd name="T25" fmla="*/ 361 h 785"/>
                <a:gd name="T26" fmla="*/ 664 w 876"/>
                <a:gd name="T27" fmla="*/ 784 h 785"/>
                <a:gd name="T28" fmla="*/ 871 w 876"/>
                <a:gd name="T29" fmla="*/ 784 h 785"/>
                <a:gd name="T30" fmla="*/ 871 w 876"/>
                <a:gd name="T31" fmla="*/ 240 h 785"/>
                <a:gd name="T32" fmla="*/ 643 w 876"/>
                <a:gd name="T33" fmla="*/ 4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6" h="785">
                  <a:moveTo>
                    <a:pt x="643" y="4"/>
                  </a:moveTo>
                  <a:cubicBezTo>
                    <a:pt x="490" y="4"/>
                    <a:pt x="398" y="108"/>
                    <a:pt x="353" y="170"/>
                  </a:cubicBezTo>
                  <a:cubicBezTo>
                    <a:pt x="353" y="112"/>
                    <a:pt x="353" y="0"/>
                    <a:pt x="353" y="0"/>
                  </a:cubicBezTo>
                  <a:lnTo>
                    <a:pt x="336" y="4"/>
                  </a:lnTo>
                  <a:lnTo>
                    <a:pt x="0" y="58"/>
                  </a:lnTo>
                  <a:lnTo>
                    <a:pt x="0" y="116"/>
                  </a:lnTo>
                  <a:lnTo>
                    <a:pt x="17" y="116"/>
                  </a:lnTo>
                  <a:cubicBezTo>
                    <a:pt x="124" y="120"/>
                    <a:pt x="145" y="141"/>
                    <a:pt x="145" y="240"/>
                  </a:cubicBezTo>
                  <a:lnTo>
                    <a:pt x="145" y="784"/>
                  </a:lnTo>
                  <a:lnTo>
                    <a:pt x="353" y="784"/>
                  </a:lnTo>
                  <a:lnTo>
                    <a:pt x="353" y="386"/>
                  </a:lnTo>
                  <a:cubicBezTo>
                    <a:pt x="353" y="278"/>
                    <a:pt x="452" y="141"/>
                    <a:pt x="560" y="141"/>
                  </a:cubicBezTo>
                  <a:cubicBezTo>
                    <a:pt x="660" y="141"/>
                    <a:pt x="664" y="224"/>
                    <a:pt x="664" y="361"/>
                  </a:cubicBezTo>
                  <a:lnTo>
                    <a:pt x="664" y="784"/>
                  </a:lnTo>
                  <a:lnTo>
                    <a:pt x="871" y="784"/>
                  </a:lnTo>
                  <a:lnTo>
                    <a:pt x="871" y="240"/>
                  </a:lnTo>
                  <a:cubicBezTo>
                    <a:pt x="875" y="87"/>
                    <a:pt x="792" y="4"/>
                    <a:pt x="643" y="4"/>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2" name="Freeform 10"/>
            <p:cNvSpPr>
              <a:spLocks noChangeArrowheads="1"/>
            </p:cNvSpPr>
            <p:nvPr/>
          </p:nvSpPr>
          <p:spPr bwMode="auto">
            <a:xfrm>
              <a:off x="3386138" y="4200525"/>
              <a:ext cx="212725" cy="288925"/>
            </a:xfrm>
            <a:custGeom>
              <a:avLst/>
              <a:gdLst>
                <a:gd name="T0" fmla="*/ 348 w 590"/>
                <a:gd name="T1" fmla="*/ 303 h 802"/>
                <a:gd name="T2" fmla="*/ 195 w 590"/>
                <a:gd name="T3" fmla="*/ 170 h 802"/>
                <a:gd name="T4" fmla="*/ 307 w 590"/>
                <a:gd name="T5" fmla="*/ 100 h 802"/>
                <a:gd name="T6" fmla="*/ 502 w 590"/>
                <a:gd name="T7" fmla="*/ 166 h 802"/>
                <a:gd name="T8" fmla="*/ 535 w 590"/>
                <a:gd name="T9" fmla="*/ 187 h 802"/>
                <a:gd name="T10" fmla="*/ 535 w 590"/>
                <a:gd name="T11" fmla="*/ 162 h 802"/>
                <a:gd name="T12" fmla="*/ 535 w 590"/>
                <a:gd name="T13" fmla="*/ 33 h 802"/>
                <a:gd name="T14" fmla="*/ 506 w 590"/>
                <a:gd name="T15" fmla="*/ 25 h 802"/>
                <a:gd name="T16" fmla="*/ 315 w 590"/>
                <a:gd name="T17" fmla="*/ 0 h 802"/>
                <a:gd name="T18" fmla="*/ 0 w 590"/>
                <a:gd name="T19" fmla="*/ 224 h 802"/>
                <a:gd name="T20" fmla="*/ 228 w 590"/>
                <a:gd name="T21" fmla="*/ 465 h 802"/>
                <a:gd name="T22" fmla="*/ 390 w 590"/>
                <a:gd name="T23" fmla="*/ 606 h 802"/>
                <a:gd name="T24" fmla="*/ 249 w 590"/>
                <a:gd name="T25" fmla="*/ 697 h 802"/>
                <a:gd name="T26" fmla="*/ 20 w 590"/>
                <a:gd name="T27" fmla="*/ 618 h 802"/>
                <a:gd name="T28" fmla="*/ 0 w 590"/>
                <a:gd name="T29" fmla="*/ 606 h 802"/>
                <a:gd name="T30" fmla="*/ 0 w 590"/>
                <a:gd name="T31" fmla="*/ 767 h 802"/>
                <a:gd name="T32" fmla="*/ 16 w 590"/>
                <a:gd name="T33" fmla="*/ 771 h 802"/>
                <a:gd name="T34" fmla="*/ 244 w 590"/>
                <a:gd name="T35" fmla="*/ 801 h 802"/>
                <a:gd name="T36" fmla="*/ 580 w 590"/>
                <a:gd name="T37" fmla="*/ 568 h 802"/>
                <a:gd name="T38" fmla="*/ 348 w 590"/>
                <a:gd name="T39" fmla="*/ 303 h 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90" h="802">
                  <a:moveTo>
                    <a:pt x="348" y="303"/>
                  </a:moveTo>
                  <a:cubicBezTo>
                    <a:pt x="265" y="261"/>
                    <a:pt x="195" y="228"/>
                    <a:pt x="195" y="170"/>
                  </a:cubicBezTo>
                  <a:cubicBezTo>
                    <a:pt x="195" y="104"/>
                    <a:pt x="274" y="100"/>
                    <a:pt x="307" y="100"/>
                  </a:cubicBezTo>
                  <a:cubicBezTo>
                    <a:pt x="394" y="100"/>
                    <a:pt x="468" y="145"/>
                    <a:pt x="502" y="166"/>
                  </a:cubicBezTo>
                  <a:lnTo>
                    <a:pt x="535" y="187"/>
                  </a:lnTo>
                  <a:lnTo>
                    <a:pt x="535" y="162"/>
                  </a:lnTo>
                  <a:lnTo>
                    <a:pt x="535" y="33"/>
                  </a:lnTo>
                  <a:lnTo>
                    <a:pt x="506" y="25"/>
                  </a:lnTo>
                  <a:cubicBezTo>
                    <a:pt x="468" y="17"/>
                    <a:pt x="398" y="0"/>
                    <a:pt x="315" y="0"/>
                  </a:cubicBezTo>
                  <a:cubicBezTo>
                    <a:pt x="120" y="0"/>
                    <a:pt x="0" y="83"/>
                    <a:pt x="0" y="224"/>
                  </a:cubicBezTo>
                  <a:cubicBezTo>
                    <a:pt x="0" y="353"/>
                    <a:pt x="124" y="411"/>
                    <a:pt x="228" y="465"/>
                  </a:cubicBezTo>
                  <a:cubicBezTo>
                    <a:pt x="311" y="506"/>
                    <a:pt x="390" y="543"/>
                    <a:pt x="390" y="606"/>
                  </a:cubicBezTo>
                  <a:cubicBezTo>
                    <a:pt x="390" y="664"/>
                    <a:pt x="340" y="697"/>
                    <a:pt x="249" y="697"/>
                  </a:cubicBezTo>
                  <a:cubicBezTo>
                    <a:pt x="149" y="697"/>
                    <a:pt x="70" y="647"/>
                    <a:pt x="20" y="618"/>
                  </a:cubicBezTo>
                  <a:lnTo>
                    <a:pt x="0" y="606"/>
                  </a:lnTo>
                  <a:lnTo>
                    <a:pt x="0" y="767"/>
                  </a:lnTo>
                  <a:lnTo>
                    <a:pt x="16" y="771"/>
                  </a:lnTo>
                  <a:cubicBezTo>
                    <a:pt x="58" y="780"/>
                    <a:pt x="137" y="801"/>
                    <a:pt x="244" y="801"/>
                  </a:cubicBezTo>
                  <a:cubicBezTo>
                    <a:pt x="456" y="801"/>
                    <a:pt x="580" y="713"/>
                    <a:pt x="580" y="568"/>
                  </a:cubicBezTo>
                  <a:cubicBezTo>
                    <a:pt x="589" y="419"/>
                    <a:pt x="460" y="357"/>
                    <a:pt x="348" y="303"/>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3" name="Freeform 11"/>
            <p:cNvSpPr>
              <a:spLocks noChangeArrowheads="1"/>
            </p:cNvSpPr>
            <p:nvPr/>
          </p:nvSpPr>
          <p:spPr bwMode="auto">
            <a:xfrm>
              <a:off x="3635375" y="4198938"/>
              <a:ext cx="325438" cy="396875"/>
            </a:xfrm>
            <a:custGeom>
              <a:avLst/>
              <a:gdLst>
                <a:gd name="T0" fmla="*/ 577 w 906"/>
                <a:gd name="T1" fmla="*/ 4 h 1104"/>
                <a:gd name="T2" fmla="*/ 357 w 906"/>
                <a:gd name="T3" fmla="*/ 112 h 1104"/>
                <a:gd name="T4" fmla="*/ 357 w 906"/>
                <a:gd name="T5" fmla="*/ 0 h 1104"/>
                <a:gd name="T6" fmla="*/ 336 w 906"/>
                <a:gd name="T7" fmla="*/ 4 h 1104"/>
                <a:gd name="T8" fmla="*/ 0 w 906"/>
                <a:gd name="T9" fmla="*/ 58 h 1104"/>
                <a:gd name="T10" fmla="*/ 0 w 906"/>
                <a:gd name="T11" fmla="*/ 116 h 1104"/>
                <a:gd name="T12" fmla="*/ 13 w 906"/>
                <a:gd name="T13" fmla="*/ 116 h 1104"/>
                <a:gd name="T14" fmla="*/ 137 w 906"/>
                <a:gd name="T15" fmla="*/ 240 h 1104"/>
                <a:gd name="T16" fmla="*/ 137 w 906"/>
                <a:gd name="T17" fmla="*/ 1103 h 1104"/>
                <a:gd name="T18" fmla="*/ 345 w 906"/>
                <a:gd name="T19" fmla="*/ 1103 h 1104"/>
                <a:gd name="T20" fmla="*/ 345 w 906"/>
                <a:gd name="T21" fmla="*/ 709 h 1104"/>
                <a:gd name="T22" fmla="*/ 560 w 906"/>
                <a:gd name="T23" fmla="*/ 800 h 1104"/>
                <a:gd name="T24" fmla="*/ 896 w 906"/>
                <a:gd name="T25" fmla="*/ 390 h 1104"/>
                <a:gd name="T26" fmla="*/ 577 w 906"/>
                <a:gd name="T27" fmla="*/ 4 h 1104"/>
                <a:gd name="T28" fmla="*/ 515 w 906"/>
                <a:gd name="T29" fmla="*/ 120 h 1104"/>
                <a:gd name="T30" fmla="*/ 672 w 906"/>
                <a:gd name="T31" fmla="*/ 394 h 1104"/>
                <a:gd name="T32" fmla="*/ 515 w 906"/>
                <a:gd name="T33" fmla="*/ 688 h 1104"/>
                <a:gd name="T34" fmla="*/ 349 w 906"/>
                <a:gd name="T35" fmla="*/ 456 h 1104"/>
                <a:gd name="T36" fmla="*/ 349 w 906"/>
                <a:gd name="T37" fmla="*/ 390 h 1104"/>
                <a:gd name="T38" fmla="*/ 515 w 906"/>
                <a:gd name="T39" fmla="*/ 12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6" h="1104">
                  <a:moveTo>
                    <a:pt x="577" y="4"/>
                  </a:moveTo>
                  <a:cubicBezTo>
                    <a:pt x="498" y="4"/>
                    <a:pt x="424" y="41"/>
                    <a:pt x="357" y="112"/>
                  </a:cubicBezTo>
                  <a:cubicBezTo>
                    <a:pt x="357" y="75"/>
                    <a:pt x="357" y="0"/>
                    <a:pt x="357" y="0"/>
                  </a:cubicBezTo>
                  <a:lnTo>
                    <a:pt x="336" y="4"/>
                  </a:lnTo>
                  <a:lnTo>
                    <a:pt x="0" y="58"/>
                  </a:lnTo>
                  <a:lnTo>
                    <a:pt x="0" y="116"/>
                  </a:lnTo>
                  <a:lnTo>
                    <a:pt x="13" y="116"/>
                  </a:lnTo>
                  <a:cubicBezTo>
                    <a:pt x="117" y="120"/>
                    <a:pt x="137" y="141"/>
                    <a:pt x="137" y="240"/>
                  </a:cubicBezTo>
                  <a:lnTo>
                    <a:pt x="137" y="1103"/>
                  </a:lnTo>
                  <a:lnTo>
                    <a:pt x="345" y="1103"/>
                  </a:lnTo>
                  <a:cubicBezTo>
                    <a:pt x="345" y="1103"/>
                    <a:pt x="345" y="775"/>
                    <a:pt x="345" y="709"/>
                  </a:cubicBezTo>
                  <a:cubicBezTo>
                    <a:pt x="382" y="755"/>
                    <a:pt x="444" y="800"/>
                    <a:pt x="560" y="800"/>
                  </a:cubicBezTo>
                  <a:cubicBezTo>
                    <a:pt x="780" y="800"/>
                    <a:pt x="896" y="659"/>
                    <a:pt x="896" y="390"/>
                  </a:cubicBezTo>
                  <a:cubicBezTo>
                    <a:pt x="905" y="145"/>
                    <a:pt x="784" y="4"/>
                    <a:pt x="577" y="4"/>
                  </a:cubicBezTo>
                  <a:close/>
                  <a:moveTo>
                    <a:pt x="515" y="120"/>
                  </a:moveTo>
                  <a:cubicBezTo>
                    <a:pt x="656" y="120"/>
                    <a:pt x="672" y="274"/>
                    <a:pt x="672" y="394"/>
                  </a:cubicBezTo>
                  <a:cubicBezTo>
                    <a:pt x="672" y="593"/>
                    <a:pt x="623" y="688"/>
                    <a:pt x="515" y="688"/>
                  </a:cubicBezTo>
                  <a:cubicBezTo>
                    <a:pt x="378" y="688"/>
                    <a:pt x="349" y="560"/>
                    <a:pt x="349" y="456"/>
                  </a:cubicBezTo>
                  <a:lnTo>
                    <a:pt x="349" y="390"/>
                  </a:lnTo>
                  <a:cubicBezTo>
                    <a:pt x="353" y="307"/>
                    <a:pt x="370" y="120"/>
                    <a:pt x="515" y="120"/>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4" name="Freeform 12"/>
            <p:cNvSpPr>
              <a:spLocks noChangeArrowheads="1"/>
            </p:cNvSpPr>
            <p:nvPr/>
          </p:nvSpPr>
          <p:spPr bwMode="auto">
            <a:xfrm>
              <a:off x="4013200" y="4198938"/>
              <a:ext cx="123825" cy="282575"/>
            </a:xfrm>
            <a:custGeom>
              <a:avLst/>
              <a:gdLst>
                <a:gd name="T0" fmla="*/ 0 w 345"/>
                <a:gd name="T1" fmla="*/ 58 h 785"/>
                <a:gd name="T2" fmla="*/ 0 w 345"/>
                <a:gd name="T3" fmla="*/ 116 h 785"/>
                <a:gd name="T4" fmla="*/ 12 w 345"/>
                <a:gd name="T5" fmla="*/ 116 h 785"/>
                <a:gd name="T6" fmla="*/ 137 w 345"/>
                <a:gd name="T7" fmla="*/ 240 h 785"/>
                <a:gd name="T8" fmla="*/ 137 w 345"/>
                <a:gd name="T9" fmla="*/ 784 h 785"/>
                <a:gd name="T10" fmla="*/ 344 w 345"/>
                <a:gd name="T11" fmla="*/ 784 h 785"/>
                <a:gd name="T12" fmla="*/ 344 w 345"/>
                <a:gd name="T13" fmla="*/ 0 h 785"/>
                <a:gd name="T14" fmla="*/ 328 w 345"/>
                <a:gd name="T15" fmla="*/ 4 h 785"/>
                <a:gd name="T16" fmla="*/ 0 w 345"/>
                <a:gd name="T17" fmla="*/ 58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785">
                  <a:moveTo>
                    <a:pt x="0" y="58"/>
                  </a:moveTo>
                  <a:lnTo>
                    <a:pt x="0" y="116"/>
                  </a:lnTo>
                  <a:lnTo>
                    <a:pt x="12" y="116"/>
                  </a:lnTo>
                  <a:cubicBezTo>
                    <a:pt x="116" y="120"/>
                    <a:pt x="137" y="141"/>
                    <a:pt x="137" y="240"/>
                  </a:cubicBezTo>
                  <a:lnTo>
                    <a:pt x="137" y="784"/>
                  </a:lnTo>
                  <a:lnTo>
                    <a:pt x="344" y="784"/>
                  </a:lnTo>
                  <a:lnTo>
                    <a:pt x="344" y="0"/>
                  </a:lnTo>
                  <a:lnTo>
                    <a:pt x="328" y="4"/>
                  </a:lnTo>
                  <a:lnTo>
                    <a:pt x="0" y="5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5" name="Freeform 13"/>
            <p:cNvSpPr>
              <a:spLocks noChangeArrowheads="1"/>
            </p:cNvSpPr>
            <p:nvPr/>
          </p:nvSpPr>
          <p:spPr bwMode="auto">
            <a:xfrm>
              <a:off x="4056063" y="4084638"/>
              <a:ext cx="93662" cy="82550"/>
            </a:xfrm>
            <a:custGeom>
              <a:avLst/>
              <a:gdLst>
                <a:gd name="T0" fmla="*/ 129 w 262"/>
                <a:gd name="T1" fmla="*/ 228 h 229"/>
                <a:gd name="T2" fmla="*/ 261 w 262"/>
                <a:gd name="T3" fmla="*/ 112 h 229"/>
                <a:gd name="T4" fmla="*/ 133 w 262"/>
                <a:gd name="T5" fmla="*/ 0 h 229"/>
                <a:gd name="T6" fmla="*/ 4 w 262"/>
                <a:gd name="T7" fmla="*/ 112 h 229"/>
                <a:gd name="T8" fmla="*/ 129 w 262"/>
                <a:gd name="T9" fmla="*/ 228 h 229"/>
              </a:gdLst>
              <a:ahLst/>
              <a:cxnLst>
                <a:cxn ang="0">
                  <a:pos x="T0" y="T1"/>
                </a:cxn>
                <a:cxn ang="0">
                  <a:pos x="T2" y="T3"/>
                </a:cxn>
                <a:cxn ang="0">
                  <a:pos x="T4" y="T5"/>
                </a:cxn>
                <a:cxn ang="0">
                  <a:pos x="T6" y="T7"/>
                </a:cxn>
                <a:cxn ang="0">
                  <a:pos x="T8" y="T9"/>
                </a:cxn>
              </a:cxnLst>
              <a:rect l="0" t="0" r="r" b="b"/>
              <a:pathLst>
                <a:path w="262" h="229">
                  <a:moveTo>
                    <a:pt x="129" y="228"/>
                  </a:moveTo>
                  <a:cubicBezTo>
                    <a:pt x="199" y="228"/>
                    <a:pt x="261" y="178"/>
                    <a:pt x="261" y="112"/>
                  </a:cubicBezTo>
                  <a:cubicBezTo>
                    <a:pt x="261" y="49"/>
                    <a:pt x="203" y="0"/>
                    <a:pt x="133" y="0"/>
                  </a:cubicBezTo>
                  <a:cubicBezTo>
                    <a:pt x="62" y="0"/>
                    <a:pt x="4" y="49"/>
                    <a:pt x="4" y="112"/>
                  </a:cubicBezTo>
                  <a:cubicBezTo>
                    <a:pt x="0" y="178"/>
                    <a:pt x="58" y="228"/>
                    <a:pt x="129" y="228"/>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6" name="Freeform 14"/>
            <p:cNvSpPr>
              <a:spLocks noChangeArrowheads="1"/>
            </p:cNvSpPr>
            <p:nvPr/>
          </p:nvSpPr>
          <p:spPr bwMode="auto">
            <a:xfrm>
              <a:off x="4211638" y="4200525"/>
              <a:ext cx="244475" cy="280988"/>
            </a:xfrm>
            <a:custGeom>
              <a:avLst/>
              <a:gdLst>
                <a:gd name="T0" fmla="*/ 676 w 677"/>
                <a:gd name="T1" fmla="*/ 174 h 781"/>
                <a:gd name="T2" fmla="*/ 676 w 677"/>
                <a:gd name="T3" fmla="*/ 12 h 781"/>
                <a:gd name="T4" fmla="*/ 663 w 677"/>
                <a:gd name="T5" fmla="*/ 12 h 781"/>
                <a:gd name="T6" fmla="*/ 564 w 677"/>
                <a:gd name="T7" fmla="*/ 4 h 781"/>
                <a:gd name="T8" fmla="*/ 348 w 677"/>
                <a:gd name="T9" fmla="*/ 158 h 781"/>
                <a:gd name="T10" fmla="*/ 348 w 677"/>
                <a:gd name="T11" fmla="*/ 0 h 781"/>
                <a:gd name="T12" fmla="*/ 331 w 677"/>
                <a:gd name="T13" fmla="*/ 0 h 781"/>
                <a:gd name="T14" fmla="*/ 0 w 677"/>
                <a:gd name="T15" fmla="*/ 54 h 781"/>
                <a:gd name="T16" fmla="*/ 0 w 677"/>
                <a:gd name="T17" fmla="*/ 112 h 781"/>
                <a:gd name="T18" fmla="*/ 12 w 677"/>
                <a:gd name="T19" fmla="*/ 112 h 781"/>
                <a:gd name="T20" fmla="*/ 141 w 677"/>
                <a:gd name="T21" fmla="*/ 236 h 781"/>
                <a:gd name="T22" fmla="*/ 141 w 677"/>
                <a:gd name="T23" fmla="*/ 780 h 781"/>
                <a:gd name="T24" fmla="*/ 348 w 677"/>
                <a:gd name="T25" fmla="*/ 780 h 781"/>
                <a:gd name="T26" fmla="*/ 348 w 677"/>
                <a:gd name="T27" fmla="*/ 390 h 781"/>
                <a:gd name="T28" fmla="*/ 568 w 677"/>
                <a:gd name="T29" fmla="*/ 170 h 781"/>
                <a:gd name="T30" fmla="*/ 643 w 677"/>
                <a:gd name="T31" fmla="*/ 183 h 781"/>
                <a:gd name="T32" fmla="*/ 676 w 677"/>
                <a:gd name="T33" fmla="*/ 191 h 781"/>
                <a:gd name="T34" fmla="*/ 676 w 677"/>
                <a:gd name="T35" fmla="*/ 174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7" h="781">
                  <a:moveTo>
                    <a:pt x="676" y="174"/>
                  </a:moveTo>
                  <a:lnTo>
                    <a:pt x="676" y="12"/>
                  </a:lnTo>
                  <a:lnTo>
                    <a:pt x="663" y="12"/>
                  </a:lnTo>
                  <a:cubicBezTo>
                    <a:pt x="630" y="8"/>
                    <a:pt x="593" y="4"/>
                    <a:pt x="564" y="4"/>
                  </a:cubicBezTo>
                  <a:cubicBezTo>
                    <a:pt x="443" y="4"/>
                    <a:pt x="381" y="91"/>
                    <a:pt x="348" y="158"/>
                  </a:cubicBezTo>
                  <a:cubicBezTo>
                    <a:pt x="348" y="95"/>
                    <a:pt x="348" y="0"/>
                    <a:pt x="348" y="0"/>
                  </a:cubicBezTo>
                  <a:lnTo>
                    <a:pt x="331" y="0"/>
                  </a:lnTo>
                  <a:lnTo>
                    <a:pt x="0" y="54"/>
                  </a:lnTo>
                  <a:lnTo>
                    <a:pt x="0" y="112"/>
                  </a:lnTo>
                  <a:lnTo>
                    <a:pt x="12" y="112"/>
                  </a:lnTo>
                  <a:cubicBezTo>
                    <a:pt x="116" y="116"/>
                    <a:pt x="141" y="137"/>
                    <a:pt x="141" y="236"/>
                  </a:cubicBezTo>
                  <a:lnTo>
                    <a:pt x="141" y="780"/>
                  </a:lnTo>
                  <a:lnTo>
                    <a:pt x="348" y="780"/>
                  </a:lnTo>
                  <a:lnTo>
                    <a:pt x="348" y="390"/>
                  </a:lnTo>
                  <a:cubicBezTo>
                    <a:pt x="348" y="324"/>
                    <a:pt x="369" y="170"/>
                    <a:pt x="568" y="170"/>
                  </a:cubicBezTo>
                  <a:cubicBezTo>
                    <a:pt x="593" y="170"/>
                    <a:pt x="618" y="178"/>
                    <a:pt x="643" y="183"/>
                  </a:cubicBezTo>
                  <a:lnTo>
                    <a:pt x="676" y="191"/>
                  </a:lnTo>
                  <a:lnTo>
                    <a:pt x="676" y="174"/>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7" name="Freeform 15"/>
            <p:cNvSpPr>
              <a:spLocks noChangeArrowheads="1"/>
            </p:cNvSpPr>
            <p:nvPr/>
          </p:nvSpPr>
          <p:spPr bwMode="auto">
            <a:xfrm>
              <a:off x="4486275" y="4200525"/>
              <a:ext cx="266700" cy="287338"/>
            </a:xfrm>
            <a:custGeom>
              <a:avLst/>
              <a:gdLst>
                <a:gd name="T0" fmla="*/ 738 w 743"/>
                <a:gd name="T1" fmla="*/ 315 h 797"/>
                <a:gd name="T2" fmla="*/ 390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738 w 743"/>
                <a:gd name="T25" fmla="*/ 315 h 797"/>
                <a:gd name="T26" fmla="*/ 386 w 743"/>
                <a:gd name="T27" fmla="*/ 83 h 797"/>
                <a:gd name="T28" fmla="*/ 531 w 743"/>
                <a:gd name="T29" fmla="*/ 236 h 797"/>
                <a:gd name="T30" fmla="*/ 228 w 743"/>
                <a:gd name="T31" fmla="*/ 236 h 797"/>
                <a:gd name="T32" fmla="*/ 386 w 743"/>
                <a:gd name="T33"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43" h="797">
                  <a:moveTo>
                    <a:pt x="738" y="315"/>
                  </a:moveTo>
                  <a:cubicBezTo>
                    <a:pt x="738" y="104"/>
                    <a:pt x="622" y="0"/>
                    <a:pt x="390" y="0"/>
                  </a:cubicBezTo>
                  <a:cubicBezTo>
                    <a:pt x="128"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lnTo>
                    <a:pt x="738" y="315"/>
                  </a:lnTo>
                  <a:close/>
                  <a:moveTo>
                    <a:pt x="386" y="83"/>
                  </a:moveTo>
                  <a:cubicBezTo>
                    <a:pt x="498" y="83"/>
                    <a:pt x="527" y="166"/>
                    <a:pt x="531" y="236"/>
                  </a:cubicBezTo>
                  <a:cubicBezTo>
                    <a:pt x="506" y="236"/>
                    <a:pt x="257" y="236"/>
                    <a:pt x="228" y="236"/>
                  </a:cubicBezTo>
                  <a:cubicBezTo>
                    <a:pt x="232" y="183"/>
                    <a:pt x="269"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8" name="Freeform 16"/>
            <p:cNvSpPr>
              <a:spLocks noChangeArrowheads="1"/>
            </p:cNvSpPr>
            <p:nvPr/>
          </p:nvSpPr>
          <p:spPr bwMode="auto">
            <a:xfrm>
              <a:off x="5210175" y="4071938"/>
              <a:ext cx="314325" cy="409575"/>
            </a:xfrm>
            <a:custGeom>
              <a:avLst/>
              <a:gdLst>
                <a:gd name="T0" fmla="*/ 634 w 872"/>
                <a:gd name="T1" fmla="*/ 357 h 1138"/>
                <a:gd name="T2" fmla="*/ 348 w 872"/>
                <a:gd name="T3" fmla="*/ 523 h 1138"/>
                <a:gd name="T4" fmla="*/ 348 w 872"/>
                <a:gd name="T5" fmla="*/ 0 h 1138"/>
                <a:gd name="T6" fmla="*/ 332 w 872"/>
                <a:gd name="T7" fmla="*/ 4 h 1138"/>
                <a:gd name="T8" fmla="*/ 0 w 872"/>
                <a:gd name="T9" fmla="*/ 46 h 1138"/>
                <a:gd name="T10" fmla="*/ 0 w 872"/>
                <a:gd name="T11" fmla="*/ 104 h 1138"/>
                <a:gd name="T12" fmla="*/ 16 w 872"/>
                <a:gd name="T13" fmla="*/ 104 h 1138"/>
                <a:gd name="T14" fmla="*/ 141 w 872"/>
                <a:gd name="T15" fmla="*/ 233 h 1138"/>
                <a:gd name="T16" fmla="*/ 141 w 872"/>
                <a:gd name="T17" fmla="*/ 1137 h 1138"/>
                <a:gd name="T18" fmla="*/ 348 w 872"/>
                <a:gd name="T19" fmla="*/ 1137 h 1138"/>
                <a:gd name="T20" fmla="*/ 348 w 872"/>
                <a:gd name="T21" fmla="*/ 747 h 1138"/>
                <a:gd name="T22" fmla="*/ 547 w 872"/>
                <a:gd name="T23" fmla="*/ 494 h 1138"/>
                <a:gd name="T24" fmla="*/ 663 w 872"/>
                <a:gd name="T25" fmla="*/ 660 h 1138"/>
                <a:gd name="T26" fmla="*/ 663 w 872"/>
                <a:gd name="T27" fmla="*/ 1137 h 1138"/>
                <a:gd name="T28" fmla="*/ 871 w 872"/>
                <a:gd name="T29" fmla="*/ 1137 h 1138"/>
                <a:gd name="T30" fmla="*/ 871 w 872"/>
                <a:gd name="T31" fmla="*/ 635 h 1138"/>
                <a:gd name="T32" fmla="*/ 634 w 872"/>
                <a:gd name="T33" fmla="*/ 357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72" h="1138">
                  <a:moveTo>
                    <a:pt x="634" y="357"/>
                  </a:moveTo>
                  <a:cubicBezTo>
                    <a:pt x="481" y="357"/>
                    <a:pt x="394" y="452"/>
                    <a:pt x="348" y="523"/>
                  </a:cubicBezTo>
                  <a:cubicBezTo>
                    <a:pt x="348" y="440"/>
                    <a:pt x="348" y="0"/>
                    <a:pt x="348" y="0"/>
                  </a:cubicBezTo>
                  <a:lnTo>
                    <a:pt x="332" y="4"/>
                  </a:lnTo>
                  <a:lnTo>
                    <a:pt x="0" y="46"/>
                  </a:lnTo>
                  <a:lnTo>
                    <a:pt x="0" y="104"/>
                  </a:lnTo>
                  <a:lnTo>
                    <a:pt x="16" y="104"/>
                  </a:lnTo>
                  <a:cubicBezTo>
                    <a:pt x="120" y="108"/>
                    <a:pt x="141" y="133"/>
                    <a:pt x="141" y="233"/>
                  </a:cubicBezTo>
                  <a:lnTo>
                    <a:pt x="141" y="1137"/>
                  </a:lnTo>
                  <a:lnTo>
                    <a:pt x="348" y="1137"/>
                  </a:lnTo>
                  <a:lnTo>
                    <a:pt x="348" y="747"/>
                  </a:lnTo>
                  <a:cubicBezTo>
                    <a:pt x="348" y="606"/>
                    <a:pt x="456" y="494"/>
                    <a:pt x="547" y="494"/>
                  </a:cubicBezTo>
                  <a:cubicBezTo>
                    <a:pt x="663" y="494"/>
                    <a:pt x="663" y="581"/>
                    <a:pt x="663" y="660"/>
                  </a:cubicBezTo>
                  <a:lnTo>
                    <a:pt x="663" y="1137"/>
                  </a:lnTo>
                  <a:lnTo>
                    <a:pt x="871" y="1137"/>
                  </a:lnTo>
                  <a:lnTo>
                    <a:pt x="871" y="635"/>
                  </a:lnTo>
                  <a:cubicBezTo>
                    <a:pt x="871" y="552"/>
                    <a:pt x="871" y="357"/>
                    <a:pt x="634" y="357"/>
                  </a:cubicBez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9" name="Freeform 17"/>
            <p:cNvSpPr>
              <a:spLocks noChangeArrowheads="1"/>
            </p:cNvSpPr>
            <p:nvPr/>
          </p:nvSpPr>
          <p:spPr bwMode="auto">
            <a:xfrm>
              <a:off x="5594350" y="4200525"/>
              <a:ext cx="266700" cy="287338"/>
            </a:xfrm>
            <a:custGeom>
              <a:avLst/>
              <a:gdLst>
                <a:gd name="T0" fmla="*/ 742 w 743"/>
                <a:gd name="T1" fmla="*/ 315 h 797"/>
                <a:gd name="T2" fmla="*/ 394 w 743"/>
                <a:gd name="T3" fmla="*/ 0 h 797"/>
                <a:gd name="T4" fmla="*/ 0 w 743"/>
                <a:gd name="T5" fmla="*/ 373 h 797"/>
                <a:gd name="T6" fmla="*/ 456 w 743"/>
                <a:gd name="T7" fmla="*/ 796 h 797"/>
                <a:gd name="T8" fmla="*/ 713 w 743"/>
                <a:gd name="T9" fmla="*/ 755 h 797"/>
                <a:gd name="T10" fmla="*/ 726 w 743"/>
                <a:gd name="T11" fmla="*/ 751 h 797"/>
                <a:gd name="T12" fmla="*/ 726 w 743"/>
                <a:gd name="T13" fmla="*/ 651 h 797"/>
                <a:gd name="T14" fmla="*/ 705 w 743"/>
                <a:gd name="T15" fmla="*/ 660 h 797"/>
                <a:gd name="T16" fmla="*/ 543 w 743"/>
                <a:gd name="T17" fmla="*/ 684 h 797"/>
                <a:gd name="T18" fmla="*/ 232 w 743"/>
                <a:gd name="T19" fmla="*/ 332 h 797"/>
                <a:gd name="T20" fmla="*/ 742 w 743"/>
                <a:gd name="T21" fmla="*/ 332 h 797"/>
                <a:gd name="T22" fmla="*/ 742 w 743"/>
                <a:gd name="T23" fmla="*/ 315 h 797"/>
                <a:gd name="T24" fmla="*/ 386 w 743"/>
                <a:gd name="T25" fmla="*/ 83 h 797"/>
                <a:gd name="T26" fmla="*/ 531 w 743"/>
                <a:gd name="T27" fmla="*/ 236 h 797"/>
                <a:gd name="T28" fmla="*/ 228 w 743"/>
                <a:gd name="T29" fmla="*/ 236 h 797"/>
                <a:gd name="T30" fmla="*/ 386 w 743"/>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3" h="797">
                  <a:moveTo>
                    <a:pt x="742" y="315"/>
                  </a:moveTo>
                  <a:cubicBezTo>
                    <a:pt x="742" y="104"/>
                    <a:pt x="626" y="0"/>
                    <a:pt x="394" y="0"/>
                  </a:cubicBezTo>
                  <a:cubicBezTo>
                    <a:pt x="133" y="0"/>
                    <a:pt x="0" y="124"/>
                    <a:pt x="0" y="373"/>
                  </a:cubicBezTo>
                  <a:cubicBezTo>
                    <a:pt x="0" y="639"/>
                    <a:pt x="170" y="796"/>
                    <a:pt x="456" y="796"/>
                  </a:cubicBezTo>
                  <a:cubicBezTo>
                    <a:pt x="581" y="796"/>
                    <a:pt x="676" y="763"/>
                    <a:pt x="713" y="755"/>
                  </a:cubicBezTo>
                  <a:lnTo>
                    <a:pt x="726" y="751"/>
                  </a:lnTo>
                  <a:lnTo>
                    <a:pt x="726" y="651"/>
                  </a:lnTo>
                  <a:lnTo>
                    <a:pt x="705" y="660"/>
                  </a:lnTo>
                  <a:cubicBezTo>
                    <a:pt x="672" y="672"/>
                    <a:pt x="610" y="684"/>
                    <a:pt x="543" y="684"/>
                  </a:cubicBezTo>
                  <a:cubicBezTo>
                    <a:pt x="319" y="684"/>
                    <a:pt x="236" y="498"/>
                    <a:pt x="232" y="332"/>
                  </a:cubicBezTo>
                  <a:cubicBezTo>
                    <a:pt x="261" y="332"/>
                    <a:pt x="742" y="332"/>
                    <a:pt x="742" y="332"/>
                  </a:cubicBezTo>
                  <a:lnTo>
                    <a:pt x="742" y="315"/>
                  </a:lnTo>
                  <a:close/>
                  <a:moveTo>
                    <a:pt x="386" y="83"/>
                  </a:moveTo>
                  <a:cubicBezTo>
                    <a:pt x="498" y="83"/>
                    <a:pt x="527" y="166"/>
                    <a:pt x="531" y="236"/>
                  </a:cubicBezTo>
                  <a:cubicBezTo>
                    <a:pt x="506" y="236"/>
                    <a:pt x="257" y="236"/>
                    <a:pt x="228" y="236"/>
                  </a:cubicBezTo>
                  <a:cubicBezTo>
                    <a:pt x="236" y="183"/>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0" name="Freeform 18"/>
            <p:cNvSpPr>
              <a:spLocks noChangeArrowheads="1"/>
            </p:cNvSpPr>
            <p:nvPr/>
          </p:nvSpPr>
          <p:spPr bwMode="auto">
            <a:xfrm>
              <a:off x="4964113" y="4121150"/>
              <a:ext cx="212725" cy="366713"/>
            </a:xfrm>
            <a:custGeom>
              <a:avLst/>
              <a:gdLst>
                <a:gd name="T0" fmla="*/ 141 w 589"/>
                <a:gd name="T1" fmla="*/ 237 h 1017"/>
                <a:gd name="T2" fmla="*/ 0 w 589"/>
                <a:gd name="T3" fmla="*/ 237 h 1017"/>
                <a:gd name="T4" fmla="*/ 0 w 589"/>
                <a:gd name="T5" fmla="*/ 328 h 1017"/>
                <a:gd name="T6" fmla="*/ 141 w 589"/>
                <a:gd name="T7" fmla="*/ 328 h 1017"/>
                <a:gd name="T8" fmla="*/ 141 w 589"/>
                <a:gd name="T9" fmla="*/ 797 h 1017"/>
                <a:gd name="T10" fmla="*/ 427 w 589"/>
                <a:gd name="T11" fmla="*/ 1016 h 1017"/>
                <a:gd name="T12" fmla="*/ 551 w 589"/>
                <a:gd name="T13" fmla="*/ 1004 h 1017"/>
                <a:gd name="T14" fmla="*/ 564 w 589"/>
                <a:gd name="T15" fmla="*/ 1004 h 1017"/>
                <a:gd name="T16" fmla="*/ 564 w 589"/>
                <a:gd name="T17" fmla="*/ 909 h 1017"/>
                <a:gd name="T18" fmla="*/ 547 w 589"/>
                <a:gd name="T19" fmla="*/ 913 h 1017"/>
                <a:gd name="T20" fmla="*/ 485 w 589"/>
                <a:gd name="T21" fmla="*/ 917 h 1017"/>
                <a:gd name="T22" fmla="*/ 352 w 589"/>
                <a:gd name="T23" fmla="*/ 772 h 1017"/>
                <a:gd name="T24" fmla="*/ 352 w 589"/>
                <a:gd name="T25" fmla="*/ 328 h 1017"/>
                <a:gd name="T26" fmla="*/ 588 w 589"/>
                <a:gd name="T27" fmla="*/ 328 h 1017"/>
                <a:gd name="T28" fmla="*/ 588 w 589"/>
                <a:gd name="T29" fmla="*/ 237 h 1017"/>
                <a:gd name="T30" fmla="*/ 352 w 589"/>
                <a:gd name="T31" fmla="*/ 237 h 1017"/>
                <a:gd name="T32" fmla="*/ 352 w 589"/>
                <a:gd name="T33" fmla="*/ 0 h 1017"/>
                <a:gd name="T34" fmla="*/ 141 w 589"/>
                <a:gd name="T35" fmla="*/ 0 h 1017"/>
                <a:gd name="T36" fmla="*/ 141 w 589"/>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89" h="1017">
                  <a:moveTo>
                    <a:pt x="141" y="237"/>
                  </a:moveTo>
                  <a:lnTo>
                    <a:pt x="0" y="237"/>
                  </a:lnTo>
                  <a:lnTo>
                    <a:pt x="0" y="328"/>
                  </a:lnTo>
                  <a:lnTo>
                    <a:pt x="141" y="328"/>
                  </a:lnTo>
                  <a:lnTo>
                    <a:pt x="141" y="797"/>
                  </a:lnTo>
                  <a:cubicBezTo>
                    <a:pt x="141" y="1000"/>
                    <a:pt x="270" y="1016"/>
                    <a:pt x="427" y="1016"/>
                  </a:cubicBezTo>
                  <a:cubicBezTo>
                    <a:pt x="464" y="1016"/>
                    <a:pt x="505" y="1012"/>
                    <a:pt x="551" y="1004"/>
                  </a:cubicBezTo>
                  <a:lnTo>
                    <a:pt x="564" y="1004"/>
                  </a:lnTo>
                  <a:lnTo>
                    <a:pt x="564" y="909"/>
                  </a:lnTo>
                  <a:lnTo>
                    <a:pt x="547" y="913"/>
                  </a:lnTo>
                  <a:cubicBezTo>
                    <a:pt x="530" y="917"/>
                    <a:pt x="510" y="917"/>
                    <a:pt x="485" y="917"/>
                  </a:cubicBezTo>
                  <a:cubicBezTo>
                    <a:pt x="360" y="917"/>
                    <a:pt x="352" y="880"/>
                    <a:pt x="352" y="772"/>
                  </a:cubicBezTo>
                  <a:lnTo>
                    <a:pt x="352" y="328"/>
                  </a:lnTo>
                  <a:lnTo>
                    <a:pt x="588" y="328"/>
                  </a:lnTo>
                  <a:lnTo>
                    <a:pt x="588"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1" name="Freeform 19"/>
            <p:cNvSpPr>
              <a:spLocks noChangeArrowheads="1"/>
            </p:cNvSpPr>
            <p:nvPr/>
          </p:nvSpPr>
          <p:spPr bwMode="auto">
            <a:xfrm>
              <a:off x="6049963" y="4087813"/>
              <a:ext cx="450850" cy="395287"/>
            </a:xfrm>
            <a:custGeom>
              <a:avLst/>
              <a:gdLst>
                <a:gd name="T0" fmla="*/ 1245 w 1254"/>
                <a:gd name="T1" fmla="*/ 0 h 1096"/>
                <a:gd name="T2" fmla="*/ 1033 w 1254"/>
                <a:gd name="T3" fmla="*/ 0 h 1096"/>
                <a:gd name="T4" fmla="*/ 1033 w 1254"/>
                <a:gd name="T5" fmla="*/ 829 h 1096"/>
                <a:gd name="T6" fmla="*/ 485 w 1254"/>
                <a:gd name="T7" fmla="*/ 0 h 1096"/>
                <a:gd name="T8" fmla="*/ 0 w 1254"/>
                <a:gd name="T9" fmla="*/ 0 h 1096"/>
                <a:gd name="T10" fmla="*/ 0 w 1254"/>
                <a:gd name="T11" fmla="*/ 62 h 1096"/>
                <a:gd name="T12" fmla="*/ 42 w 1254"/>
                <a:gd name="T13" fmla="*/ 70 h 1096"/>
                <a:gd name="T14" fmla="*/ 178 w 1254"/>
                <a:gd name="T15" fmla="*/ 220 h 1096"/>
                <a:gd name="T16" fmla="*/ 178 w 1254"/>
                <a:gd name="T17" fmla="*/ 1095 h 1096"/>
                <a:gd name="T18" fmla="*/ 403 w 1254"/>
                <a:gd name="T19" fmla="*/ 1095 h 1096"/>
                <a:gd name="T20" fmla="*/ 403 w 1254"/>
                <a:gd name="T21" fmla="*/ 228 h 1096"/>
                <a:gd name="T22" fmla="*/ 975 w 1254"/>
                <a:gd name="T23" fmla="*/ 1095 h 1096"/>
                <a:gd name="T24" fmla="*/ 1253 w 1254"/>
                <a:gd name="T25" fmla="*/ 1095 h 1096"/>
                <a:gd name="T26" fmla="*/ 1253 w 1254"/>
                <a:gd name="T27" fmla="*/ 0 h 1096"/>
                <a:gd name="T28" fmla="*/ 1245 w 1254"/>
                <a:gd name="T29" fmla="*/ 0 h 1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4" h="1096">
                  <a:moveTo>
                    <a:pt x="1245" y="0"/>
                  </a:moveTo>
                  <a:lnTo>
                    <a:pt x="1033" y="0"/>
                  </a:lnTo>
                  <a:cubicBezTo>
                    <a:pt x="1033" y="0"/>
                    <a:pt x="1033" y="751"/>
                    <a:pt x="1033" y="829"/>
                  </a:cubicBezTo>
                  <a:cubicBezTo>
                    <a:pt x="992" y="763"/>
                    <a:pt x="485" y="0"/>
                    <a:pt x="485" y="0"/>
                  </a:cubicBezTo>
                  <a:lnTo>
                    <a:pt x="0" y="0"/>
                  </a:lnTo>
                  <a:lnTo>
                    <a:pt x="0" y="62"/>
                  </a:lnTo>
                  <a:lnTo>
                    <a:pt x="42" y="70"/>
                  </a:lnTo>
                  <a:cubicBezTo>
                    <a:pt x="170" y="91"/>
                    <a:pt x="178" y="95"/>
                    <a:pt x="178" y="220"/>
                  </a:cubicBezTo>
                  <a:lnTo>
                    <a:pt x="178" y="1095"/>
                  </a:lnTo>
                  <a:lnTo>
                    <a:pt x="403" y="1095"/>
                  </a:lnTo>
                  <a:cubicBezTo>
                    <a:pt x="403" y="1095"/>
                    <a:pt x="403" y="307"/>
                    <a:pt x="403" y="228"/>
                  </a:cubicBezTo>
                  <a:cubicBezTo>
                    <a:pt x="448" y="294"/>
                    <a:pt x="975" y="1095"/>
                    <a:pt x="975" y="1095"/>
                  </a:cubicBezTo>
                  <a:lnTo>
                    <a:pt x="1253" y="1095"/>
                  </a:lnTo>
                  <a:lnTo>
                    <a:pt x="1253" y="0"/>
                  </a:lnTo>
                  <a:lnTo>
                    <a:pt x="1245" y="0"/>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2" name="Freeform 20"/>
            <p:cNvSpPr>
              <a:spLocks noChangeArrowheads="1"/>
            </p:cNvSpPr>
            <p:nvPr/>
          </p:nvSpPr>
          <p:spPr bwMode="auto">
            <a:xfrm>
              <a:off x="6573838" y="4200525"/>
              <a:ext cx="266700" cy="287338"/>
            </a:xfrm>
            <a:custGeom>
              <a:avLst/>
              <a:gdLst>
                <a:gd name="T0" fmla="*/ 390 w 740"/>
                <a:gd name="T1" fmla="*/ 0 h 797"/>
                <a:gd name="T2" fmla="*/ 0 w 740"/>
                <a:gd name="T3" fmla="*/ 373 h 797"/>
                <a:gd name="T4" fmla="*/ 456 w 740"/>
                <a:gd name="T5" fmla="*/ 796 h 797"/>
                <a:gd name="T6" fmla="*/ 714 w 740"/>
                <a:gd name="T7" fmla="*/ 755 h 797"/>
                <a:gd name="T8" fmla="*/ 726 w 740"/>
                <a:gd name="T9" fmla="*/ 751 h 797"/>
                <a:gd name="T10" fmla="*/ 726 w 740"/>
                <a:gd name="T11" fmla="*/ 651 h 797"/>
                <a:gd name="T12" fmla="*/ 705 w 740"/>
                <a:gd name="T13" fmla="*/ 660 h 797"/>
                <a:gd name="T14" fmla="*/ 539 w 740"/>
                <a:gd name="T15" fmla="*/ 684 h 797"/>
                <a:gd name="T16" fmla="*/ 228 w 740"/>
                <a:gd name="T17" fmla="*/ 332 h 797"/>
                <a:gd name="T18" fmla="*/ 739 w 740"/>
                <a:gd name="T19" fmla="*/ 332 h 797"/>
                <a:gd name="T20" fmla="*/ 739 w 740"/>
                <a:gd name="T21" fmla="*/ 315 h 797"/>
                <a:gd name="T22" fmla="*/ 390 w 740"/>
                <a:gd name="T23" fmla="*/ 0 h 797"/>
                <a:gd name="T24" fmla="*/ 386 w 740"/>
                <a:gd name="T25" fmla="*/ 83 h 797"/>
                <a:gd name="T26" fmla="*/ 531 w 740"/>
                <a:gd name="T27" fmla="*/ 236 h 797"/>
                <a:gd name="T28" fmla="*/ 228 w 740"/>
                <a:gd name="T29" fmla="*/ 236 h 797"/>
                <a:gd name="T30" fmla="*/ 386 w 740"/>
                <a:gd name="T31" fmla="*/ 83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0" h="797">
                  <a:moveTo>
                    <a:pt x="390" y="0"/>
                  </a:moveTo>
                  <a:cubicBezTo>
                    <a:pt x="129" y="0"/>
                    <a:pt x="0" y="124"/>
                    <a:pt x="0" y="373"/>
                  </a:cubicBezTo>
                  <a:cubicBezTo>
                    <a:pt x="0" y="639"/>
                    <a:pt x="170" y="796"/>
                    <a:pt x="456" y="796"/>
                  </a:cubicBezTo>
                  <a:cubicBezTo>
                    <a:pt x="581" y="796"/>
                    <a:pt x="676" y="767"/>
                    <a:pt x="714" y="755"/>
                  </a:cubicBezTo>
                  <a:lnTo>
                    <a:pt x="726" y="751"/>
                  </a:lnTo>
                  <a:lnTo>
                    <a:pt x="726" y="651"/>
                  </a:lnTo>
                  <a:lnTo>
                    <a:pt x="705" y="660"/>
                  </a:lnTo>
                  <a:cubicBezTo>
                    <a:pt x="672" y="672"/>
                    <a:pt x="610" y="684"/>
                    <a:pt x="539" y="684"/>
                  </a:cubicBezTo>
                  <a:cubicBezTo>
                    <a:pt x="315" y="684"/>
                    <a:pt x="232" y="498"/>
                    <a:pt x="228" y="332"/>
                  </a:cubicBezTo>
                  <a:lnTo>
                    <a:pt x="739" y="332"/>
                  </a:lnTo>
                  <a:lnTo>
                    <a:pt x="739" y="315"/>
                  </a:lnTo>
                  <a:cubicBezTo>
                    <a:pt x="739" y="104"/>
                    <a:pt x="622" y="0"/>
                    <a:pt x="390" y="0"/>
                  </a:cubicBezTo>
                  <a:close/>
                  <a:moveTo>
                    <a:pt x="386" y="83"/>
                  </a:moveTo>
                  <a:cubicBezTo>
                    <a:pt x="498" y="83"/>
                    <a:pt x="527" y="162"/>
                    <a:pt x="531" y="236"/>
                  </a:cubicBezTo>
                  <a:lnTo>
                    <a:pt x="228" y="236"/>
                  </a:lnTo>
                  <a:cubicBezTo>
                    <a:pt x="232" y="187"/>
                    <a:pt x="270" y="83"/>
                    <a:pt x="386" y="83"/>
                  </a:cubicBezTo>
                  <a:close/>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3" name="Freeform 21"/>
            <p:cNvSpPr>
              <a:spLocks noChangeArrowheads="1"/>
            </p:cNvSpPr>
            <p:nvPr/>
          </p:nvSpPr>
          <p:spPr bwMode="auto">
            <a:xfrm>
              <a:off x="7204075" y="4121150"/>
              <a:ext cx="212725" cy="366713"/>
            </a:xfrm>
            <a:custGeom>
              <a:avLst/>
              <a:gdLst>
                <a:gd name="T0" fmla="*/ 141 w 590"/>
                <a:gd name="T1" fmla="*/ 237 h 1017"/>
                <a:gd name="T2" fmla="*/ 0 w 590"/>
                <a:gd name="T3" fmla="*/ 237 h 1017"/>
                <a:gd name="T4" fmla="*/ 0 w 590"/>
                <a:gd name="T5" fmla="*/ 328 h 1017"/>
                <a:gd name="T6" fmla="*/ 141 w 590"/>
                <a:gd name="T7" fmla="*/ 328 h 1017"/>
                <a:gd name="T8" fmla="*/ 141 w 590"/>
                <a:gd name="T9" fmla="*/ 797 h 1017"/>
                <a:gd name="T10" fmla="*/ 427 w 590"/>
                <a:gd name="T11" fmla="*/ 1016 h 1017"/>
                <a:gd name="T12" fmla="*/ 551 w 590"/>
                <a:gd name="T13" fmla="*/ 1004 h 1017"/>
                <a:gd name="T14" fmla="*/ 564 w 590"/>
                <a:gd name="T15" fmla="*/ 1004 h 1017"/>
                <a:gd name="T16" fmla="*/ 564 w 590"/>
                <a:gd name="T17" fmla="*/ 909 h 1017"/>
                <a:gd name="T18" fmla="*/ 547 w 590"/>
                <a:gd name="T19" fmla="*/ 913 h 1017"/>
                <a:gd name="T20" fmla="*/ 485 w 590"/>
                <a:gd name="T21" fmla="*/ 917 h 1017"/>
                <a:gd name="T22" fmla="*/ 352 w 590"/>
                <a:gd name="T23" fmla="*/ 772 h 1017"/>
                <a:gd name="T24" fmla="*/ 352 w 590"/>
                <a:gd name="T25" fmla="*/ 328 h 1017"/>
                <a:gd name="T26" fmla="*/ 589 w 590"/>
                <a:gd name="T27" fmla="*/ 328 h 1017"/>
                <a:gd name="T28" fmla="*/ 589 w 590"/>
                <a:gd name="T29" fmla="*/ 237 h 1017"/>
                <a:gd name="T30" fmla="*/ 352 w 590"/>
                <a:gd name="T31" fmla="*/ 237 h 1017"/>
                <a:gd name="T32" fmla="*/ 352 w 590"/>
                <a:gd name="T33" fmla="*/ 0 h 1017"/>
                <a:gd name="T34" fmla="*/ 141 w 590"/>
                <a:gd name="T35" fmla="*/ 0 h 1017"/>
                <a:gd name="T36" fmla="*/ 141 w 590"/>
                <a:gd name="T37" fmla="*/ 237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0" h="1017">
                  <a:moveTo>
                    <a:pt x="141" y="237"/>
                  </a:moveTo>
                  <a:lnTo>
                    <a:pt x="0" y="237"/>
                  </a:lnTo>
                  <a:lnTo>
                    <a:pt x="0" y="328"/>
                  </a:lnTo>
                  <a:lnTo>
                    <a:pt x="141" y="328"/>
                  </a:lnTo>
                  <a:lnTo>
                    <a:pt x="141" y="797"/>
                  </a:lnTo>
                  <a:cubicBezTo>
                    <a:pt x="141" y="1000"/>
                    <a:pt x="269" y="1016"/>
                    <a:pt x="427" y="1016"/>
                  </a:cubicBezTo>
                  <a:cubicBezTo>
                    <a:pt x="464" y="1016"/>
                    <a:pt x="506" y="1012"/>
                    <a:pt x="551" y="1004"/>
                  </a:cubicBezTo>
                  <a:lnTo>
                    <a:pt x="564" y="1004"/>
                  </a:lnTo>
                  <a:lnTo>
                    <a:pt x="564" y="909"/>
                  </a:lnTo>
                  <a:lnTo>
                    <a:pt x="547" y="913"/>
                  </a:lnTo>
                  <a:cubicBezTo>
                    <a:pt x="531" y="917"/>
                    <a:pt x="510" y="917"/>
                    <a:pt x="485" y="917"/>
                  </a:cubicBezTo>
                  <a:cubicBezTo>
                    <a:pt x="361" y="917"/>
                    <a:pt x="352" y="880"/>
                    <a:pt x="352" y="772"/>
                  </a:cubicBezTo>
                  <a:lnTo>
                    <a:pt x="352" y="328"/>
                  </a:lnTo>
                  <a:lnTo>
                    <a:pt x="589" y="328"/>
                  </a:lnTo>
                  <a:lnTo>
                    <a:pt x="589" y="237"/>
                  </a:lnTo>
                  <a:lnTo>
                    <a:pt x="352" y="237"/>
                  </a:lnTo>
                  <a:lnTo>
                    <a:pt x="352" y="0"/>
                  </a:lnTo>
                  <a:lnTo>
                    <a:pt x="141" y="0"/>
                  </a:lnTo>
                  <a:lnTo>
                    <a:pt x="141" y="237"/>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4" name="Freeform 22"/>
            <p:cNvSpPr>
              <a:spLocks noChangeArrowheads="1"/>
            </p:cNvSpPr>
            <p:nvPr/>
          </p:nvSpPr>
          <p:spPr bwMode="auto">
            <a:xfrm>
              <a:off x="6850063" y="4206875"/>
              <a:ext cx="331787" cy="274638"/>
            </a:xfrm>
            <a:custGeom>
              <a:avLst/>
              <a:gdLst>
                <a:gd name="T0" fmla="*/ 705 w 921"/>
                <a:gd name="T1" fmla="*/ 248 h 764"/>
                <a:gd name="T2" fmla="*/ 920 w 921"/>
                <a:gd name="T3" fmla="*/ 0 h 764"/>
                <a:gd name="T4" fmla="*/ 701 w 921"/>
                <a:gd name="T5" fmla="*/ 0 h 764"/>
                <a:gd name="T6" fmla="*/ 497 w 921"/>
                <a:gd name="T7" fmla="*/ 236 h 764"/>
                <a:gd name="T8" fmla="*/ 319 w 921"/>
                <a:gd name="T9" fmla="*/ 0 h 764"/>
                <a:gd name="T10" fmla="*/ 0 w 921"/>
                <a:gd name="T11" fmla="*/ 0 h 764"/>
                <a:gd name="T12" fmla="*/ 0 w 921"/>
                <a:gd name="T13" fmla="*/ 62 h 764"/>
                <a:gd name="T14" fmla="*/ 12 w 921"/>
                <a:gd name="T15" fmla="*/ 62 h 764"/>
                <a:gd name="T16" fmla="*/ 211 w 921"/>
                <a:gd name="T17" fmla="*/ 178 h 764"/>
                <a:gd name="T18" fmla="*/ 344 w 921"/>
                <a:gd name="T19" fmla="*/ 352 h 764"/>
                <a:gd name="T20" fmla="*/ 128 w 921"/>
                <a:gd name="T21" fmla="*/ 601 h 764"/>
                <a:gd name="T22" fmla="*/ 348 w 921"/>
                <a:gd name="T23" fmla="*/ 601 h 764"/>
                <a:gd name="T24" fmla="*/ 443 w 921"/>
                <a:gd name="T25" fmla="*/ 489 h 764"/>
                <a:gd name="T26" fmla="*/ 651 w 921"/>
                <a:gd name="T27" fmla="*/ 763 h 764"/>
                <a:gd name="T28" fmla="*/ 900 w 921"/>
                <a:gd name="T29" fmla="*/ 763 h 764"/>
                <a:gd name="T30" fmla="*/ 506 w 921"/>
                <a:gd name="T31" fmla="*/ 248 h 764"/>
                <a:gd name="T32" fmla="*/ 705 w 921"/>
                <a:gd name="T33" fmla="*/ 248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21" h="764">
                  <a:moveTo>
                    <a:pt x="705" y="248"/>
                  </a:moveTo>
                  <a:lnTo>
                    <a:pt x="920" y="0"/>
                  </a:lnTo>
                  <a:lnTo>
                    <a:pt x="701" y="0"/>
                  </a:lnTo>
                  <a:lnTo>
                    <a:pt x="497" y="236"/>
                  </a:lnTo>
                  <a:lnTo>
                    <a:pt x="319" y="0"/>
                  </a:lnTo>
                  <a:lnTo>
                    <a:pt x="0" y="0"/>
                  </a:lnTo>
                  <a:lnTo>
                    <a:pt x="0" y="62"/>
                  </a:lnTo>
                  <a:lnTo>
                    <a:pt x="12" y="62"/>
                  </a:lnTo>
                  <a:cubicBezTo>
                    <a:pt x="120" y="70"/>
                    <a:pt x="145" y="87"/>
                    <a:pt x="211" y="178"/>
                  </a:cubicBezTo>
                  <a:lnTo>
                    <a:pt x="344" y="352"/>
                  </a:lnTo>
                  <a:lnTo>
                    <a:pt x="128" y="601"/>
                  </a:lnTo>
                  <a:lnTo>
                    <a:pt x="348" y="601"/>
                  </a:lnTo>
                  <a:lnTo>
                    <a:pt x="443" y="489"/>
                  </a:lnTo>
                  <a:lnTo>
                    <a:pt x="651" y="763"/>
                  </a:lnTo>
                  <a:lnTo>
                    <a:pt x="900" y="763"/>
                  </a:lnTo>
                  <a:lnTo>
                    <a:pt x="506" y="248"/>
                  </a:lnTo>
                  <a:lnTo>
                    <a:pt x="705" y="248"/>
                  </a:lnTo>
                </a:path>
              </a:pathLst>
            </a:custGeom>
            <a:grp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5" name="Freeform 23"/>
            <p:cNvSpPr>
              <a:spLocks noChangeArrowheads="1"/>
            </p:cNvSpPr>
            <p:nvPr/>
          </p:nvSpPr>
          <p:spPr bwMode="auto">
            <a:xfrm>
              <a:off x="7175500" y="4010025"/>
              <a:ext cx="176213" cy="111125"/>
            </a:xfrm>
            <a:custGeom>
              <a:avLst/>
              <a:gdLst>
                <a:gd name="T0" fmla="*/ 224 w 490"/>
                <a:gd name="T1" fmla="*/ 307 h 308"/>
                <a:gd name="T2" fmla="*/ 0 w 490"/>
                <a:gd name="T3" fmla="*/ 307 h 308"/>
                <a:gd name="T4" fmla="*/ 269 w 490"/>
                <a:gd name="T5" fmla="*/ 0 h 308"/>
                <a:gd name="T6" fmla="*/ 489 w 490"/>
                <a:gd name="T7" fmla="*/ 0 h 308"/>
                <a:gd name="T8" fmla="*/ 224 w 490"/>
                <a:gd name="T9" fmla="*/ 307 h 308"/>
              </a:gdLst>
              <a:ahLst/>
              <a:cxnLst>
                <a:cxn ang="0">
                  <a:pos x="T0" y="T1"/>
                </a:cxn>
                <a:cxn ang="0">
                  <a:pos x="T2" y="T3"/>
                </a:cxn>
                <a:cxn ang="0">
                  <a:pos x="T4" y="T5"/>
                </a:cxn>
                <a:cxn ang="0">
                  <a:pos x="T6" y="T7"/>
                </a:cxn>
                <a:cxn ang="0">
                  <a:pos x="T8" y="T9"/>
                </a:cxn>
              </a:cxnLst>
              <a:rect l="0" t="0" r="r" b="b"/>
              <a:pathLst>
                <a:path w="490" h="308">
                  <a:moveTo>
                    <a:pt x="224" y="307"/>
                  </a:moveTo>
                  <a:lnTo>
                    <a:pt x="0" y="307"/>
                  </a:lnTo>
                  <a:lnTo>
                    <a:pt x="269" y="0"/>
                  </a:lnTo>
                  <a:lnTo>
                    <a:pt x="489" y="0"/>
                  </a:lnTo>
                  <a:lnTo>
                    <a:pt x="224" y="307"/>
                  </a:lnTo>
                </a:path>
              </a:pathLst>
            </a:custGeom>
            <a:solidFill>
              <a:schemeClr val="accent2"/>
            </a:solidFill>
            <a:ln>
              <a:noFill/>
            </a:ln>
            <a:effectLst/>
            <a:extLst>
              <a:ext uri="{91240B29-F687-4f45-9708-019B960494DF}">
                <a14:hiddenLine xmlns:a14="http://schemas.microsoft.com/office/drawing/2010/main" xmlns="" w="9525" cap="flat">
                  <a:solidFill>
                    <a:srgbClr val="80808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38" name="TextBox 37"/>
          <p:cNvSpPr txBox="1"/>
          <p:nvPr userDrawn="1"/>
        </p:nvSpPr>
        <p:spPr>
          <a:xfrm>
            <a:off x="7048957" y="4911221"/>
            <a:ext cx="2055371" cy="215444"/>
          </a:xfrm>
          <a:prstGeom prst="rect">
            <a:avLst/>
          </a:prstGeom>
          <a:noFill/>
        </p:spPr>
        <p:txBody>
          <a:bodyPr wrap="none" rtlCol="0">
            <a:spAutoFit/>
          </a:bodyPr>
          <a:lstStyle/>
          <a:p>
            <a:pPr algn="r"/>
            <a:r>
              <a:rPr lang="en-US" sz="800" kern="1200" dirty="0">
                <a:solidFill>
                  <a:schemeClr val="tx1">
                    <a:lumMod val="40000"/>
                    <a:lumOff val="60000"/>
                    <a:alpha val="50000"/>
                  </a:schemeClr>
                </a:solidFill>
                <a:latin typeface="+mn-lt"/>
                <a:ea typeface="+mn-ea"/>
                <a:cs typeface="+mn-cs"/>
              </a:rPr>
              <a:t>© Hitachi, Ltd. 2017. All Rights Reserved</a:t>
            </a:r>
          </a:p>
        </p:txBody>
      </p:sp>
    </p:spTree>
    <p:extLst>
      <p:ext uri="{BB962C8B-B14F-4D97-AF65-F5344CB8AC3E}">
        <p14:creationId xmlns:p14="http://schemas.microsoft.com/office/powerpoint/2010/main" val="3802951142"/>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p:titleStyle>
    <p:bodyStyle>
      <a:lvl1pPr marL="280988" indent="-280988" algn="l" defTabSz="914400" rtl="0" eaLnBrk="1" latinLnBrk="0" hangingPunct="1">
        <a:lnSpc>
          <a:spcPct val="100000"/>
        </a:lnSpc>
        <a:spcBef>
          <a:spcPts val="1200"/>
        </a:spcBef>
        <a:spcAft>
          <a:spcPts val="600"/>
        </a:spcAft>
        <a:buClr>
          <a:schemeClr val="accent2"/>
        </a:buClr>
        <a:buFont typeface="Wingdings" charset="2"/>
        <a:buChar char="§"/>
        <a:defRPr lang="en-US" sz="2000" kern="1200" dirty="0" smtClean="0">
          <a:solidFill>
            <a:schemeClr val="tx1"/>
          </a:solidFill>
          <a:latin typeface="+mn-lt"/>
          <a:ea typeface="+mn-ea"/>
          <a:cs typeface="+mn-cs"/>
        </a:defRPr>
      </a:lvl1pPr>
      <a:lvl2pPr marL="574675" indent="-293688" algn="l" defTabSz="914400" rtl="0" eaLnBrk="1" latinLnBrk="0" hangingPunct="1">
        <a:lnSpc>
          <a:spcPct val="95000"/>
        </a:lnSpc>
        <a:spcBef>
          <a:spcPct val="20000"/>
        </a:spcBef>
        <a:spcAft>
          <a:spcPts val="800"/>
        </a:spcAft>
        <a:buFontTx/>
        <a:buChar char="‒"/>
        <a:defRPr lang="en-US" sz="1800" kern="1200" dirty="0" smtClean="0">
          <a:solidFill>
            <a:schemeClr val="tx1"/>
          </a:solidFill>
          <a:latin typeface="+mn-lt"/>
          <a:ea typeface="+mn-ea"/>
          <a:cs typeface="+mn-cs"/>
        </a:defRPr>
      </a:lvl2pPr>
      <a:lvl3pPr marL="855663" indent="-280988" algn="l" defTabSz="914400" rtl="0" eaLnBrk="1" latinLnBrk="0" hangingPunct="1">
        <a:lnSpc>
          <a:spcPct val="95000"/>
        </a:lnSpc>
        <a:spcBef>
          <a:spcPts val="0"/>
        </a:spcBef>
        <a:spcAft>
          <a:spcPts val="800"/>
        </a:spcAft>
        <a:buFontTx/>
        <a:buChar char="‒"/>
        <a:defRPr lang="en-US" sz="1600" kern="1200" dirty="0" smtClean="0">
          <a:solidFill>
            <a:schemeClr val="tx1"/>
          </a:solidFill>
          <a:latin typeface="+mn-lt"/>
          <a:ea typeface="+mn-ea"/>
          <a:cs typeface="+mn-cs"/>
        </a:defRPr>
      </a:lvl3pPr>
      <a:lvl4pPr marL="1090613" indent="-234950" algn="l" defTabSz="914400" rtl="0" eaLnBrk="1" latinLnBrk="0" hangingPunct="1">
        <a:lnSpc>
          <a:spcPct val="95000"/>
        </a:lnSpc>
        <a:spcBef>
          <a:spcPts val="0"/>
        </a:spcBef>
        <a:spcAft>
          <a:spcPts val="800"/>
        </a:spcAft>
        <a:buFontTx/>
        <a:buChar char="‒"/>
        <a:defRPr lang="en-US" sz="1400" kern="1200" dirty="0" smtClean="0">
          <a:solidFill>
            <a:schemeClr val="tx1"/>
          </a:solidFill>
          <a:latin typeface="+mn-lt"/>
          <a:ea typeface="+mn-ea"/>
          <a:cs typeface="+mn-cs"/>
        </a:defRPr>
      </a:lvl4pPr>
      <a:lvl5pPr marL="1312863" indent="-222250" algn="l" defTabSz="914400" rtl="0" eaLnBrk="1" latinLnBrk="0" hangingPunct="1">
        <a:lnSpc>
          <a:spcPct val="95000"/>
        </a:lnSpc>
        <a:spcBef>
          <a:spcPts val="0"/>
        </a:spcBef>
        <a:spcAft>
          <a:spcPts val="800"/>
        </a:spcAft>
        <a:buFontTx/>
        <a:buChar char="‒"/>
        <a:defRPr lang="en-US"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59000">
              <a:srgbClr val="0F1C46"/>
            </a:gs>
            <a:gs pos="0">
              <a:srgbClr val="143E67"/>
            </a:gs>
            <a:gs pos="76000">
              <a:srgbClr val="000123"/>
            </a:gs>
            <a:gs pos="99000">
              <a:srgbClr val="000123"/>
            </a:gs>
          </a:gsLst>
          <a:path path="circle">
            <a:fillToRect l="50000" t="50000" r="50000" b="50000"/>
          </a:path>
        </a:gra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16">
            <a:extLst>
              <a:ext uri="{28A0092B-C50C-407E-A947-70E740481C1C}">
                <a14:useLocalDpi xmlns:a14="http://schemas.microsoft.com/office/drawing/2010/main" val="0"/>
              </a:ext>
            </a:extLst>
          </a:blip>
          <a:srcRect/>
          <a:stretch/>
        </p:blipFill>
        <p:spPr>
          <a:xfrm>
            <a:off x="-4572" y="0"/>
            <a:ext cx="9144000" cy="5143500"/>
          </a:xfrm>
          <a:prstGeom prst="rect">
            <a:avLst/>
          </a:prstGeom>
        </p:spPr>
      </p:pic>
      <p:sp>
        <p:nvSpPr>
          <p:cNvPr id="2" name="Title Placeholder 1"/>
          <p:cNvSpPr>
            <a:spLocks noGrp="1"/>
          </p:cNvSpPr>
          <p:nvPr>
            <p:ph type="title"/>
          </p:nvPr>
        </p:nvSpPr>
        <p:spPr>
          <a:xfrm>
            <a:off x="329184" y="100584"/>
            <a:ext cx="8476488" cy="749808"/>
          </a:xfrm>
          <a:prstGeom prst="rect">
            <a:avLst/>
          </a:prstGeom>
        </p:spPr>
        <p:txBody>
          <a:bodyPr vert="horz" lIns="0" tIns="0" rIns="0" bIns="0" rtlCol="0" anchor="ctr">
            <a:noAutofit/>
          </a:bodyPr>
          <a:lstStyle/>
          <a:p>
            <a:r>
              <a:rPr lang="en-US" dirty="0"/>
              <a:t>Click to add slide title</a:t>
            </a:r>
          </a:p>
        </p:txBody>
      </p:sp>
      <p:sp>
        <p:nvSpPr>
          <p:cNvPr id="3" name="Text Placeholder 2"/>
          <p:cNvSpPr>
            <a:spLocks noGrp="1"/>
          </p:cNvSpPr>
          <p:nvPr>
            <p:ph type="body" idx="1"/>
          </p:nvPr>
        </p:nvSpPr>
        <p:spPr>
          <a:xfrm>
            <a:off x="329184" y="969264"/>
            <a:ext cx="8476488" cy="3520440"/>
          </a:xfrm>
          <a:prstGeom prst="rect">
            <a:avLst/>
          </a:prstGeom>
        </p:spPr>
        <p:txBody>
          <a:bodyPr vert="horz" lIns="0" tIns="0" rIns="0" bIns="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pentaho-HGC-logo-white.png"/>
          <p:cNvPicPr>
            <a:picLocks noChangeAspect="1"/>
          </p:cNvPicPr>
          <p:nvPr userDrawn="1"/>
        </p:nvPicPr>
        <p:blipFill>
          <a:blip r:embed="rId17"/>
          <a:stretch>
            <a:fillRect/>
          </a:stretch>
        </p:blipFill>
        <p:spPr>
          <a:xfrm>
            <a:off x="8054671" y="4795023"/>
            <a:ext cx="941912" cy="240854"/>
          </a:xfrm>
          <a:prstGeom prst="rect">
            <a:avLst/>
          </a:prstGeom>
        </p:spPr>
      </p:pic>
      <p:sp>
        <p:nvSpPr>
          <p:cNvPr id="17" name="TextBox 16"/>
          <p:cNvSpPr txBox="1"/>
          <p:nvPr userDrawn="1"/>
        </p:nvSpPr>
        <p:spPr>
          <a:xfrm>
            <a:off x="899609" y="3793204"/>
            <a:ext cx="202845" cy="123111"/>
          </a:xfrm>
          <a:prstGeom prst="rect">
            <a:avLst/>
          </a:prstGeom>
          <a:noFill/>
        </p:spPr>
        <p:txBody>
          <a:bodyPr wrap="none" lIns="0" tIns="0" rIns="0" bIns="0" rtlCol="0">
            <a:noAutofit/>
          </a:bodyPr>
          <a:lstStyle/>
          <a:p>
            <a:pPr algn="ctr"/>
            <a:fld id="{111F478C-84AE-4601-9BE4-60468A3A6C06}" type="slidenum">
              <a:rPr lang="en-US" sz="800" b="0" i="0" smtClean="0">
                <a:solidFill>
                  <a:schemeClr val="tx1">
                    <a:alpha val="50000"/>
                  </a:schemeClr>
                </a:solidFill>
                <a:latin typeface="Calibri Regular" charset="0"/>
              </a:rPr>
              <a:pPr algn="ctr"/>
              <a:t>‹#›</a:t>
            </a:fld>
            <a:endParaRPr lang="en-US" sz="800" b="0" i="0" dirty="0">
              <a:solidFill>
                <a:schemeClr val="tx1">
                  <a:alpha val="50000"/>
                </a:schemeClr>
              </a:solidFill>
              <a:latin typeface="Calibri Regular" charset="0"/>
            </a:endParaRPr>
          </a:p>
        </p:txBody>
      </p:sp>
      <p:sp>
        <p:nvSpPr>
          <p:cNvPr id="4" name="Slide Number Placeholder 3"/>
          <p:cNvSpPr>
            <a:spLocks noGrp="1"/>
          </p:cNvSpPr>
          <p:nvPr>
            <p:ph type="sldNum" sz="quarter" idx="4"/>
          </p:nvPr>
        </p:nvSpPr>
        <p:spPr>
          <a:xfrm>
            <a:off x="128016" y="4901184"/>
            <a:ext cx="201168" cy="118872"/>
          </a:xfrm>
          <a:prstGeom prst="rect">
            <a:avLst/>
          </a:prstGeom>
        </p:spPr>
        <p:txBody>
          <a:bodyPr vert="horz" lIns="0" tIns="0" rIns="0" bIns="45720" rtlCol="0" anchor="t" anchorCtr="0"/>
          <a:lstStyle>
            <a:lvl1pPr algn="ctr">
              <a:defRPr sz="800">
                <a:solidFill>
                  <a:schemeClr val="accent5">
                    <a:lumMod val="60000"/>
                    <a:lumOff val="40000"/>
                  </a:schemeClr>
                </a:solidFill>
              </a:defRPr>
            </a:lvl1pPr>
          </a:lstStyle>
          <a:p>
            <a:fld id="{BC5B01DA-9C6D-2A43-BADC-F344292766D0}" type="slidenum">
              <a:rPr lang="en-US"/>
              <a:pPr/>
              <a:t>‹#›</a:t>
            </a:fld>
            <a:endParaRPr lang="en-US"/>
          </a:p>
        </p:txBody>
      </p:sp>
      <p:sp>
        <p:nvSpPr>
          <p:cNvPr id="5" name="Footer Placeholder 4"/>
          <p:cNvSpPr>
            <a:spLocks noGrp="1"/>
          </p:cNvSpPr>
          <p:nvPr>
            <p:ph type="ftr" sz="quarter" idx="3"/>
          </p:nvPr>
        </p:nvSpPr>
        <p:spPr>
          <a:xfrm>
            <a:off x="329184" y="4663440"/>
            <a:ext cx="7580375" cy="356616"/>
          </a:xfrm>
          <a:prstGeom prst="rect">
            <a:avLst/>
          </a:prstGeom>
        </p:spPr>
        <p:txBody>
          <a:bodyPr vert="horz" lIns="0" tIns="0" rIns="0" bIns="0" rtlCol="0" anchor="b" anchorCtr="0"/>
          <a:lstStyle>
            <a:lvl1pPr algn="l">
              <a:defRPr sz="800">
                <a:solidFill>
                  <a:schemeClr val="accent5">
                    <a:lumMod val="60000"/>
                    <a:lumOff val="40000"/>
                  </a:schemeClr>
                </a:solidFill>
              </a:defRPr>
            </a:lvl1pPr>
          </a:lstStyle>
          <a:p>
            <a:endParaRPr lang="en-US"/>
          </a:p>
        </p:txBody>
      </p:sp>
    </p:spTree>
    <p:extLst>
      <p:ext uri="{BB962C8B-B14F-4D97-AF65-F5344CB8AC3E}">
        <p14:creationId xmlns:p14="http://schemas.microsoft.com/office/powerpoint/2010/main" val="2431322878"/>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Lst>
  <p:hf sldNum="0" hdr="0" dt="0"/>
  <p:txStyles>
    <p:titleStyle>
      <a:lvl1pPr algn="l" defTabSz="914400" rtl="0" eaLnBrk="1" latinLnBrk="0" hangingPunct="1">
        <a:lnSpc>
          <a:spcPct val="85000"/>
        </a:lnSpc>
        <a:spcBef>
          <a:spcPct val="0"/>
        </a:spcBef>
        <a:buNone/>
        <a:defRPr sz="2600" b="1" kern="1200">
          <a:solidFill>
            <a:schemeClr val="bg1"/>
          </a:solidFill>
          <a:latin typeface="+mn-lt"/>
          <a:ea typeface="+mj-ea"/>
          <a:cs typeface="+mj-cs"/>
        </a:defRPr>
      </a:lvl1pPr>
    </p:titleStyle>
    <p:bodyStyle>
      <a:lvl1pPr marL="171450" indent="-171450" algn="l" defTabSz="914400" rtl="0" eaLnBrk="1" latinLnBrk="0" hangingPunct="1">
        <a:lnSpc>
          <a:spcPct val="90000"/>
        </a:lnSpc>
        <a:spcBef>
          <a:spcPts val="1200"/>
        </a:spcBef>
        <a:spcAft>
          <a:spcPts val="0"/>
        </a:spcAft>
        <a:buClr>
          <a:schemeClr val="accent5">
            <a:lumMod val="60000"/>
            <a:lumOff val="40000"/>
          </a:schemeClr>
        </a:buClr>
        <a:buFont typeface="Arial"/>
        <a:buChar char="•"/>
        <a:tabLst/>
        <a:defRPr sz="2000" kern="1200">
          <a:solidFill>
            <a:schemeClr val="bg1"/>
          </a:solidFill>
          <a:latin typeface="+mn-lt"/>
          <a:ea typeface="+mn-ea"/>
          <a:cs typeface="+mn-cs"/>
        </a:defRPr>
      </a:lvl1pPr>
      <a:lvl2pPr marL="403225" indent="-169863" algn="l" defTabSz="914400" rtl="0" eaLnBrk="1" latinLnBrk="0" hangingPunct="1">
        <a:lnSpc>
          <a:spcPct val="90000"/>
        </a:lnSpc>
        <a:spcBef>
          <a:spcPts val="200"/>
        </a:spcBef>
        <a:buClr>
          <a:schemeClr val="accent5">
            <a:lumMod val="60000"/>
            <a:lumOff val="40000"/>
          </a:schemeClr>
        </a:buClr>
        <a:buFont typeface=".AppleSystemUIFont" charset="-120"/>
        <a:buChar char="–"/>
        <a:tabLst/>
        <a:defRPr sz="1800" kern="1200">
          <a:solidFill>
            <a:schemeClr val="bg1"/>
          </a:solidFill>
          <a:latin typeface="+mn-lt"/>
          <a:ea typeface="+mn-ea"/>
          <a:cs typeface="+mn-cs"/>
        </a:defRPr>
      </a:lvl2pPr>
      <a:lvl3pPr marL="514350" indent="-111125" algn="l" defTabSz="914400" rtl="0" eaLnBrk="1" latinLnBrk="0" hangingPunct="1">
        <a:lnSpc>
          <a:spcPct val="90000"/>
        </a:lnSpc>
        <a:spcBef>
          <a:spcPts val="200"/>
        </a:spcBef>
        <a:buClr>
          <a:schemeClr val="accent5">
            <a:lumMod val="60000"/>
            <a:lumOff val="40000"/>
          </a:schemeClr>
        </a:buClr>
        <a:buSzPct val="85000"/>
        <a:buFont typeface="Arial"/>
        <a:buChar char="•"/>
        <a:tabLst/>
        <a:defRPr sz="1600" kern="1200">
          <a:solidFill>
            <a:schemeClr val="bg1"/>
          </a:solidFill>
          <a:latin typeface="+mn-lt"/>
          <a:ea typeface="+mn-ea"/>
          <a:cs typeface="+mn-cs"/>
        </a:defRPr>
      </a:lvl3pPr>
      <a:lvl4pPr marL="746125" indent="-171450" algn="l" defTabSz="914400" rtl="0" eaLnBrk="1" latinLnBrk="0" hangingPunct="1">
        <a:lnSpc>
          <a:spcPct val="90000"/>
        </a:lnSpc>
        <a:spcBef>
          <a:spcPts val="200"/>
        </a:spcBef>
        <a:buClr>
          <a:schemeClr val="accent5">
            <a:lumMod val="60000"/>
            <a:lumOff val="40000"/>
          </a:schemeClr>
        </a:buClr>
        <a:buFont typeface=".AppleSystemUIFont" charset="-120"/>
        <a:buChar char="–"/>
        <a:tabLst/>
        <a:defRPr sz="1400" kern="1200">
          <a:solidFill>
            <a:schemeClr val="bg1"/>
          </a:solidFill>
          <a:latin typeface="+mn-lt"/>
          <a:ea typeface="+mn-ea"/>
          <a:cs typeface="+mn-cs"/>
        </a:defRPr>
      </a:lvl4pPr>
      <a:lvl5pPr marL="858838" indent="-112713" algn="l" defTabSz="914400" rtl="0" eaLnBrk="1" latinLnBrk="0" hangingPunct="1">
        <a:lnSpc>
          <a:spcPct val="90000"/>
        </a:lnSpc>
        <a:spcBef>
          <a:spcPts val="200"/>
        </a:spcBef>
        <a:buClr>
          <a:schemeClr val="accent5">
            <a:lumMod val="60000"/>
            <a:lumOff val="40000"/>
          </a:schemeClr>
        </a:buClr>
        <a:buSzPct val="85000"/>
        <a:buFont typeface="Arial"/>
        <a:buChar char="•"/>
        <a:tabLst/>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70CFBC-3C6E-42E6-AA7D-44015E2B13F0}"/>
              </a:ext>
            </a:extLst>
          </p:cNvPr>
          <p:cNvSpPr>
            <a:spLocks noGrp="1"/>
          </p:cNvSpPr>
          <p:nvPr>
            <p:ph type="ctrTitle"/>
          </p:nvPr>
        </p:nvSpPr>
        <p:spPr/>
        <p:txBody>
          <a:bodyPr/>
          <a:lstStyle/>
          <a:p>
            <a:r>
              <a:rPr lang="en-GB" dirty="0"/>
              <a:t>Demonstration : London Air Quality</a:t>
            </a:r>
          </a:p>
        </p:txBody>
      </p:sp>
    </p:spTree>
    <p:extLst>
      <p:ext uri="{BB962C8B-B14F-4D97-AF65-F5344CB8AC3E}">
        <p14:creationId xmlns:p14="http://schemas.microsoft.com/office/powerpoint/2010/main" val="3567471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00013"/>
            <a:ext cx="9144000" cy="750887"/>
          </a:xfrm>
        </p:spPr>
        <p:txBody>
          <a:bodyPr lIns="360000"/>
          <a:lstStyle/>
          <a:p>
            <a:r>
              <a:rPr lang="en-US" sz="2800" dirty="0">
                <a:solidFill>
                  <a:schemeClr val="bg1"/>
                </a:solidFill>
                <a:latin typeface="+mn-lt"/>
              </a:rPr>
              <a:t>Data Sources</a:t>
            </a:r>
          </a:p>
        </p:txBody>
      </p:sp>
      <p:sp>
        <p:nvSpPr>
          <p:cNvPr id="3" name="Content Placeholder 2"/>
          <p:cNvSpPr>
            <a:spLocks noGrp="1"/>
          </p:cNvSpPr>
          <p:nvPr>
            <p:ph sz="half" idx="4294967295"/>
          </p:nvPr>
        </p:nvSpPr>
        <p:spPr>
          <a:xfrm>
            <a:off x="0" y="969963"/>
            <a:ext cx="9144000" cy="1477328"/>
          </a:xfrm>
        </p:spPr>
        <p:txBody>
          <a:bodyPr lIns="360000"/>
          <a:lstStyle/>
          <a:p>
            <a:r>
              <a:rPr lang="en-US" dirty="0">
                <a:solidFill>
                  <a:schemeClr val="bg1"/>
                </a:solidFill>
              </a:rPr>
              <a:t>London Air Quality Network (96 stations across the city)</a:t>
            </a:r>
          </a:p>
          <a:p>
            <a:r>
              <a:rPr lang="en-US" dirty="0">
                <a:solidFill>
                  <a:schemeClr val="bg1"/>
                </a:solidFill>
              </a:rPr>
              <a:t>Road Traffic Counts (number and vehicle type)</a:t>
            </a:r>
          </a:p>
          <a:p>
            <a:r>
              <a:rPr lang="en-US" dirty="0">
                <a:solidFill>
                  <a:schemeClr val="bg1"/>
                </a:solidFill>
              </a:rPr>
              <a:t>Meteorological Parameters (wind, temperature, humidity)</a:t>
            </a:r>
          </a:p>
        </p:txBody>
      </p:sp>
      <p:pic>
        <p:nvPicPr>
          <p:cNvPr id="6" name="Picture 5">
            <a:extLst>
              <a:ext uri="{FF2B5EF4-FFF2-40B4-BE49-F238E27FC236}">
                <a16:creationId xmlns:a16="http://schemas.microsoft.com/office/drawing/2014/main" id="{8FF02741-DED5-4276-B910-1E8A750118F7}"/>
              </a:ext>
            </a:extLst>
          </p:cNvPr>
          <p:cNvPicPr>
            <a:picLocks noChangeAspect="1"/>
          </p:cNvPicPr>
          <p:nvPr/>
        </p:nvPicPr>
        <p:blipFill>
          <a:blip r:embed="rId3"/>
          <a:stretch>
            <a:fillRect/>
          </a:stretch>
        </p:blipFill>
        <p:spPr>
          <a:xfrm>
            <a:off x="986894" y="2620607"/>
            <a:ext cx="2847975" cy="495300"/>
          </a:xfrm>
          <a:prstGeom prst="rect">
            <a:avLst/>
          </a:prstGeom>
        </p:spPr>
      </p:pic>
      <p:pic>
        <p:nvPicPr>
          <p:cNvPr id="8" name="Picture 7">
            <a:extLst>
              <a:ext uri="{FF2B5EF4-FFF2-40B4-BE49-F238E27FC236}">
                <a16:creationId xmlns:a16="http://schemas.microsoft.com/office/drawing/2014/main" id="{49A4100B-CF31-42F5-AB31-B50F83639B1B}"/>
              </a:ext>
            </a:extLst>
          </p:cNvPr>
          <p:cNvPicPr>
            <a:picLocks noChangeAspect="1"/>
          </p:cNvPicPr>
          <p:nvPr/>
        </p:nvPicPr>
        <p:blipFill rotWithShape="1">
          <a:blip r:embed="rId4"/>
          <a:srcRect t="11868" b="14231"/>
          <a:stretch/>
        </p:blipFill>
        <p:spPr>
          <a:xfrm>
            <a:off x="986894" y="3690603"/>
            <a:ext cx="2847975" cy="701565"/>
          </a:xfrm>
          <a:prstGeom prst="rect">
            <a:avLst/>
          </a:prstGeom>
        </p:spPr>
      </p:pic>
      <p:pic>
        <p:nvPicPr>
          <p:cNvPr id="9" name="Picture 2" descr="https://upload.wikimedia.org/wikipedia/en/thumb/1/11/Department_for_Transport.svg/1200px-Department_for_Transport.svg.png">
            <a:extLst>
              <a:ext uri="{FF2B5EF4-FFF2-40B4-BE49-F238E27FC236}">
                <a16:creationId xmlns:a16="http://schemas.microsoft.com/office/drawing/2014/main" id="{8EC77952-0DAF-42F3-8BA0-44FCC3E6183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4495" y="2620607"/>
            <a:ext cx="2847975" cy="186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14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nodeType="withEffect">
                                  <p:stCondLst>
                                    <p:cond delay="0"/>
                                  </p:stCondLst>
                                  <p:childTnLst>
                                    <p:set>
                                      <p:cBhvr>
                                        <p:cTn id="12" dur="indefinite"/>
                                        <p:tgtEl>
                                          <p:spTgt spid="8"/>
                                        </p:tgtEl>
                                        <p:attrNameLst>
                                          <p:attrName>style.opacity</p:attrName>
                                        </p:attrNameLst>
                                      </p:cBhvr>
                                      <p:to>
                                        <p:strVal val="0.25"/>
                                      </p:to>
                                    </p:set>
                                    <p:animEffect filter="image" prLst="opacity: 0.25">
                                      <p:cBhvr rctx="IE">
                                        <p:cTn id="13" dur="indefinite"/>
                                        <p:tgtEl>
                                          <p:spTgt spid="8"/>
                                        </p:tgtEl>
                                      </p:cBhvr>
                                    </p:animEffect>
                                  </p:childTnLst>
                                </p:cTn>
                              </p:par>
                              <p:par>
                                <p:cTn id="14" presetID="9" presetClass="emph" presetSubtype="0" nodeType="withEffect">
                                  <p:stCondLst>
                                    <p:cond delay="0"/>
                                  </p:stCondLst>
                                  <p:childTnLst>
                                    <p:set>
                                      <p:cBhvr>
                                        <p:cTn id="15" dur="indefinite"/>
                                        <p:tgtEl>
                                          <p:spTgt spid="9"/>
                                        </p:tgtEl>
                                        <p:attrNameLst>
                                          <p:attrName>style.opacity</p:attrName>
                                        </p:attrNameLst>
                                      </p:cBhvr>
                                      <p:to>
                                        <p:strVal val="0.25"/>
                                      </p:to>
                                    </p:set>
                                    <p:animEffect filter="image" prLst="opacity: 0.25">
                                      <p:cBhvr rctx="IE">
                                        <p:cTn id="16" dur="indefinite"/>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cons-white-6.png">
            <a:extLst>
              <a:ext uri="{FF2B5EF4-FFF2-40B4-BE49-F238E27FC236}">
                <a16:creationId xmlns:a16="http://schemas.microsoft.com/office/drawing/2014/main" id="{293069B6-ED54-4B04-BDE8-2E955FE74718}"/>
              </a:ext>
            </a:extLst>
          </p:cNvPr>
          <p:cNvPicPr>
            <a:picLocks noChangeAspect="1"/>
          </p:cNvPicPr>
          <p:nvPr/>
        </p:nvPicPr>
        <p:blipFill rotWithShape="1">
          <a:blip r:embed="rId2" cstate="print">
            <a:alphaModFix amt="60000"/>
            <a:extLst>
              <a:ext uri="{28A0092B-C50C-407E-A947-70E740481C1C}">
                <a14:useLocalDpi xmlns:a14="http://schemas.microsoft.com/office/drawing/2010/main" val="0"/>
              </a:ext>
            </a:extLst>
          </a:blip>
          <a:srcRect/>
          <a:stretch/>
        </p:blipFill>
        <p:spPr>
          <a:xfrm>
            <a:off x="755198" y="769735"/>
            <a:ext cx="1001266" cy="708336"/>
          </a:xfrm>
          <a:prstGeom prst="rect">
            <a:avLst/>
          </a:prstGeom>
        </p:spPr>
      </p:pic>
      <p:pic>
        <p:nvPicPr>
          <p:cNvPr id="9" name="Picture 8" descr="icons-white-19.png">
            <a:extLst>
              <a:ext uri="{FF2B5EF4-FFF2-40B4-BE49-F238E27FC236}">
                <a16:creationId xmlns:a16="http://schemas.microsoft.com/office/drawing/2014/main" id="{D3D0225D-77FA-4428-B39C-148188355C89}"/>
              </a:ext>
            </a:extLst>
          </p:cNvPr>
          <p:cNvPicPr>
            <a:picLocks noChangeAspect="1"/>
          </p:cNvPicPr>
          <p:nvPr/>
        </p:nvPicPr>
        <p:blipFill rotWithShape="1">
          <a:blip r:embed="rId3" cstate="print">
            <a:alphaModFix amt="60000"/>
            <a:extLst>
              <a:ext uri="{28A0092B-C50C-407E-A947-70E740481C1C}">
                <a14:useLocalDpi xmlns:a14="http://schemas.microsoft.com/office/drawing/2010/main" val="0"/>
              </a:ext>
            </a:extLst>
          </a:blip>
          <a:srcRect t="5316" r="34695"/>
          <a:stretch/>
        </p:blipFill>
        <p:spPr>
          <a:xfrm>
            <a:off x="854598" y="1994914"/>
            <a:ext cx="772666" cy="896211"/>
          </a:xfrm>
          <a:prstGeom prst="rect">
            <a:avLst/>
          </a:prstGeom>
        </p:spPr>
      </p:pic>
      <p:pic>
        <p:nvPicPr>
          <p:cNvPr id="10" name="Picture 9" descr="icons-white-14.png">
            <a:extLst>
              <a:ext uri="{FF2B5EF4-FFF2-40B4-BE49-F238E27FC236}">
                <a16:creationId xmlns:a16="http://schemas.microsoft.com/office/drawing/2014/main" id="{28F54A56-52C0-438E-838B-FE0FCCF80702}"/>
              </a:ext>
            </a:extLst>
          </p:cNvPr>
          <p:cNvPicPr>
            <a:picLocks noChangeAspect="1"/>
          </p:cNvPicPr>
          <p:nvPr/>
        </p:nvPicPr>
        <p:blipFill rotWithShape="1">
          <a:blip r:embed="rId4" cstate="print">
            <a:alphaModFix amt="60000"/>
            <a:extLst>
              <a:ext uri="{28A0092B-C50C-407E-A947-70E740481C1C}">
                <a14:useLocalDpi xmlns:a14="http://schemas.microsoft.com/office/drawing/2010/main" val="0"/>
              </a:ext>
            </a:extLst>
          </a:blip>
          <a:srcRect/>
          <a:stretch/>
        </p:blipFill>
        <p:spPr>
          <a:xfrm rot="16200000">
            <a:off x="2796915" y="1933663"/>
            <a:ext cx="1016300" cy="1018711"/>
          </a:xfrm>
          <a:prstGeom prst="rect">
            <a:avLst/>
          </a:prstGeom>
        </p:spPr>
      </p:pic>
      <p:pic>
        <p:nvPicPr>
          <p:cNvPr id="11" name="Picture 10" descr="icons-white-34.png">
            <a:extLst>
              <a:ext uri="{FF2B5EF4-FFF2-40B4-BE49-F238E27FC236}">
                <a16:creationId xmlns:a16="http://schemas.microsoft.com/office/drawing/2014/main" id="{4D00CDB4-D153-4E64-A932-25A9139784D8}"/>
              </a:ext>
            </a:extLst>
          </p:cNvPr>
          <p:cNvPicPr>
            <a:picLocks noChangeAspect="1"/>
          </p:cNvPicPr>
          <p:nvPr/>
        </p:nvPicPr>
        <p:blipFill>
          <a:blip r:embed="rId5" cstate="print">
            <a:alphaModFix amt="60000"/>
            <a:extLst>
              <a:ext uri="{28A0092B-C50C-407E-A947-70E740481C1C}">
                <a14:useLocalDpi xmlns:a14="http://schemas.microsoft.com/office/drawing/2010/main" val="0"/>
              </a:ext>
            </a:extLst>
          </a:blip>
          <a:stretch>
            <a:fillRect/>
          </a:stretch>
        </p:blipFill>
        <p:spPr>
          <a:xfrm>
            <a:off x="786807" y="3519994"/>
            <a:ext cx="908248" cy="726599"/>
          </a:xfrm>
          <a:prstGeom prst="rect">
            <a:avLst/>
          </a:prstGeom>
        </p:spPr>
      </p:pic>
      <p:pic>
        <p:nvPicPr>
          <p:cNvPr id="12" name="Picture 11" descr="icons-white-17.png">
            <a:extLst>
              <a:ext uri="{FF2B5EF4-FFF2-40B4-BE49-F238E27FC236}">
                <a16:creationId xmlns:a16="http://schemas.microsoft.com/office/drawing/2014/main" id="{6C13EF4E-6ACA-4DBC-BA05-B87695D6E74E}"/>
              </a:ext>
            </a:extLst>
          </p:cNvPr>
          <p:cNvPicPr>
            <a:picLocks noChangeAspect="1"/>
          </p:cNvPicPr>
          <p:nvPr/>
        </p:nvPicPr>
        <p:blipFill rotWithShape="1">
          <a:blip r:embed="rId6" cstate="print">
            <a:alphaModFix amt="60000"/>
            <a:extLst>
              <a:ext uri="{28A0092B-C50C-407E-A947-70E740481C1C}">
                <a14:useLocalDpi xmlns:a14="http://schemas.microsoft.com/office/drawing/2010/main" val="0"/>
              </a:ext>
            </a:extLst>
          </a:blip>
          <a:srcRect/>
          <a:stretch/>
        </p:blipFill>
        <p:spPr>
          <a:xfrm>
            <a:off x="6979919" y="1977700"/>
            <a:ext cx="1135381" cy="930639"/>
          </a:xfrm>
          <a:prstGeom prst="rect">
            <a:avLst/>
          </a:prstGeom>
        </p:spPr>
      </p:pic>
      <p:pic>
        <p:nvPicPr>
          <p:cNvPr id="13" name="Picture 12" descr="icons-white-37.png">
            <a:extLst>
              <a:ext uri="{FF2B5EF4-FFF2-40B4-BE49-F238E27FC236}">
                <a16:creationId xmlns:a16="http://schemas.microsoft.com/office/drawing/2014/main" id="{4045DF31-5330-49F6-B940-954D30428634}"/>
              </a:ext>
            </a:extLst>
          </p:cNvPr>
          <p:cNvPicPr>
            <a:picLocks noChangeAspect="1"/>
          </p:cNvPicPr>
          <p:nvPr/>
        </p:nvPicPr>
        <p:blipFill rotWithShape="1">
          <a:blip r:embed="rId7" cstate="print">
            <a:alphaModFix amt="60000"/>
            <a:extLst>
              <a:ext uri="{28A0092B-C50C-407E-A947-70E740481C1C}">
                <a14:useLocalDpi xmlns:a14="http://schemas.microsoft.com/office/drawing/2010/main" val="0"/>
              </a:ext>
            </a:extLst>
          </a:blip>
          <a:srcRect l="25582" r="13172"/>
          <a:stretch/>
        </p:blipFill>
        <p:spPr>
          <a:xfrm rot="16200000">
            <a:off x="4947583" y="1837854"/>
            <a:ext cx="926591" cy="1210331"/>
          </a:xfrm>
          <a:prstGeom prst="rect">
            <a:avLst/>
          </a:prstGeom>
        </p:spPr>
      </p:pic>
      <p:cxnSp>
        <p:nvCxnSpPr>
          <p:cNvPr id="15" name="Straight Arrow Connector 14">
            <a:extLst>
              <a:ext uri="{FF2B5EF4-FFF2-40B4-BE49-F238E27FC236}">
                <a16:creationId xmlns:a16="http://schemas.microsoft.com/office/drawing/2014/main" id="{BBB4E4A9-2264-48C7-A54F-7932031836BC}"/>
              </a:ext>
            </a:extLst>
          </p:cNvPr>
          <p:cNvCxnSpPr>
            <a:cxnSpLocks/>
          </p:cNvCxnSpPr>
          <p:nvPr/>
        </p:nvCxnSpPr>
        <p:spPr>
          <a:xfrm>
            <a:off x="1831834" y="1463040"/>
            <a:ext cx="896241" cy="53187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9" name="Straight Arrow Connector 18">
            <a:extLst>
              <a:ext uri="{FF2B5EF4-FFF2-40B4-BE49-F238E27FC236}">
                <a16:creationId xmlns:a16="http://schemas.microsoft.com/office/drawing/2014/main" id="{14341965-E149-4CC7-AD0B-43EC543B2EC6}"/>
              </a:ext>
            </a:extLst>
          </p:cNvPr>
          <p:cNvCxnSpPr>
            <a:cxnSpLocks/>
          </p:cNvCxnSpPr>
          <p:nvPr/>
        </p:nvCxnSpPr>
        <p:spPr>
          <a:xfrm>
            <a:off x="3814421" y="2419295"/>
            <a:ext cx="803299"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a:extLst>
              <a:ext uri="{FF2B5EF4-FFF2-40B4-BE49-F238E27FC236}">
                <a16:creationId xmlns:a16="http://schemas.microsoft.com/office/drawing/2014/main" id="{EEF7C6CD-95B9-463B-B8CF-7EC53CBA6F57}"/>
              </a:ext>
            </a:extLst>
          </p:cNvPr>
          <p:cNvCxnSpPr>
            <a:cxnSpLocks/>
          </p:cNvCxnSpPr>
          <p:nvPr/>
        </p:nvCxnSpPr>
        <p:spPr>
          <a:xfrm>
            <a:off x="6176620" y="2419295"/>
            <a:ext cx="803299"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14" name="Straight Arrow Connector 13">
            <a:extLst>
              <a:ext uri="{FF2B5EF4-FFF2-40B4-BE49-F238E27FC236}">
                <a16:creationId xmlns:a16="http://schemas.microsoft.com/office/drawing/2014/main" id="{B7865C01-1759-4777-BB10-CC7160A2B7FD}"/>
              </a:ext>
            </a:extLst>
          </p:cNvPr>
          <p:cNvCxnSpPr>
            <a:cxnSpLocks/>
          </p:cNvCxnSpPr>
          <p:nvPr/>
        </p:nvCxnSpPr>
        <p:spPr>
          <a:xfrm>
            <a:off x="1865651" y="2419295"/>
            <a:ext cx="862424"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6" name="Title 4">
            <a:extLst>
              <a:ext uri="{FF2B5EF4-FFF2-40B4-BE49-F238E27FC236}">
                <a16:creationId xmlns:a16="http://schemas.microsoft.com/office/drawing/2014/main" id="{E4A7FB2A-478C-49F2-96BB-ED1FFC8A6188}"/>
              </a:ext>
            </a:extLst>
          </p:cNvPr>
          <p:cNvSpPr txBox="1">
            <a:spLocks/>
          </p:cNvSpPr>
          <p:nvPr/>
        </p:nvSpPr>
        <p:spPr>
          <a:xfrm>
            <a:off x="0" y="100013"/>
            <a:ext cx="9144000" cy="750887"/>
          </a:xfrm>
          <a:prstGeom prst="rect">
            <a:avLst/>
          </a:prstGeom>
        </p:spPr>
        <p:txBody>
          <a:bodyPr vert="horz" lIns="360000" tIns="0" rIns="91440" bIns="0" rtlCol="0" anchor="ctr">
            <a:normAutofit/>
          </a:bodyPr>
          <a:lst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a:lstStyle>
          <a:p>
            <a:r>
              <a:rPr lang="en-GB" sz="2800" dirty="0">
                <a:solidFill>
                  <a:schemeClr val="bg1"/>
                </a:solidFill>
                <a:latin typeface="+mn-lt"/>
              </a:rPr>
              <a:t>Collecting, Preparing and Visualising</a:t>
            </a:r>
          </a:p>
        </p:txBody>
      </p:sp>
    </p:spTree>
    <p:extLst>
      <p:ext uri="{BB962C8B-B14F-4D97-AF65-F5344CB8AC3E}">
        <p14:creationId xmlns:p14="http://schemas.microsoft.com/office/powerpoint/2010/main" val="74316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mv="urn:schemas-microsoft-com:mac:vml"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770CFBC-3C6E-42E6-AA7D-44015E2B13F0}"/>
              </a:ext>
            </a:extLst>
          </p:cNvPr>
          <p:cNvSpPr>
            <a:spLocks noGrp="1"/>
          </p:cNvSpPr>
          <p:nvPr>
            <p:ph type="ctrTitle"/>
          </p:nvPr>
        </p:nvSpPr>
        <p:spPr/>
        <p:txBody>
          <a:bodyPr/>
          <a:lstStyle/>
          <a:p>
            <a:r>
              <a:rPr lang="en-GB" dirty="0"/>
              <a:t>Demonstration : Big Data &amp; AEL</a:t>
            </a:r>
          </a:p>
        </p:txBody>
      </p:sp>
    </p:spTree>
    <p:extLst>
      <p:ext uri="{BB962C8B-B14F-4D97-AF65-F5344CB8AC3E}">
        <p14:creationId xmlns:p14="http://schemas.microsoft.com/office/powerpoint/2010/main" val="1728703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100013"/>
            <a:ext cx="9144000" cy="750887"/>
          </a:xfrm>
        </p:spPr>
        <p:txBody>
          <a:bodyPr lIns="360000"/>
          <a:lstStyle/>
          <a:p>
            <a:r>
              <a:rPr lang="en-US" sz="2800" dirty="0">
                <a:solidFill>
                  <a:schemeClr val="bg1"/>
                </a:solidFill>
                <a:latin typeface="+mn-lt"/>
              </a:rPr>
              <a:t>EU Air Quality Directives</a:t>
            </a:r>
          </a:p>
        </p:txBody>
      </p:sp>
      <p:sp>
        <p:nvSpPr>
          <p:cNvPr id="3" name="Content Placeholder 2"/>
          <p:cNvSpPr>
            <a:spLocks noGrp="1"/>
          </p:cNvSpPr>
          <p:nvPr>
            <p:ph sz="half" idx="4294967295"/>
          </p:nvPr>
        </p:nvSpPr>
        <p:spPr>
          <a:xfrm>
            <a:off x="0" y="1686893"/>
            <a:ext cx="9144000" cy="1769715"/>
          </a:xfrm>
        </p:spPr>
        <p:txBody>
          <a:bodyPr lIns="360000"/>
          <a:lstStyle/>
          <a:p>
            <a:pPr marL="0" indent="0">
              <a:buNone/>
            </a:pPr>
            <a:r>
              <a:rPr lang="en-GB" i="1" dirty="0">
                <a:solidFill>
                  <a:schemeClr val="bg1"/>
                </a:solidFill>
              </a:rPr>
              <a:t>“Humans can be adversely affected by exposure to air pollutants in ambient air. In response, the European Union has developed an extensive body of legislation which establishes health based standards and objectives for a number of pollutants present in the air.”</a:t>
            </a:r>
          </a:p>
          <a:p>
            <a:pPr marL="0" indent="0" algn="r">
              <a:buNone/>
            </a:pPr>
            <a:r>
              <a:rPr lang="en-US" sz="1400" i="1" u="sng" dirty="0">
                <a:solidFill>
                  <a:schemeClr val="bg1">
                    <a:lumMod val="50000"/>
                  </a:schemeClr>
                </a:solidFill>
              </a:rPr>
              <a:t>http://ec.europa.eu/environment/air/quality/standards.htm</a:t>
            </a:r>
          </a:p>
        </p:txBody>
      </p:sp>
    </p:spTree>
    <p:extLst>
      <p:ext uri="{BB962C8B-B14F-4D97-AF65-F5344CB8AC3E}">
        <p14:creationId xmlns:p14="http://schemas.microsoft.com/office/powerpoint/2010/main" val="179248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811BDA1-CF69-470E-8FB5-06579387A65A}"/>
              </a:ext>
            </a:extLst>
          </p:cNvPr>
          <p:cNvGraphicFramePr>
            <a:graphicFrameLocks noGrp="1"/>
          </p:cNvGraphicFramePr>
          <p:nvPr>
            <p:extLst>
              <p:ext uri="{D42A27DB-BD31-4B8C-83A1-F6EECF244321}">
                <p14:modId xmlns:p14="http://schemas.microsoft.com/office/powerpoint/2010/main" val="3573228377"/>
              </p:ext>
            </p:extLst>
          </p:nvPr>
        </p:nvGraphicFramePr>
        <p:xfrm>
          <a:off x="1852083" y="1348416"/>
          <a:ext cx="5439835" cy="795465"/>
        </p:xfrm>
        <a:graphic>
          <a:graphicData uri="http://schemas.openxmlformats.org/drawingml/2006/table">
            <a:tbl>
              <a:tblPr/>
              <a:tblGrid>
                <a:gridCol w="1669576">
                  <a:extLst>
                    <a:ext uri="{9D8B030D-6E8A-4147-A177-3AD203B41FA5}">
                      <a16:colId xmlns:a16="http://schemas.microsoft.com/office/drawing/2014/main" val="3159806354"/>
                    </a:ext>
                  </a:extLst>
                </a:gridCol>
                <a:gridCol w="1873885">
                  <a:extLst>
                    <a:ext uri="{9D8B030D-6E8A-4147-A177-3AD203B41FA5}">
                      <a16:colId xmlns:a16="http://schemas.microsoft.com/office/drawing/2014/main" val="3614882813"/>
                    </a:ext>
                  </a:extLst>
                </a:gridCol>
                <a:gridCol w="1896374">
                  <a:extLst>
                    <a:ext uri="{9D8B030D-6E8A-4147-A177-3AD203B41FA5}">
                      <a16:colId xmlns:a16="http://schemas.microsoft.com/office/drawing/2014/main" val="1190233243"/>
                    </a:ext>
                  </a:extLst>
                </a:gridCol>
              </a:tblGrid>
              <a:tr h="521145">
                <a:tc>
                  <a:txBody>
                    <a:bodyPr/>
                    <a:lstStyle/>
                    <a:p>
                      <a:pPr algn="l"/>
                      <a:r>
                        <a:rPr lang="en-GB" b="1" i="1" dirty="0">
                          <a:solidFill>
                            <a:schemeClr val="accent4">
                              <a:lumMod val="60000"/>
                              <a:lumOff val="40000"/>
                            </a:schemeClr>
                          </a:solidFill>
                        </a:rPr>
                        <a:t>Pollutant</a:t>
                      </a:r>
                      <a:endParaRPr lang="en-GB" dirty="0">
                        <a:solidFill>
                          <a:schemeClr val="accent4">
                            <a:lumMod val="60000"/>
                            <a:lumOff val="40000"/>
                          </a:schemeClr>
                        </a:solidFill>
                      </a:endParaRPr>
                    </a:p>
                  </a:txBody>
                  <a:tcPr marL="0" marR="0" marT="0" marB="0" anchor="ctr">
                    <a:lnL>
                      <a:noFill/>
                    </a:lnL>
                    <a:lnR>
                      <a:noFill/>
                    </a:lnR>
                    <a:lnT>
                      <a:noFill/>
                    </a:lnT>
                    <a:lnB>
                      <a:noFill/>
                    </a:lnB>
                  </a:tcPr>
                </a:tc>
                <a:tc>
                  <a:txBody>
                    <a:bodyPr/>
                    <a:lstStyle/>
                    <a:p>
                      <a:pPr algn="l"/>
                      <a:r>
                        <a:rPr lang="en-GB" b="1" i="1" dirty="0">
                          <a:solidFill>
                            <a:schemeClr val="accent4">
                              <a:lumMod val="60000"/>
                              <a:lumOff val="40000"/>
                            </a:schemeClr>
                          </a:solidFill>
                        </a:rPr>
                        <a:t>Concentration</a:t>
                      </a:r>
                      <a:endParaRPr lang="en-GB" dirty="0">
                        <a:solidFill>
                          <a:schemeClr val="accent4">
                            <a:lumMod val="60000"/>
                            <a:lumOff val="40000"/>
                          </a:schemeClr>
                        </a:solidFill>
                      </a:endParaRPr>
                    </a:p>
                  </a:txBody>
                  <a:tcPr marL="0" marR="0" marT="0" marB="0" anchor="ctr">
                    <a:lnL>
                      <a:noFill/>
                    </a:lnL>
                    <a:lnR>
                      <a:noFill/>
                    </a:lnR>
                    <a:lnT>
                      <a:noFill/>
                    </a:lnT>
                    <a:lnB>
                      <a:noFill/>
                    </a:lnB>
                  </a:tcPr>
                </a:tc>
                <a:tc>
                  <a:txBody>
                    <a:bodyPr/>
                    <a:lstStyle/>
                    <a:p>
                      <a:pPr algn="l"/>
                      <a:r>
                        <a:rPr lang="en-GB" b="1" i="1" dirty="0">
                          <a:solidFill>
                            <a:schemeClr val="accent4">
                              <a:lumMod val="60000"/>
                              <a:lumOff val="40000"/>
                            </a:schemeClr>
                          </a:solidFill>
                        </a:rPr>
                        <a:t>Averaging period</a:t>
                      </a:r>
                      <a:endParaRPr lang="en-GB" dirty="0">
                        <a:solidFill>
                          <a:schemeClr val="accent4">
                            <a:lumMod val="60000"/>
                            <a:lumOff val="40000"/>
                          </a:schemeClr>
                        </a:solidFill>
                      </a:endParaRPr>
                    </a:p>
                  </a:txBody>
                  <a:tcPr marL="0" marR="0" marT="0" marB="0" anchor="ctr">
                    <a:lnL>
                      <a:noFill/>
                    </a:lnL>
                    <a:lnR>
                      <a:noFill/>
                    </a:lnR>
                    <a:lnT>
                      <a:noFill/>
                    </a:lnT>
                    <a:lnB>
                      <a:noFill/>
                    </a:lnB>
                  </a:tcPr>
                </a:tc>
                <a:extLst>
                  <a:ext uri="{0D108BD9-81ED-4DB2-BD59-A6C34878D82A}">
                    <a16:rowId xmlns:a16="http://schemas.microsoft.com/office/drawing/2014/main" val="1550489084"/>
                  </a:ext>
                </a:extLst>
              </a:tr>
              <a:tr h="196657">
                <a:tc>
                  <a:txBody>
                    <a:bodyPr/>
                    <a:lstStyle/>
                    <a:p>
                      <a:r>
                        <a:rPr lang="en-GB">
                          <a:solidFill>
                            <a:schemeClr val="accent4"/>
                          </a:solidFill>
                          <a:effectLst/>
                        </a:rPr>
                        <a:t>PM10</a:t>
                      </a:r>
                    </a:p>
                  </a:txBody>
                  <a:tcPr marL="0" marR="0" marT="0" marB="0" anchor="ctr">
                    <a:lnL>
                      <a:noFill/>
                    </a:lnL>
                    <a:lnR>
                      <a:noFill/>
                    </a:lnR>
                    <a:lnT>
                      <a:noFill/>
                    </a:lnT>
                    <a:lnB>
                      <a:noFill/>
                    </a:lnB>
                  </a:tcPr>
                </a:tc>
                <a:tc>
                  <a:txBody>
                    <a:bodyPr/>
                    <a:lstStyle/>
                    <a:p>
                      <a:r>
                        <a:rPr lang="en-GB" dirty="0">
                          <a:solidFill>
                            <a:schemeClr val="accent4"/>
                          </a:solidFill>
                          <a:effectLst/>
                        </a:rPr>
                        <a:t>50 µg/m3</a:t>
                      </a:r>
                    </a:p>
                  </a:txBody>
                  <a:tcPr marL="0" marR="0" marT="0" marB="0" anchor="ctr">
                    <a:lnL>
                      <a:noFill/>
                    </a:lnL>
                    <a:lnR>
                      <a:noFill/>
                    </a:lnR>
                    <a:lnT>
                      <a:noFill/>
                    </a:lnT>
                    <a:lnB>
                      <a:noFill/>
                    </a:lnB>
                  </a:tcPr>
                </a:tc>
                <a:tc>
                  <a:txBody>
                    <a:bodyPr/>
                    <a:lstStyle/>
                    <a:p>
                      <a:r>
                        <a:rPr lang="en-GB" dirty="0">
                          <a:solidFill>
                            <a:schemeClr val="accent4"/>
                          </a:solidFill>
                          <a:effectLst/>
                        </a:rPr>
                        <a:t>24 hours</a:t>
                      </a:r>
                    </a:p>
                  </a:txBody>
                  <a:tcPr marL="0" marR="0" marT="0" marB="0" anchor="ctr">
                    <a:lnL>
                      <a:noFill/>
                    </a:lnL>
                    <a:lnR>
                      <a:noFill/>
                    </a:lnR>
                    <a:lnT>
                      <a:noFill/>
                    </a:lnT>
                    <a:lnB>
                      <a:noFill/>
                    </a:lnB>
                  </a:tcPr>
                </a:tc>
                <a:extLst>
                  <a:ext uri="{0D108BD9-81ED-4DB2-BD59-A6C34878D82A}">
                    <a16:rowId xmlns:a16="http://schemas.microsoft.com/office/drawing/2014/main" val="2232287849"/>
                  </a:ext>
                </a:extLst>
              </a:tr>
            </a:tbl>
          </a:graphicData>
        </a:graphic>
      </p:graphicFrame>
      <p:sp>
        <p:nvSpPr>
          <p:cNvPr id="3" name="Title 4">
            <a:extLst>
              <a:ext uri="{FF2B5EF4-FFF2-40B4-BE49-F238E27FC236}">
                <a16:creationId xmlns:a16="http://schemas.microsoft.com/office/drawing/2014/main" id="{C3A8D743-848E-43B6-9E1D-F8614504B487}"/>
              </a:ext>
            </a:extLst>
          </p:cNvPr>
          <p:cNvSpPr txBox="1">
            <a:spLocks/>
          </p:cNvSpPr>
          <p:nvPr/>
        </p:nvSpPr>
        <p:spPr>
          <a:xfrm>
            <a:off x="0" y="100012"/>
            <a:ext cx="9144000" cy="750887"/>
          </a:xfrm>
          <a:prstGeom prst="rect">
            <a:avLst/>
          </a:prstGeom>
        </p:spPr>
        <p:txBody>
          <a:bodyPr vert="horz" lIns="360000" tIns="0" rIns="91440" bIns="0" rtlCol="0" anchor="ctr">
            <a:normAutofit/>
          </a:bodyPr>
          <a:lstStyle>
            <a:lvl1pPr algn="l" defTabSz="914400" rtl="0" eaLnBrk="1" latinLnBrk="0" hangingPunct="1">
              <a:lnSpc>
                <a:spcPct val="85000"/>
              </a:lnSpc>
              <a:spcBef>
                <a:spcPct val="0"/>
              </a:spcBef>
              <a:buNone/>
              <a:defRPr lang="en-US" sz="2400" b="1" kern="1200" cap="none" dirty="0" smtClean="0">
                <a:solidFill>
                  <a:schemeClr val="tx1"/>
                </a:solidFill>
                <a:latin typeface="+mj-lt"/>
                <a:ea typeface="+mj-ea"/>
                <a:cs typeface="+mj-cs"/>
              </a:defRPr>
            </a:lvl1pPr>
          </a:lstStyle>
          <a:p>
            <a:r>
              <a:rPr lang="en-GB" dirty="0">
                <a:solidFill>
                  <a:schemeClr val="bg1"/>
                </a:solidFill>
                <a:latin typeface="+mn-lt"/>
              </a:rPr>
              <a:t>Leveraging Pentaho to Calculate a Rolling Average</a:t>
            </a:r>
          </a:p>
        </p:txBody>
      </p:sp>
      <p:pic>
        <p:nvPicPr>
          <p:cNvPr id="14" name="Picture 13" descr="icons-white-6.png">
            <a:extLst>
              <a:ext uri="{FF2B5EF4-FFF2-40B4-BE49-F238E27FC236}">
                <a16:creationId xmlns:a16="http://schemas.microsoft.com/office/drawing/2014/main" id="{E96C26DA-9C5D-4B4B-A044-E7D0C52CADA0}"/>
              </a:ext>
            </a:extLst>
          </p:cNvPr>
          <p:cNvPicPr>
            <a:picLocks noChangeAspect="1"/>
          </p:cNvPicPr>
          <p:nvPr/>
        </p:nvPicPr>
        <p:blipFill rotWithShape="1">
          <a:blip r:embed="rId2" cstate="print">
            <a:alphaModFix amt="60000"/>
            <a:extLst>
              <a:ext uri="{28A0092B-C50C-407E-A947-70E740481C1C}">
                <a14:useLocalDpi xmlns:a14="http://schemas.microsoft.com/office/drawing/2010/main" val="0"/>
              </a:ext>
            </a:extLst>
          </a:blip>
          <a:srcRect/>
          <a:stretch/>
        </p:blipFill>
        <p:spPr>
          <a:xfrm>
            <a:off x="887243" y="2999619"/>
            <a:ext cx="1001266" cy="786028"/>
          </a:xfrm>
          <a:prstGeom prst="rect">
            <a:avLst/>
          </a:prstGeom>
        </p:spPr>
      </p:pic>
      <p:pic>
        <p:nvPicPr>
          <p:cNvPr id="17" name="Picture 16" descr="icons-white-17.png">
            <a:extLst>
              <a:ext uri="{FF2B5EF4-FFF2-40B4-BE49-F238E27FC236}">
                <a16:creationId xmlns:a16="http://schemas.microsoft.com/office/drawing/2014/main" id="{8AC5E324-00B3-4C3E-B54B-2658F2BB5D5E}"/>
              </a:ext>
            </a:extLst>
          </p:cNvPr>
          <p:cNvPicPr>
            <a:picLocks noChangeAspect="1"/>
          </p:cNvPicPr>
          <p:nvPr/>
        </p:nvPicPr>
        <p:blipFill rotWithShape="1">
          <a:blip r:embed="rId3" cstate="print">
            <a:alphaModFix amt="60000"/>
            <a:extLst>
              <a:ext uri="{28A0092B-C50C-407E-A947-70E740481C1C}">
                <a14:useLocalDpi xmlns:a14="http://schemas.microsoft.com/office/drawing/2010/main" val="0"/>
              </a:ext>
            </a:extLst>
          </a:blip>
          <a:srcRect/>
          <a:stretch/>
        </p:blipFill>
        <p:spPr>
          <a:xfrm>
            <a:off x="7055289" y="2997596"/>
            <a:ext cx="1135381" cy="930639"/>
          </a:xfrm>
          <a:prstGeom prst="rect">
            <a:avLst/>
          </a:prstGeom>
        </p:spPr>
      </p:pic>
      <p:pic>
        <p:nvPicPr>
          <p:cNvPr id="18" name="Picture 17" descr="icons-white-37.png">
            <a:extLst>
              <a:ext uri="{FF2B5EF4-FFF2-40B4-BE49-F238E27FC236}">
                <a16:creationId xmlns:a16="http://schemas.microsoft.com/office/drawing/2014/main" id="{E231BDFC-5E81-406B-BE33-A4FF2B3C73FB}"/>
              </a:ext>
            </a:extLst>
          </p:cNvPr>
          <p:cNvPicPr>
            <a:picLocks noChangeAspect="1"/>
          </p:cNvPicPr>
          <p:nvPr/>
        </p:nvPicPr>
        <p:blipFill rotWithShape="1">
          <a:blip r:embed="rId4" cstate="print">
            <a:alphaModFix amt="60000"/>
            <a:extLst>
              <a:ext uri="{28A0092B-C50C-407E-A947-70E740481C1C}">
                <a14:useLocalDpi xmlns:a14="http://schemas.microsoft.com/office/drawing/2010/main" val="0"/>
              </a:ext>
            </a:extLst>
          </a:blip>
          <a:srcRect l="25582" r="13172"/>
          <a:stretch/>
        </p:blipFill>
        <p:spPr>
          <a:xfrm rot="16200000">
            <a:off x="4992154" y="2857750"/>
            <a:ext cx="926591" cy="1210331"/>
          </a:xfrm>
          <a:prstGeom prst="rect">
            <a:avLst/>
          </a:prstGeom>
        </p:spPr>
      </p:pic>
      <p:cxnSp>
        <p:nvCxnSpPr>
          <p:cNvPr id="20" name="Straight Arrow Connector 19">
            <a:extLst>
              <a:ext uri="{FF2B5EF4-FFF2-40B4-BE49-F238E27FC236}">
                <a16:creationId xmlns:a16="http://schemas.microsoft.com/office/drawing/2014/main" id="{F11BB95E-46A5-4659-B326-F914FA73AAED}"/>
              </a:ext>
            </a:extLst>
          </p:cNvPr>
          <p:cNvCxnSpPr>
            <a:cxnSpLocks/>
          </p:cNvCxnSpPr>
          <p:nvPr/>
        </p:nvCxnSpPr>
        <p:spPr>
          <a:xfrm>
            <a:off x="3951297" y="3439191"/>
            <a:ext cx="803299"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1" name="Straight Arrow Connector 20">
            <a:extLst>
              <a:ext uri="{FF2B5EF4-FFF2-40B4-BE49-F238E27FC236}">
                <a16:creationId xmlns:a16="http://schemas.microsoft.com/office/drawing/2014/main" id="{DC513AE6-3168-4240-95B7-98A5A29B6E4B}"/>
              </a:ext>
            </a:extLst>
          </p:cNvPr>
          <p:cNvCxnSpPr>
            <a:cxnSpLocks/>
          </p:cNvCxnSpPr>
          <p:nvPr/>
        </p:nvCxnSpPr>
        <p:spPr>
          <a:xfrm>
            <a:off x="6156303" y="3439191"/>
            <a:ext cx="803299"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2" name="Straight Arrow Connector 21">
            <a:extLst>
              <a:ext uri="{FF2B5EF4-FFF2-40B4-BE49-F238E27FC236}">
                <a16:creationId xmlns:a16="http://schemas.microsoft.com/office/drawing/2014/main" id="{0F52F744-FD8E-4B4A-99BE-1D84E8B1B06F}"/>
              </a:ext>
            </a:extLst>
          </p:cNvPr>
          <p:cNvCxnSpPr>
            <a:cxnSpLocks/>
          </p:cNvCxnSpPr>
          <p:nvPr/>
        </p:nvCxnSpPr>
        <p:spPr>
          <a:xfrm>
            <a:off x="1984197" y="3439191"/>
            <a:ext cx="862424" cy="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pic>
        <p:nvPicPr>
          <p:cNvPr id="23" name="Picture 22" descr="icons-white-103.png">
            <a:extLst>
              <a:ext uri="{FF2B5EF4-FFF2-40B4-BE49-F238E27FC236}">
                <a16:creationId xmlns:a16="http://schemas.microsoft.com/office/drawing/2014/main" id="{590A98ED-6E60-459A-9EDB-3B1D62CFE096}"/>
              </a:ext>
            </a:extLst>
          </p:cNvPr>
          <p:cNvPicPr>
            <a:picLocks noChangeAspect="1"/>
          </p:cNvPicPr>
          <p:nvPr/>
        </p:nvPicPr>
        <p:blipFill>
          <a:blip r:embed="rId5">
            <a:alphaModFix amt="60000"/>
          </a:blip>
          <a:stretch>
            <a:fillRect/>
          </a:stretch>
        </p:blipFill>
        <p:spPr>
          <a:xfrm>
            <a:off x="2942309" y="3073870"/>
            <a:ext cx="913300" cy="730641"/>
          </a:xfrm>
          <a:prstGeom prst="rect">
            <a:avLst/>
          </a:prstGeom>
        </p:spPr>
      </p:pic>
    </p:spTree>
    <p:extLst>
      <p:ext uri="{BB962C8B-B14F-4D97-AF65-F5344CB8AC3E}">
        <p14:creationId xmlns:p14="http://schemas.microsoft.com/office/powerpoint/2010/main" val="324939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9"/>
</p:tagLst>
</file>

<file path=ppt/theme/theme1.xml><?xml version="1.0" encoding="utf-8"?>
<a:theme xmlns:a="http://schemas.openxmlformats.org/drawingml/2006/main" name="2017-hitachi-corporate-powerpoint-template">
  <a:themeElements>
    <a:clrScheme name="Hitachi 2">
      <a:dk1>
        <a:srgbClr val="414141"/>
      </a:dk1>
      <a:lt1>
        <a:srgbClr val="FFFFFF"/>
      </a:lt1>
      <a:dk2>
        <a:srgbClr val="000000"/>
      </a:dk2>
      <a:lt2>
        <a:srgbClr val="CEC9BF"/>
      </a:lt2>
      <a:accent1>
        <a:srgbClr val="7C0B2B"/>
      </a:accent1>
      <a:accent2>
        <a:srgbClr val="CC0000"/>
      </a:accent2>
      <a:accent3>
        <a:srgbClr val="C3ECEC"/>
      </a:accent3>
      <a:accent4>
        <a:srgbClr val="009B9E"/>
      </a:accent4>
      <a:accent5>
        <a:srgbClr val="F9DC33"/>
      </a:accent5>
      <a:accent6>
        <a:srgbClr val="FF5838"/>
      </a:accent6>
      <a:hlink>
        <a:srgbClr val="CC0000"/>
      </a:hlink>
      <a:folHlink>
        <a:srgbClr val="525252"/>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1" id="{9DF55C0A-06CE-AB43-9A4F-12E1A3816F94}" vid="{C5C27C10-79D1-F14A-BCA1-91A7997B99C3}"/>
    </a:ext>
  </a:extLst>
</a:theme>
</file>

<file path=ppt/theme/theme2.xml><?xml version="1.0" encoding="utf-8"?>
<a:theme xmlns:a="http://schemas.openxmlformats.org/drawingml/2006/main" name="Blue Slide Master">
  <a:themeElements>
    <a:clrScheme name="Custom 35">
      <a:dk1>
        <a:srgbClr val="000000"/>
      </a:dk1>
      <a:lt1>
        <a:srgbClr val="FFFFFF"/>
      </a:lt1>
      <a:dk2>
        <a:srgbClr val="0F2B5B"/>
      </a:dk2>
      <a:lt2>
        <a:srgbClr val="FFFFFF"/>
      </a:lt2>
      <a:accent1>
        <a:srgbClr val="0F2B5B"/>
      </a:accent1>
      <a:accent2>
        <a:srgbClr val="005DA6"/>
      </a:accent2>
      <a:accent3>
        <a:srgbClr val="079AB5"/>
      </a:accent3>
      <a:accent4>
        <a:srgbClr val="007DD6"/>
      </a:accent4>
      <a:accent5>
        <a:srgbClr val="36A6F0"/>
      </a:accent5>
      <a:accent6>
        <a:srgbClr val="3F6586"/>
      </a:accent6>
      <a:hlink>
        <a:srgbClr val="005DA6"/>
      </a:hlink>
      <a:folHlink>
        <a:srgbClr val="92929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16-046 Pentaho PPT refresh v27" id="{FA3FFAB6-195C-4A5B-9EB4-110DB666BF22}" vid="{1A1D9F31-6C85-4494-85D8-93743B857B87}"/>
    </a:ext>
  </a:extLst>
</a:theme>
</file>

<file path=ppt/theme/theme3.xml><?xml version="1.0" encoding="utf-8"?>
<a:theme xmlns:a="http://schemas.openxmlformats.org/drawingml/2006/main" name="1_2017-hitachi-corporate-powerpoint-template">
  <a:themeElements>
    <a:clrScheme name="Hitachi 2">
      <a:dk1>
        <a:srgbClr val="414141"/>
      </a:dk1>
      <a:lt1>
        <a:srgbClr val="FFFFFF"/>
      </a:lt1>
      <a:dk2>
        <a:srgbClr val="000000"/>
      </a:dk2>
      <a:lt2>
        <a:srgbClr val="CEC9BF"/>
      </a:lt2>
      <a:accent1>
        <a:srgbClr val="7C0B2B"/>
      </a:accent1>
      <a:accent2>
        <a:srgbClr val="CC0000"/>
      </a:accent2>
      <a:accent3>
        <a:srgbClr val="C3ECEC"/>
      </a:accent3>
      <a:accent4>
        <a:srgbClr val="009B9E"/>
      </a:accent4>
      <a:accent5>
        <a:srgbClr val="F9DC33"/>
      </a:accent5>
      <a:accent6>
        <a:srgbClr val="FF5838"/>
      </a:accent6>
      <a:hlink>
        <a:srgbClr val="CC0000"/>
      </a:hlink>
      <a:folHlink>
        <a:srgbClr val="525252"/>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dirty="0" smtClean="0">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itachi_PPT-Template_FINAL.potx" id="{27C2020E-4347-4F07-B4FA-27613D97D7B9}" vid="{C4F6E8BC-B2EB-4118-A24B-6AB36A058774}"/>
    </a:ext>
  </a:extLst>
</a:theme>
</file>

<file path=ppt/theme/theme4.xml><?xml version="1.0" encoding="utf-8"?>
<a:theme xmlns:a="http://schemas.openxmlformats.org/drawingml/2006/main" name="1_Blue Slide Master">
  <a:themeElements>
    <a:clrScheme name="Pentaho Powerpoint special">
      <a:dk1>
        <a:srgbClr val="000000"/>
      </a:dk1>
      <a:lt1>
        <a:srgbClr val="FFFFFF"/>
      </a:lt1>
      <a:dk2>
        <a:srgbClr val="0F2B5B"/>
      </a:dk2>
      <a:lt2>
        <a:srgbClr val="FFFFFF"/>
      </a:lt2>
      <a:accent1>
        <a:srgbClr val="0F2B5B"/>
      </a:accent1>
      <a:accent2>
        <a:srgbClr val="005DA6"/>
      </a:accent2>
      <a:accent3>
        <a:srgbClr val="079AB5"/>
      </a:accent3>
      <a:accent4>
        <a:srgbClr val="007DD6"/>
      </a:accent4>
      <a:accent5>
        <a:srgbClr val="3CB2FF"/>
      </a:accent5>
      <a:accent6>
        <a:srgbClr val="3F6586"/>
      </a:accent6>
      <a:hlink>
        <a:srgbClr val="005DA6"/>
      </a:hlink>
      <a:folHlink>
        <a:srgbClr val="92929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a:lnSpc>
            <a:spcPct val="90000"/>
          </a:lnSpc>
          <a:defRPr/>
        </a:defPPr>
      </a:lstStyle>
    </a:txDef>
  </a:objectDefaults>
  <a:extraClrSchemeLst/>
  <a:extLst>
    <a:ext uri="{05A4C25C-085E-4340-85A3-A5531E510DB2}">
      <thm15:themeFamily xmlns:thm15="http://schemas.microsoft.com/office/thememl/2012/main" name="16-046 Pentaho PPT refresh v27" id="{FA3FFAB6-195C-4A5B-9EB4-110DB666BF22}" vid="{1A1D9F31-6C85-4494-85D8-93743B857B87}"/>
    </a:ext>
  </a:extLst>
</a:theme>
</file>

<file path=ppt/theme/theme5.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HDS 2011">
      <a:dk1>
        <a:sysClr val="windowText" lastClr="000000"/>
      </a:dk1>
      <a:lt1>
        <a:sysClr val="window" lastClr="FFFFFF"/>
      </a:lt1>
      <a:dk2>
        <a:srgbClr val="14AF9F"/>
      </a:dk2>
      <a:lt2>
        <a:srgbClr val="6D6E71"/>
      </a:lt2>
      <a:accent1>
        <a:srgbClr val="FD0014"/>
      </a:accent1>
      <a:accent2>
        <a:srgbClr val="C20014"/>
      </a:accent2>
      <a:accent3>
        <a:srgbClr val="009933"/>
      </a:accent3>
      <a:accent4>
        <a:srgbClr val="0073B2"/>
      </a:accent4>
      <a:accent5>
        <a:srgbClr val="DEB408"/>
      </a:accent5>
      <a:accent6>
        <a:srgbClr val="DC7400"/>
      </a:accent6>
      <a:hlink>
        <a:srgbClr val="FD0014"/>
      </a:hlink>
      <a:folHlink>
        <a:srgbClr val="C20014"/>
      </a:folHlink>
    </a:clrScheme>
    <a:fontScheme name="HDS 20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hitachi-ppt-template (1)</Template>
  <TotalTime>800</TotalTime>
  <Words>177</Words>
  <Application>Microsoft Office PowerPoint</Application>
  <PresentationFormat>On-screen Show (16:9)</PresentationFormat>
  <Paragraphs>19</Paragraphs>
  <Slides>6</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6</vt:i4>
      </vt:variant>
    </vt:vector>
  </HeadingPairs>
  <TitlesOfParts>
    <vt:vector size="17" baseType="lpstr">
      <vt:lpstr>.AppleSystemUIFont</vt:lpstr>
      <vt:lpstr>Arial</vt:lpstr>
      <vt:lpstr>Calibri</vt:lpstr>
      <vt:lpstr>Calibri Light</vt:lpstr>
      <vt:lpstr>Calibri Regular</vt:lpstr>
      <vt:lpstr>HelveticaNeueLT Std</vt:lpstr>
      <vt:lpstr>Wingdings</vt:lpstr>
      <vt:lpstr>2017-hitachi-corporate-powerpoint-template</vt:lpstr>
      <vt:lpstr>Blue Slide Master</vt:lpstr>
      <vt:lpstr>1_2017-hitachi-corporate-powerpoint-template</vt:lpstr>
      <vt:lpstr>1_Blue Slide Master</vt:lpstr>
      <vt:lpstr>Demonstration : London Air Quality</vt:lpstr>
      <vt:lpstr>Data Sources</vt:lpstr>
      <vt:lpstr>PowerPoint Presentation</vt:lpstr>
      <vt:lpstr>Demonstration : Big Data &amp; AEL</vt:lpstr>
      <vt:lpstr>EU Air Quality Directives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28pt Arial Bold</dc:title>
  <dc:creator>Kathleen Watson</dc:creator>
  <cp:lastModifiedBy>Mark Semenenko</cp:lastModifiedBy>
  <cp:revision>58</cp:revision>
  <dcterms:created xsi:type="dcterms:W3CDTF">2017-09-27T20:43:24Z</dcterms:created>
  <dcterms:modified xsi:type="dcterms:W3CDTF">2018-01-18T12:03:04Z</dcterms:modified>
</cp:coreProperties>
</file>