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0A34-6A95-43FE-88E6-F76BEA5E8C2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4DE0-1CC1-4F50-8DE0-A19C3350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904917" y="3679525"/>
            <a:ext cx="4048083" cy="2530689"/>
            <a:chOff x="904917" y="3679525"/>
            <a:chExt cx="4048083" cy="2530689"/>
          </a:xfrm>
        </p:grpSpPr>
        <p:grpSp>
          <p:nvGrpSpPr>
            <p:cNvPr id="84" name="Group 83"/>
            <p:cNvGrpSpPr/>
            <p:nvPr/>
          </p:nvGrpSpPr>
          <p:grpSpPr>
            <a:xfrm>
              <a:off x="904917" y="3679525"/>
              <a:ext cx="4048083" cy="2530689"/>
              <a:chOff x="904917" y="3679525"/>
              <a:chExt cx="4048083" cy="25306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51196" y="4739799"/>
                <a:ext cx="630004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1" idx="1"/>
              </p:cNvCxnSpPr>
              <p:nvPr/>
            </p:nvCxnSpPr>
            <p:spPr>
              <a:xfrm flipV="1">
                <a:off x="1680425" y="3901599"/>
                <a:ext cx="1804371" cy="2008404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 rot="8100000">
                <a:off x="1109642" y="4663598"/>
                <a:ext cx="381000" cy="152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8100000">
                <a:off x="1601020" y="4138981"/>
                <a:ext cx="381000" cy="152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>
                <a:endCxn id="51" idx="1"/>
              </p:cNvCxnSpPr>
              <p:nvPr/>
            </p:nvCxnSpPr>
            <p:spPr>
              <a:xfrm>
                <a:off x="1351196" y="4773253"/>
                <a:ext cx="329229" cy="113675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45" idx="0"/>
              </p:cNvCxnSpPr>
              <p:nvPr/>
            </p:nvCxnSpPr>
            <p:spPr>
              <a:xfrm flipH="1">
                <a:off x="1845402" y="3917340"/>
                <a:ext cx="1639394" cy="35172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5" idx="0"/>
              </p:cNvCxnSpPr>
              <p:nvPr/>
            </p:nvCxnSpPr>
            <p:spPr>
              <a:xfrm flipH="1">
                <a:off x="1845402" y="4269063"/>
                <a:ext cx="3107598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 rot="3619585">
                <a:off x="1475698" y="5886364"/>
                <a:ext cx="381000" cy="266700"/>
                <a:chOff x="7022480" y="2136775"/>
                <a:chExt cx="381000" cy="2667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 rot="8100000">
                  <a:off x="7022480" y="2244014"/>
                  <a:ext cx="381000" cy="152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7026275" y="2136775"/>
                  <a:ext cx="260350" cy="266700"/>
                </a:xfrm>
                <a:custGeom>
                  <a:avLst/>
                  <a:gdLst>
                    <a:gd name="connsiteX0" fmla="*/ 0 w 260350"/>
                    <a:gd name="connsiteY0" fmla="*/ 266700 h 266700"/>
                    <a:gd name="connsiteX1" fmla="*/ 98425 w 260350"/>
                    <a:gd name="connsiteY1" fmla="*/ 66675 h 266700"/>
                    <a:gd name="connsiteX2" fmla="*/ 260350 w 260350"/>
                    <a:gd name="connsiteY2" fmla="*/ 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0350" h="266700">
                      <a:moveTo>
                        <a:pt x="0" y="266700"/>
                      </a:moveTo>
                      <a:cubicBezTo>
                        <a:pt x="27516" y="188912"/>
                        <a:pt x="55033" y="111125"/>
                        <a:pt x="98425" y="66675"/>
                      </a:cubicBezTo>
                      <a:cubicBezTo>
                        <a:pt x="141817" y="22225"/>
                        <a:pt x="201083" y="11112"/>
                        <a:pt x="26035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6022353">
                <a:off x="3257620" y="3733800"/>
                <a:ext cx="454352" cy="367080"/>
                <a:chOff x="3122286" y="759251"/>
                <a:chExt cx="454352" cy="36708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8100000">
                  <a:off x="3122286" y="817755"/>
                  <a:ext cx="381000" cy="152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281363" y="871538"/>
                  <a:ext cx="295275" cy="254793"/>
                </a:xfrm>
                <a:custGeom>
                  <a:avLst/>
                  <a:gdLst>
                    <a:gd name="connsiteX0" fmla="*/ 0 w 295275"/>
                    <a:gd name="connsiteY0" fmla="*/ 254793 h 254793"/>
                    <a:gd name="connsiteX1" fmla="*/ 100012 w 295275"/>
                    <a:gd name="connsiteY1" fmla="*/ 61912 h 254793"/>
                    <a:gd name="connsiteX2" fmla="*/ 295275 w 295275"/>
                    <a:gd name="connsiteY2" fmla="*/ 0 h 254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5275" h="254793">
                      <a:moveTo>
                        <a:pt x="0" y="254793"/>
                      </a:moveTo>
                      <a:cubicBezTo>
                        <a:pt x="25400" y="179585"/>
                        <a:pt x="50800" y="104377"/>
                        <a:pt x="100012" y="61912"/>
                      </a:cubicBezTo>
                      <a:cubicBezTo>
                        <a:pt x="149225" y="19446"/>
                        <a:pt x="222250" y="9723"/>
                        <a:pt x="295275" y="0"/>
                      </a:cubicBez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3" idx="1"/>
                </p:cNvCxnSpPr>
                <p:nvPr/>
              </p:nvCxnSpPr>
              <p:spPr>
                <a:xfrm flipH="1" flipV="1">
                  <a:off x="3447490" y="759251"/>
                  <a:ext cx="129148" cy="112287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0"/>
                  <a:endCxn id="53" idx="3"/>
                </p:cNvCxnSpPr>
                <p:nvPr/>
              </p:nvCxnSpPr>
              <p:spPr>
                <a:xfrm flipH="1" flipV="1">
                  <a:off x="3178082" y="1028659"/>
                  <a:ext cx="103281" cy="9767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/>
              <p:cNvSpPr txBox="1"/>
              <p:nvPr/>
            </p:nvSpPr>
            <p:spPr>
              <a:xfrm>
                <a:off x="904917" y="4263229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M0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952228" y="5804954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M1:CX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40126" y="3732674"/>
                <a:ext cx="80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M2:CC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389441" y="367952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M3</a:t>
                </a:r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53" idx="0"/>
                <a:endCxn id="44" idx="0"/>
              </p:cNvCxnSpPr>
              <p:nvPr/>
            </p:nvCxnSpPr>
            <p:spPr>
              <a:xfrm flipH="1">
                <a:off x="1354024" y="3933356"/>
                <a:ext cx="2122711" cy="860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45" idx="0"/>
                <a:endCxn id="51" idx="1"/>
              </p:cNvCxnSpPr>
              <p:nvPr/>
            </p:nvCxnSpPr>
            <p:spPr>
              <a:xfrm flipH="1">
                <a:off x="1680425" y="4269063"/>
                <a:ext cx="164977" cy="1640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Oval 90"/>
            <p:cNvSpPr/>
            <p:nvPr/>
          </p:nvSpPr>
          <p:spPr>
            <a:xfrm>
              <a:off x="1201415" y="5030828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656779" y="4826552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122819" y="4363518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2294223" y="3679525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202065" y="4928384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04555" y="4793680"/>
              <a:ext cx="1303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 Duo</a:t>
              </a:r>
            </a:p>
            <a:p>
              <a:r>
                <a:rPr lang="en-US" dirty="0" smtClean="0"/>
                <a:t>Telescope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1585" y="473322"/>
            <a:ext cx="6460379" cy="2558608"/>
            <a:chOff x="1051585" y="473322"/>
            <a:chExt cx="6460379" cy="2558608"/>
          </a:xfrm>
        </p:grpSpPr>
        <p:sp>
          <p:nvSpPr>
            <p:cNvPr id="96" name="TextBox 95"/>
            <p:cNvSpPr txBox="1"/>
            <p:nvPr/>
          </p:nvSpPr>
          <p:spPr>
            <a:xfrm>
              <a:off x="4389929" y="2662598"/>
              <a:ext cx="2385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Legend/Libra Telescope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55063" y="1719701"/>
              <a:ext cx="5715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688663" y="881501"/>
              <a:ext cx="3581400" cy="8382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55063" y="1753155"/>
              <a:ext cx="1079468" cy="90135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88663" y="897242"/>
              <a:ext cx="2514600" cy="0"/>
            </a:xfrm>
            <a:prstGeom prst="line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rot="9639573">
              <a:off x="1258034" y="1599380"/>
              <a:ext cx="381000" cy="266700"/>
              <a:chOff x="7022480" y="2136775"/>
              <a:chExt cx="381000" cy="266700"/>
            </a:xfrm>
          </p:grpSpPr>
          <p:sp>
            <p:nvSpPr>
              <p:cNvPr id="15" name="Rectangle 14"/>
              <p:cNvSpPr/>
              <p:nvPr/>
            </p:nvSpPr>
            <p:spPr>
              <a:xfrm rot="8100000">
                <a:off x="7022480" y="2244014"/>
                <a:ext cx="381000" cy="152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026275" y="2136775"/>
                <a:ext cx="260350" cy="266700"/>
              </a:xfrm>
              <a:custGeom>
                <a:avLst/>
                <a:gdLst>
                  <a:gd name="connsiteX0" fmla="*/ 0 w 260350"/>
                  <a:gd name="connsiteY0" fmla="*/ 266700 h 266700"/>
                  <a:gd name="connsiteX1" fmla="*/ 98425 w 260350"/>
                  <a:gd name="connsiteY1" fmla="*/ 66675 h 266700"/>
                  <a:gd name="connsiteX2" fmla="*/ 260350 w 260350"/>
                  <a:gd name="connsiteY2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350" h="266700">
                    <a:moveTo>
                      <a:pt x="0" y="266700"/>
                    </a:moveTo>
                    <a:cubicBezTo>
                      <a:pt x="27516" y="188912"/>
                      <a:pt x="55033" y="111125"/>
                      <a:pt x="98425" y="66675"/>
                    </a:cubicBezTo>
                    <a:cubicBezTo>
                      <a:pt x="141817" y="22225"/>
                      <a:pt x="201083" y="11112"/>
                      <a:pt x="2603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9209404">
              <a:off x="7057612" y="1545238"/>
              <a:ext cx="454352" cy="367080"/>
              <a:chOff x="3122286" y="759251"/>
              <a:chExt cx="454352" cy="367080"/>
            </a:xfrm>
          </p:grpSpPr>
          <p:sp>
            <p:nvSpPr>
              <p:cNvPr id="16" name="Rectangle 15"/>
              <p:cNvSpPr/>
              <p:nvPr/>
            </p:nvSpPr>
            <p:spPr>
              <a:xfrm rot="8100000">
                <a:off x="3122286" y="817755"/>
                <a:ext cx="381000" cy="152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281363" y="871538"/>
                <a:ext cx="295275" cy="254793"/>
              </a:xfrm>
              <a:custGeom>
                <a:avLst/>
                <a:gdLst>
                  <a:gd name="connsiteX0" fmla="*/ 0 w 295275"/>
                  <a:gd name="connsiteY0" fmla="*/ 254793 h 254793"/>
                  <a:gd name="connsiteX1" fmla="*/ 100012 w 295275"/>
                  <a:gd name="connsiteY1" fmla="*/ 61912 h 254793"/>
                  <a:gd name="connsiteX2" fmla="*/ 295275 w 295275"/>
                  <a:gd name="connsiteY2" fmla="*/ 0 h 25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275" h="254793">
                    <a:moveTo>
                      <a:pt x="0" y="254793"/>
                    </a:moveTo>
                    <a:cubicBezTo>
                      <a:pt x="25400" y="179585"/>
                      <a:pt x="50800" y="104377"/>
                      <a:pt x="100012" y="61912"/>
                    </a:cubicBezTo>
                    <a:cubicBezTo>
                      <a:pt x="149225" y="19446"/>
                      <a:pt x="222250" y="9723"/>
                      <a:pt x="295275" y="0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1" idx="2"/>
                <a:endCxn id="16" idx="1"/>
              </p:cNvCxnSpPr>
              <p:nvPr/>
            </p:nvCxnSpPr>
            <p:spPr>
              <a:xfrm flipH="1" flipV="1">
                <a:off x="3447490" y="759251"/>
                <a:ext cx="129148" cy="11228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1" idx="0"/>
                <a:endCxn id="16" idx="3"/>
              </p:cNvCxnSpPr>
              <p:nvPr/>
            </p:nvCxnSpPr>
            <p:spPr>
              <a:xfrm flipH="1" flipV="1">
                <a:off x="3178082" y="1028659"/>
                <a:ext cx="103281" cy="9767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2570813" y="21537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51585" y="1099946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M1:CX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54031" y="204127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M2:CC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2284" y="47332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M3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14" idx="0"/>
              <a:endCxn id="29" idx="1"/>
            </p:cNvCxnSpPr>
            <p:nvPr/>
          </p:nvCxnSpPr>
          <p:spPr>
            <a:xfrm flipH="1">
              <a:off x="1553914" y="876611"/>
              <a:ext cx="2166214" cy="88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6" idx="0"/>
              <a:endCxn id="17" idx="2"/>
            </p:cNvCxnSpPr>
            <p:nvPr/>
          </p:nvCxnSpPr>
          <p:spPr>
            <a:xfrm flipH="1">
              <a:off x="2647522" y="1731943"/>
              <a:ext cx="4619618" cy="92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777829" y="1882945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570813" y="1025005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508349" y="1994421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126955" y="1017724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788709" y="1477357"/>
              <a:ext cx="463034" cy="4630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6987823">
              <a:off x="3461412" y="766454"/>
              <a:ext cx="3810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472169">
              <a:off x="2363606" y="2654542"/>
              <a:ext cx="542644" cy="53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87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Coherent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Rupley, Christopher</dc:creator>
  <cp:lastModifiedBy>Rupley, Christopher</cp:lastModifiedBy>
  <cp:revision>6</cp:revision>
  <dcterms:created xsi:type="dcterms:W3CDTF">2013-01-08T21:05:54Z</dcterms:created>
  <dcterms:modified xsi:type="dcterms:W3CDTF">2013-03-06T14:58:28Z</dcterms:modified>
</cp:coreProperties>
</file>