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4211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jpg"/><Relationship Id="rId4" Type="http://schemas.openxmlformats.org/officeDocument/2006/relationships/image" Target="../media/image0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Relationship Id="rId4" Type="http://schemas.openxmlformats.org/officeDocument/2006/relationships/image" Target="../media/image0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Relationship Id="rId4" Type="http://schemas.openxmlformats.org/officeDocument/2006/relationships/image" Target="../media/image0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4.png"/><Relationship Id="rId7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Projet iUtility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Jérémie Elbaz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Baptiste Etienne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Teva Locandro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Kévin Detti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174" y="265275"/>
            <a:ext cx="1652299" cy="11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2.a. Le matériel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Flora V2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Flora Wearble Bluefruit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NeoPixelRing x12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7 câbles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Un câble USB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Une batterie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174" y="265275"/>
            <a:ext cx="1652299" cy="11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2.b. Branchements arduino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424" y="1919075"/>
            <a:ext cx="3726753" cy="279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7174" y="265275"/>
            <a:ext cx="1652299" cy="11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2.c. Les bibliothèques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Adafruit BluefruitLE nRF51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Adafruit NeoPixel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Adafruit GPS library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1" name="Shape 171"/>
          <p:cNvCxnSpPr/>
          <p:nvPr/>
        </p:nvCxnSpPr>
        <p:spPr>
          <a:xfrm>
            <a:off x="938475" y="2770275"/>
            <a:ext cx="22197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174" y="265275"/>
            <a:ext cx="1652299" cy="11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2.d. Un peu de code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424" y="1826399"/>
            <a:ext cx="7133148" cy="30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7174" y="265275"/>
            <a:ext cx="1652299" cy="11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2.d. Un peu de code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25" y="1755475"/>
            <a:ext cx="3714750" cy="325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Shape 188"/>
          <p:cNvCxnSpPr/>
          <p:nvPr/>
        </p:nvCxnSpPr>
        <p:spPr>
          <a:xfrm flipH="1" rot="10800000">
            <a:off x="2066425" y="2336950"/>
            <a:ext cx="884400" cy="3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9" name="Shape 189"/>
          <p:cNvSpPr txBox="1"/>
          <p:nvPr/>
        </p:nvSpPr>
        <p:spPr>
          <a:xfrm>
            <a:off x="370000" y="2675025"/>
            <a:ext cx="2247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Échange de données via bluetooth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649475" y="2762625"/>
            <a:ext cx="2247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Modifie les led en fonctions de l’heure + incrémente l’heure</a:t>
            </a:r>
          </a:p>
        </p:txBody>
      </p:sp>
      <p:cxnSp>
        <p:nvCxnSpPr>
          <p:cNvPr id="191" name="Shape 191"/>
          <p:cNvCxnSpPr/>
          <p:nvPr/>
        </p:nvCxnSpPr>
        <p:spPr>
          <a:xfrm flipH="1">
            <a:off x="5594650" y="2896600"/>
            <a:ext cx="10197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2" name="Shape 192"/>
          <p:cNvCxnSpPr/>
          <p:nvPr/>
        </p:nvCxnSpPr>
        <p:spPr>
          <a:xfrm flipH="1">
            <a:off x="5648850" y="2896600"/>
            <a:ext cx="920400" cy="10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7174" y="265275"/>
            <a:ext cx="1652299" cy="11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Difficultés rencontrées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Conflit entre le bluetooth et le GPS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Remaniement du projet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Technologie Arduino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Recherche de plugins pour le bluetooth côté IHM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Licence de développement Apple nécessaire pour iPhone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174" y="265275"/>
            <a:ext cx="1652299" cy="11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Améliorations possibles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Personnalisation des couleurs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Mode notifications (led clignotante)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Mode musique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Mode minuteur</a:t>
            </a: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174" y="265275"/>
            <a:ext cx="1652299" cy="11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ctrTitle"/>
          </p:nvPr>
        </p:nvSpPr>
        <p:spPr>
          <a:xfrm>
            <a:off x="460950" y="2036150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Démonstration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174" y="265275"/>
            <a:ext cx="1652299" cy="11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ctrTitle"/>
          </p:nvPr>
        </p:nvSpPr>
        <p:spPr>
          <a:xfrm>
            <a:off x="460950" y="2293650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Merci pour 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votre attention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174" y="265275"/>
            <a:ext cx="1652299" cy="11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Objectifs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Faire une application connectée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Utiliser le module Arduino Flora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Connexion en bluetooth</a:t>
            </a:r>
            <a:br>
              <a:rPr lang="fr"/>
            </a:br>
          </a:p>
          <a:p>
            <a:pPr indent="-228600" lvl="0" marL="457200">
              <a:spcBef>
                <a:spcPts val="0"/>
              </a:spcBef>
            </a:pPr>
            <a:r>
              <a:rPr lang="fr"/>
              <a:t>Utilisation du GPS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174" y="265275"/>
            <a:ext cx="1652299" cy="11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Langages et outils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Framework Ionic (AngularJS, Cordova)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Langage C (Arduino)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Plugin Cordova Bluetooth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Git / Github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IDE (PhpStorm, Arduino)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Arduino Flora (matériel)</a:t>
            </a: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174" y="265275"/>
            <a:ext cx="1652299" cy="11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Répartition des tâches</a:t>
            </a:r>
          </a:p>
        </p:txBody>
      </p:sp>
      <p:sp>
        <p:nvSpPr>
          <p:cNvPr id="92" name="Shape 92"/>
          <p:cNvSpPr/>
          <p:nvPr/>
        </p:nvSpPr>
        <p:spPr>
          <a:xfrm>
            <a:off x="691200" y="2175325"/>
            <a:ext cx="3415500" cy="2358300"/>
          </a:xfrm>
          <a:prstGeom prst="roundRect">
            <a:avLst>
              <a:gd fmla="val 16667" name="adj"/>
            </a:avLst>
          </a:prstGeom>
          <a:solidFill>
            <a:srgbClr val="DEDED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857250" y="2175325"/>
            <a:ext cx="30327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Jérémie et Baptiste</a:t>
            </a:r>
          </a:p>
        </p:txBody>
      </p:sp>
      <p:sp>
        <p:nvSpPr>
          <p:cNvPr id="94" name="Shape 94"/>
          <p:cNvSpPr/>
          <p:nvPr/>
        </p:nvSpPr>
        <p:spPr>
          <a:xfrm>
            <a:off x="857250" y="2568375"/>
            <a:ext cx="3032700" cy="174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Gestion des leds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Code horloge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Bluetooth côté Arduino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Mise en place des composants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Bluetooth côté IHM</a:t>
            </a:r>
          </a:p>
        </p:txBody>
      </p:sp>
      <p:sp>
        <p:nvSpPr>
          <p:cNvPr id="95" name="Shape 95"/>
          <p:cNvSpPr/>
          <p:nvPr/>
        </p:nvSpPr>
        <p:spPr>
          <a:xfrm>
            <a:off x="4916375" y="2175325"/>
            <a:ext cx="3415500" cy="2358300"/>
          </a:xfrm>
          <a:prstGeom prst="roundRect">
            <a:avLst>
              <a:gd fmla="val 16667" name="adj"/>
            </a:avLst>
          </a:prstGeom>
          <a:solidFill>
            <a:srgbClr val="DEDED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5082425" y="2175325"/>
            <a:ext cx="30327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Teva et Kévin</a:t>
            </a:r>
          </a:p>
        </p:txBody>
      </p:sp>
      <p:sp>
        <p:nvSpPr>
          <p:cNvPr id="97" name="Shape 97"/>
          <p:cNvSpPr/>
          <p:nvPr/>
        </p:nvSpPr>
        <p:spPr>
          <a:xfrm>
            <a:off x="5082425" y="2568375"/>
            <a:ext cx="3032700" cy="174840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IHM Ionic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Structure du projet 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Installation des dépendances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Bluetooth côté IHM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174" y="265275"/>
            <a:ext cx="1652299" cy="11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Schéma du projet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99" y="2021299"/>
            <a:ext cx="1295875" cy="25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9550" y="2663530"/>
            <a:ext cx="1295874" cy="130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4575" y="2829535"/>
            <a:ext cx="636750" cy="9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2203225" y="2940187"/>
            <a:ext cx="1974000" cy="29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42112"/>
          </a:solidFill>
          <a:ln cap="flat" cmpd="sng" w="9525">
            <a:solidFill>
              <a:srgbClr val="E4211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978387" y="2940200"/>
            <a:ext cx="1754100" cy="29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42112"/>
          </a:solidFill>
          <a:ln cap="flat" cmpd="sng" w="9525">
            <a:solidFill>
              <a:srgbClr val="E4211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978375" y="3307025"/>
            <a:ext cx="1754100" cy="263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42112"/>
          </a:solidFill>
          <a:ln cap="flat" cmpd="sng" w="9525">
            <a:solidFill>
              <a:srgbClr val="E4211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203225" y="3307025"/>
            <a:ext cx="1974000" cy="263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42112"/>
          </a:solidFill>
          <a:ln cap="flat" cmpd="sng" w="9525">
            <a:solidFill>
              <a:srgbClr val="E4211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0123" y="2301325"/>
            <a:ext cx="1132874" cy="20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14" name="Shape 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7174" y="265275"/>
            <a:ext cx="1652299" cy="11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Parties techniques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Ionic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fr"/>
              <a:t>Présentation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fr"/>
              <a:t>Installation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fr"/>
              <a:t>Un peu de code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Arduino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fr"/>
              <a:t>Branchements arduino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fr"/>
              <a:t>Le matériel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fr"/>
              <a:t>Les bibliothèques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fr"/>
              <a:t>Un peu de code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174" y="265275"/>
            <a:ext cx="1652299" cy="11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1.a Présentation de Ionic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919075"/>
            <a:ext cx="39585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Ionic est un framework composé de 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AngularJS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CSS pré implémenté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Cordova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65050" y="1919075"/>
            <a:ext cx="39585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Avantages 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UX optimisé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Natif ciblé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Simple d’acces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174" y="265275"/>
            <a:ext cx="1652299" cy="11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1.b. Installation Ionic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Tout d’abord il vous faudra Node.js + npm, ensuite il faut exécuter les commandes suivantes 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npm install -g cordova ionic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ionic start monAppli [tabs ou sidemenu ou blank]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Pour compiler sur smartphone 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ionic platform add ios ou android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cordova run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174" y="265275"/>
            <a:ext cx="1652299" cy="11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1.c Un peu de code 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350" y="1750599"/>
            <a:ext cx="6011291" cy="33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7174" y="265275"/>
            <a:ext cx="1652299" cy="11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