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56" r:id="rId4"/>
    <p:sldId id="261" r:id="rId5"/>
    <p:sldId id="264" r:id="rId6"/>
    <p:sldId id="257" r:id="rId7"/>
    <p:sldId id="263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5" r:id="rId16"/>
    <p:sldId id="276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3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4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9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90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0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6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6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7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6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3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8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B8B7-8B2E-4386-A84D-ADE01789BF3D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3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5697-173A-480C-9708-A98D30CF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MEEt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D4D8-1A7F-4E58-B5DA-32DEDE11B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October 2020</a:t>
            </a:r>
          </a:p>
        </p:txBody>
      </p:sp>
    </p:spTree>
    <p:extLst>
      <p:ext uri="{BB962C8B-B14F-4D97-AF65-F5344CB8AC3E}">
        <p14:creationId xmlns:p14="http://schemas.microsoft.com/office/powerpoint/2010/main" val="20566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AE5-F9C5-4CC7-B60D-F301C61D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HANNING WINDOW FUNCTION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9686C146-97C8-428B-8DEA-E74604427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316491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2B89-6F28-4391-926A-E471DEA5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SFFT Algorithm (HAMMING window function)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11D73D8-E3A9-4CAB-8ADB-EB787106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2095500"/>
            <a:ext cx="7196494" cy="36957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8581B-A31F-4948-A02E-7584E4863A16}"/>
              </a:ext>
            </a:extLst>
          </p:cNvPr>
          <p:cNvSpPr txBox="1"/>
          <p:nvPr/>
        </p:nvSpPr>
        <p:spPr>
          <a:xfrm>
            <a:off x="6693763" y="6248400"/>
            <a:ext cx="46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</p:spTree>
    <p:extLst>
      <p:ext uri="{BB962C8B-B14F-4D97-AF65-F5344CB8AC3E}">
        <p14:creationId xmlns:p14="http://schemas.microsoft.com/office/powerpoint/2010/main" val="394423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C68-1356-4F6A-BB98-25AEE088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HaMming</a:t>
            </a:r>
            <a:r>
              <a:rPr lang="en-IN" dirty="0"/>
              <a:t> window function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F8ED3B4-A66F-4BC7-9045-B921F1AA4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36032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2B89-6F28-4391-926A-E471DEA5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SFFT Algorithm (TAYLOR window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8581B-A31F-4948-A02E-7584E4863A16}"/>
              </a:ext>
            </a:extLst>
          </p:cNvPr>
          <p:cNvSpPr txBox="1"/>
          <p:nvPr/>
        </p:nvSpPr>
        <p:spPr>
          <a:xfrm>
            <a:off x="6693763" y="6248400"/>
            <a:ext cx="46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241BF7F-762C-4CDC-A29D-8C7B4A64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2095500"/>
            <a:ext cx="7196494" cy="3695700"/>
          </a:xfrm>
        </p:spPr>
      </p:pic>
    </p:spTree>
    <p:extLst>
      <p:ext uri="{BB962C8B-B14F-4D97-AF65-F5344CB8AC3E}">
        <p14:creationId xmlns:p14="http://schemas.microsoft.com/office/powerpoint/2010/main" val="426519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C68-1356-4F6A-BB98-25AEE088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TAYLOR window function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ACF4C359-7B72-43B4-9F03-B0A67A7C3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2104378"/>
            <a:ext cx="7196494" cy="3695700"/>
          </a:xfrm>
        </p:spPr>
      </p:pic>
    </p:spTree>
    <p:extLst>
      <p:ext uri="{BB962C8B-B14F-4D97-AF65-F5344CB8AC3E}">
        <p14:creationId xmlns:p14="http://schemas.microsoft.com/office/powerpoint/2010/main" val="166575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2B89-6F28-4391-926A-E471DEA5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SFFT Algorithm (KAISER window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8581B-A31F-4948-A02E-7584E4863A16}"/>
              </a:ext>
            </a:extLst>
          </p:cNvPr>
          <p:cNvSpPr txBox="1"/>
          <p:nvPr/>
        </p:nvSpPr>
        <p:spPr>
          <a:xfrm>
            <a:off x="6693763" y="6248400"/>
            <a:ext cx="46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C74F0B8-89B6-4E8E-B5B4-30B2F5E2C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2095500"/>
            <a:ext cx="7196494" cy="3695700"/>
          </a:xfrm>
        </p:spPr>
      </p:pic>
    </p:spTree>
    <p:extLst>
      <p:ext uri="{BB962C8B-B14F-4D97-AF65-F5344CB8AC3E}">
        <p14:creationId xmlns:p14="http://schemas.microsoft.com/office/powerpoint/2010/main" val="114162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C68-1356-4F6A-BB98-25AEE088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KAISER window function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81F0A59-D927-4AAC-83B3-C0F90D17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417357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B3E6F6-0089-43F6-B668-BA4798C5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Convoluting DOLPH CHEBYSHEV WITH </a:t>
            </a:r>
            <a:br>
              <a:rPr lang="en-IN" dirty="0"/>
            </a:br>
            <a:r>
              <a:rPr lang="en-IN" dirty="0"/>
              <a:t>BOX CAR MULTIPLE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6FE47-66A9-46FF-A9B7-E3A7B17D7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CONCLUSION – NO CHANGE IN THE STRUCTURE OF WINDOW NOR IN THE OUTPUT FFT</a:t>
            </a:r>
          </a:p>
        </p:txBody>
      </p:sp>
    </p:spTree>
    <p:extLst>
      <p:ext uri="{BB962C8B-B14F-4D97-AF65-F5344CB8AC3E}">
        <p14:creationId xmlns:p14="http://schemas.microsoft.com/office/powerpoint/2010/main" val="404267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AB4B-2927-48F5-945B-7FAD3C51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BIGBAND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5BDF-419A-43B5-BCB8-3141BBEEC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51864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5186-5247-44DC-8086-28E5F587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Found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2F9232C-1A24-4679-9963-1249113B6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07" y="2385507"/>
            <a:ext cx="4467849" cy="3391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585B6-1FFF-4A3A-9590-C711C2AB6F18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F21BA-E126-471F-8C85-BF01DB884CFE}"/>
              </a:ext>
            </a:extLst>
          </p:cNvPr>
          <p:cNvSpPr txBox="1"/>
          <p:nvPr/>
        </p:nvSpPr>
        <p:spPr>
          <a:xfrm>
            <a:off x="816890" y="1802167"/>
            <a:ext cx="470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The hash functions works for only sigma = 1. Any other random value will not result in a proper mapping</a:t>
            </a:r>
          </a:p>
        </p:txBody>
      </p:sp>
    </p:spTree>
    <p:extLst>
      <p:ext uri="{BB962C8B-B14F-4D97-AF65-F5344CB8AC3E}">
        <p14:creationId xmlns:p14="http://schemas.microsoft.com/office/powerpoint/2010/main" val="1247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167A-FE91-49F4-81C1-42CD2D30E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2350-28E9-49CE-B8E6-69D418555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5A96-EE69-4DED-8210-8D823E3E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 of One chirp(using inbuilt functions)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25232-4218-4A85-89AE-9240223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6" y="2042234"/>
            <a:ext cx="7196494" cy="3695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B1C0A-5546-46CD-84CF-538EC00C7AA1}"/>
              </a:ext>
            </a:extLst>
          </p:cNvPr>
          <p:cNvSpPr txBox="1"/>
          <p:nvPr/>
        </p:nvSpPr>
        <p:spPr>
          <a:xfrm>
            <a:off x="6693763" y="6248400"/>
            <a:ext cx="4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</p:spTree>
    <p:extLst>
      <p:ext uri="{BB962C8B-B14F-4D97-AF65-F5344CB8AC3E}">
        <p14:creationId xmlns:p14="http://schemas.microsoft.com/office/powerpoint/2010/main" val="17288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94EC-5527-4B38-8302-AE49536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Hanning</a:t>
            </a:r>
            <a:r>
              <a:rPr lang="en-IN" dirty="0"/>
              <a:t> </a:t>
            </a:r>
            <a:r>
              <a:rPr lang="en-IN" dirty="0" err="1"/>
              <a:t>WiNDOW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1D206-74B6-4C6B-81F9-27DB554E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FFB2EF56-D629-4C8C-B10D-1737F836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B568-7D31-4124-A5C6-B008687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WINDOW FUNCTIONS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FF2A0-6C10-4CD1-92A9-55838E92D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OUTPUT COMPARISON USING COMMON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50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65EA-554C-439C-A0C9-02DD41AD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SFFT Algorithm (Box Car conv. </a:t>
            </a:r>
            <a:r>
              <a:rPr lang="en-IN" dirty="0" err="1"/>
              <a:t>Dolph</a:t>
            </a:r>
            <a:r>
              <a:rPr lang="en-IN" dirty="0"/>
              <a:t> Chebyshev window function)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848B1-96B4-4DE3-8EAB-F0A558D4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3" y="1798991"/>
            <a:ext cx="847319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51230-2BF5-4E90-B75A-5FDEBCD53F31}"/>
              </a:ext>
            </a:extLst>
          </p:cNvPr>
          <p:cNvSpPr txBox="1"/>
          <p:nvPr/>
        </p:nvSpPr>
        <p:spPr>
          <a:xfrm>
            <a:off x="6693763" y="6248400"/>
            <a:ext cx="4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</p:spTree>
    <p:extLst>
      <p:ext uri="{BB962C8B-B14F-4D97-AF65-F5344CB8AC3E}">
        <p14:creationId xmlns:p14="http://schemas.microsoft.com/office/powerpoint/2010/main" val="315863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750-BE1B-4637-A8E5-D8F4FC03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(</a:t>
            </a:r>
            <a:r>
              <a:rPr lang="en-IN" dirty="0" err="1"/>
              <a:t>Dolph</a:t>
            </a:r>
            <a:r>
              <a:rPr lang="en-IN" dirty="0"/>
              <a:t> Chebyshev conv. With box car)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8016118-F35F-412D-BE9A-8503FAA1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25" y="1763188"/>
            <a:ext cx="6667500" cy="50006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137403-69F2-4051-B1EA-25A515C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02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65EA-554C-439C-A0C9-02DD41AD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SFFT Algorithm (HANNING window function)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51230-2BF5-4E90-B75A-5FDEBCD53F31}"/>
              </a:ext>
            </a:extLst>
          </p:cNvPr>
          <p:cNvSpPr txBox="1"/>
          <p:nvPr/>
        </p:nvSpPr>
        <p:spPr>
          <a:xfrm>
            <a:off x="6693763" y="6248400"/>
            <a:ext cx="4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Function on Next Slide </a:t>
            </a:r>
          </a:p>
        </p:txBody>
      </p:sp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0DCC73EC-0B83-4E43-BA17-F583D157A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2095500"/>
            <a:ext cx="7196494" cy="3695700"/>
          </a:xfrm>
        </p:spPr>
      </p:pic>
    </p:spTree>
    <p:extLst>
      <p:ext uri="{BB962C8B-B14F-4D97-AF65-F5344CB8AC3E}">
        <p14:creationId xmlns:p14="http://schemas.microsoft.com/office/powerpoint/2010/main" val="401176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543</TotalTime>
  <Words>169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MEEt </vt:lpstr>
      <vt:lpstr>Error Found</vt:lpstr>
      <vt:lpstr>RESULTS</vt:lpstr>
      <vt:lpstr>FFT of One chirp(using inbuilt functions)</vt:lpstr>
      <vt:lpstr>Hanning WiNDOW</vt:lpstr>
      <vt:lpstr>COMMON WINDOW FUNCTIONS</vt:lpstr>
      <vt:lpstr>SFFT Algorithm (Box Car conv. Dolph Chebyshev window function)</vt:lpstr>
      <vt:lpstr>Window (Dolph Chebyshev conv. With box car)</vt:lpstr>
      <vt:lpstr>SFFT Algorithm (HANNING window function)</vt:lpstr>
      <vt:lpstr>HANNING WINDOW FUNCTION</vt:lpstr>
      <vt:lpstr>SFFT Algorithm (HAMMING window function)</vt:lpstr>
      <vt:lpstr>HaMming window function</vt:lpstr>
      <vt:lpstr>SFFT Algorithm (TAYLOR window function)</vt:lpstr>
      <vt:lpstr>TAYLOR window function</vt:lpstr>
      <vt:lpstr>SFFT Algorithm (KAISER window function)</vt:lpstr>
      <vt:lpstr>KAISER window function</vt:lpstr>
      <vt:lpstr>Convoluting DOLPH CHEBYSHEV WITH  BOX CAR MULTIPLE TIME</vt:lpstr>
      <vt:lpstr>BIGBAND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Ansh Puvvada</dc:creator>
  <cp:lastModifiedBy>Ansh Puvvada</cp:lastModifiedBy>
  <cp:revision>29</cp:revision>
  <dcterms:created xsi:type="dcterms:W3CDTF">2020-10-01T21:52:04Z</dcterms:created>
  <dcterms:modified xsi:type="dcterms:W3CDTF">2020-10-03T04:16:13Z</dcterms:modified>
</cp:coreProperties>
</file>