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7370-23E4-429E-937F-331E0DBA8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FE03-7806-47CC-B937-2A25B975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32F4-0BA2-4340-A3BE-3E9BF9DA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0498-CA9B-4081-849E-507E275F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64B9-D138-48F7-B777-AAAC203E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0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73E-F624-49DB-9728-CD4ADD46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4346-079C-4F8E-B0B7-7DEEA1AD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CD20-1662-4DC5-817C-C00B58F3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F42F-6ECA-4ED4-AB13-FC9A696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0F58-FE48-4766-AA37-84ECDFD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01C06-2DA4-4D45-8633-E2DBE615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56C13-4B57-420F-994B-3E36B34B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3A1E-49A5-4A8D-81F7-2735C4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20F7-4420-4EA0-BFD8-EAEDCBDF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5C30-70DE-4FB3-A900-20459DEB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31CD-4DCC-4A5C-A003-2B894637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7301-1EFB-4EB2-98B0-0CB45386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4E0E-B5FF-4287-B12A-B28D050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7512-75F9-4FB2-AAF2-AEA7D6F4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749A-052A-4876-89E1-F97251A8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CDDE-B7CB-448E-94A5-67ED3631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99C4-BB5D-4F10-BF64-BF4D040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42A7-0758-45EF-900A-E32C5276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EEA9-11D1-4370-863E-8EAAB1E1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E04A-2B58-48FA-9F4C-108DCC5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0E58-BDC6-49B3-B8A4-7CD52C34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98EA-7A78-4685-8C17-39397D08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CAFCC-0CBD-4BE0-B1B5-92B8E740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973D0-1ED9-4EA2-B1CE-0D5B1D0F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4730-7A7B-4074-8EC7-86960987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5D2CF-5AE9-458C-9837-E29ACFD3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D259-9C1C-4062-A6EE-D4A94A77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E6FE-1808-430C-BE4A-F9B4DD9C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04BA7-93AF-4898-9431-A97C4246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07CD-508E-419C-B994-9ACFB70CD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82724-6578-4635-9673-CF5720287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5E9A0-22C2-4DEB-9EF9-159D563E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3ABC4-B621-4DE5-B145-1AA30732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F73B-90F1-4CE8-A0B7-3A3F968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505B-1B52-4378-A318-A276D09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7C4BB-C830-47E5-9F11-47C07AEF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A3A0B-B596-45AA-B637-A4162377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77188-F2FC-4F65-9520-8BB3FABE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37E7-4E94-4F95-B326-EFB72408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B1362-EC9E-48B1-9E5A-1B9DB92C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7327-4787-49A9-ACCD-B6E93E94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0AE4-0834-41F1-A4D5-A2B8682D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4E23-7053-4460-842F-3A192115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C772-0B2E-46CF-BA3C-8881BC5E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1CA4E-70A3-4CEB-BE63-94D71490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E479D-960B-4618-B15C-B8325CD6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0937-0A29-41A0-9418-F88EB578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530-EE69-4467-8FBC-F700518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DE16-FC9A-4C89-82CC-A9F7B66F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1EDA4-B388-44B3-A5A8-0435CCCF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8CC4-9357-4B17-A7FE-6D451721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193-6FD4-4394-9B4F-C157AAE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51FAA-E765-4993-A1E2-537884E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0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F85B3-0B7F-4FF8-B702-17093B36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79C4-72CF-452F-A858-9B1B2E38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E5DD-8C8E-42E0-8446-3DA67FD38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B8B7-8B2E-4386-A84D-ADE01789BF3D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EC5E-8ADA-4CB1-AEA1-1A88A174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6A11-5091-4B6D-9A69-1981F474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1976-7670-4C38-96F7-0CE93A43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5186-5247-44DC-8086-28E5F587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Found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2F9232C-1A24-4679-9963-1249113B6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29" y="1471107"/>
            <a:ext cx="4467849" cy="3391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585B6-1FFF-4A3A-9590-C711C2AB6F18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F21BA-E126-471F-8C85-BF01DB884CFE}"/>
              </a:ext>
            </a:extLst>
          </p:cNvPr>
          <p:cNvSpPr txBox="1"/>
          <p:nvPr/>
        </p:nvSpPr>
        <p:spPr>
          <a:xfrm>
            <a:off x="816890" y="1802167"/>
            <a:ext cx="470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The hash functions works for only sigma = 1. Any other random value will not result in a proper mapping</a:t>
            </a:r>
          </a:p>
        </p:txBody>
      </p:sp>
    </p:spTree>
    <p:extLst>
      <p:ext uri="{BB962C8B-B14F-4D97-AF65-F5344CB8AC3E}">
        <p14:creationId xmlns:p14="http://schemas.microsoft.com/office/powerpoint/2010/main" val="1247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167A-FE91-49F4-81C1-42CD2D30E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2350-28E9-49CE-B8E6-69D418555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B568-7D31-4124-A5C6-B008687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ALREADY PRESENT WINDOW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A79-9C04-410D-9562-1EBF99CC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1ED-7E16-46EF-82B1-347E030B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BIGBAND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D6E-60C1-40EB-BBDF-7FA8C122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24A-6C15-478F-B534-F9B10F2F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TIMES CONVOLUTION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5DAA-DAF8-4F60-BDDD-4573DC54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5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Error Found</vt:lpstr>
      <vt:lpstr>RESULTS</vt:lpstr>
      <vt:lpstr>USING ALREADY PRESENT WINDOW FUNCTIONS</vt:lpstr>
      <vt:lpstr>USING BIGBAND</vt:lpstr>
      <vt:lpstr>MULTIPLE TIMES 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Ansh Puvvada</dc:creator>
  <cp:lastModifiedBy>Ansh Puvvada</cp:lastModifiedBy>
  <cp:revision>4</cp:revision>
  <dcterms:created xsi:type="dcterms:W3CDTF">2020-10-01T21:52:04Z</dcterms:created>
  <dcterms:modified xsi:type="dcterms:W3CDTF">2020-10-02T00:34:21Z</dcterms:modified>
</cp:coreProperties>
</file>