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60450" cx="10080625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10080599" cy="76088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22330" y="17697"/>
            <a:ext cx="12018417" cy="7584581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804" y="971"/>
            <a:ext cx="11593523" cy="7584581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933391" y="-972"/>
            <a:ext cx="2389632" cy="7602220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78703" y="6649"/>
            <a:ext cx="1549738" cy="7602220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192874" y="1825708"/>
            <a:ext cx="7773299" cy="1620599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53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53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53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53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53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53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53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53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5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192874" y="3561812"/>
            <a:ext cx="7756500" cy="1020299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6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6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6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6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6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6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6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433267" y="6981823"/>
            <a:ext cx="604800" cy="5784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83846" y="-7439"/>
            <a:ext cx="1902586" cy="7567889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04031" y="1828916"/>
            <a:ext cx="9072599" cy="5336099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233237" y="-7439"/>
            <a:ext cx="3422796" cy="7567889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917315" y="-13496"/>
            <a:ext cx="1213486" cy="7573946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504031" y="302768"/>
            <a:ext cx="9072599" cy="1461300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9433267" y="6981823"/>
            <a:ext cx="604800" cy="5784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83846" y="-7439"/>
            <a:ext cx="1902586" cy="7567889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233237" y="-7439"/>
            <a:ext cx="3422796" cy="7567889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917315" y="-13496"/>
            <a:ext cx="1213486" cy="7573946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504031" y="302768"/>
            <a:ext cx="9072599" cy="1461300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504031" y="1828916"/>
            <a:ext cx="4452299" cy="5336099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>
              <a:spcBef>
                <a:spcPts val="0"/>
              </a:spcBef>
              <a:defRPr sz="3100"/>
            </a:lvl1pPr>
            <a:lvl2pPr>
              <a:spcBef>
                <a:spcPts val="0"/>
              </a:spcBef>
              <a:defRPr sz="2600"/>
            </a:lvl2pPr>
            <a:lvl3pPr>
              <a:spcBef>
                <a:spcPts val="0"/>
              </a:spcBef>
              <a:defRPr sz="2200"/>
            </a:lvl3pPr>
            <a:lvl4pPr>
              <a:spcBef>
                <a:spcPts val="0"/>
              </a:spcBef>
              <a:defRPr sz="2000"/>
            </a:lvl4pPr>
            <a:lvl5pPr>
              <a:spcBef>
                <a:spcPts val="0"/>
              </a:spcBef>
              <a:defRPr sz="2000"/>
            </a:lvl5pPr>
            <a:lvl6pPr>
              <a:spcBef>
                <a:spcPts val="0"/>
              </a:spcBef>
              <a:defRPr sz="2000"/>
            </a:lvl6pPr>
            <a:lvl7pPr>
              <a:spcBef>
                <a:spcPts val="0"/>
              </a:spcBef>
              <a:defRPr sz="2000"/>
            </a:lvl7pPr>
            <a:lvl8pPr>
              <a:spcBef>
                <a:spcPts val="0"/>
              </a:spcBef>
              <a:defRPr sz="2000"/>
            </a:lvl8pPr>
            <a:lvl9pPr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5124317" y="1828916"/>
            <a:ext cx="4452299" cy="5336099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>
              <a:spcBef>
                <a:spcPts val="0"/>
              </a:spcBef>
              <a:defRPr sz="3100"/>
            </a:lvl1pPr>
            <a:lvl2pPr>
              <a:spcBef>
                <a:spcPts val="0"/>
              </a:spcBef>
              <a:defRPr sz="2600"/>
            </a:lvl2pPr>
            <a:lvl3pPr>
              <a:spcBef>
                <a:spcPts val="0"/>
              </a:spcBef>
              <a:defRPr sz="2200"/>
            </a:lvl3pPr>
            <a:lvl4pPr>
              <a:spcBef>
                <a:spcPts val="0"/>
              </a:spcBef>
              <a:defRPr sz="2000"/>
            </a:lvl4pPr>
            <a:lvl5pPr>
              <a:spcBef>
                <a:spcPts val="0"/>
              </a:spcBef>
              <a:defRPr sz="2000"/>
            </a:lvl5pPr>
            <a:lvl6pPr>
              <a:spcBef>
                <a:spcPts val="0"/>
              </a:spcBef>
              <a:defRPr sz="2000"/>
            </a:lvl6pPr>
            <a:lvl7pPr>
              <a:spcBef>
                <a:spcPts val="0"/>
              </a:spcBef>
              <a:defRPr sz="2000"/>
            </a:lvl7pPr>
            <a:lvl8pPr>
              <a:spcBef>
                <a:spcPts val="0"/>
              </a:spcBef>
              <a:defRPr sz="2000"/>
            </a:lvl8pPr>
            <a:lvl9pPr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433267" y="6981823"/>
            <a:ext cx="604800" cy="5784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83846" y="-7439"/>
            <a:ext cx="1902586" cy="7567889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233237" y="-7439"/>
            <a:ext cx="3422796" cy="7567889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917315" y="-13496"/>
            <a:ext cx="1213486" cy="7573946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50375" lIns="100800" rIns="100800" tIns="503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504031" y="302768"/>
            <a:ext cx="9072599" cy="1461300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9433267" y="6981823"/>
            <a:ext cx="604800" cy="5784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905" y="5438565"/>
            <a:ext cx="10087254" cy="3418157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50375" lIns="100800" rIns="100800" tIns="503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50375" lIns="100800" rIns="100800" tIns="503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50375" lIns="100800" rIns="100800" tIns="503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975873" y="5917102"/>
            <a:ext cx="6048299" cy="887400"/>
          </a:xfrm>
          <a:prstGeom prst="rect">
            <a:avLst/>
          </a:prstGeom>
        </p:spPr>
        <p:txBody>
          <a:bodyPr anchorCtr="0" anchor="ctr" bIns="100800" lIns="100800" rIns="100800" tIns="100800"/>
          <a:lstStyle>
            <a:lvl1pPr algn="ctr">
              <a:spcBef>
                <a:spcPts val="0"/>
              </a:spcBef>
              <a:buSzPct val="100000"/>
              <a:buNone/>
              <a:defRPr sz="26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433267" y="6981823"/>
            <a:ext cx="604800" cy="5784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9433267" y="6981823"/>
            <a:ext cx="604800" cy="5784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504031" y="302768"/>
            <a:ext cx="9072599" cy="14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0800" lIns="100800" rIns="100800" tIns="10080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4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4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4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4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4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4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4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4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4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504031" y="1904113"/>
            <a:ext cx="9072599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rIns="100800" tIns="10080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500"/>
              </a:spcBef>
              <a:buClr>
                <a:schemeClr val="dk2"/>
              </a:buClr>
              <a:buSzPct val="100000"/>
              <a:buFont typeface="Trebuchet MS"/>
              <a:defRPr sz="2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9433267" y="6981823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rIns="100800" tIns="100800">
            <a:noAutofit/>
          </a:bodyPr>
          <a:lstStyle>
            <a:lvl1pPr algn="r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ARL Notice List Application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504031" y="1769150"/>
            <a:ext cx="9072202" cy="498954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Chelsea Rusch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Derek Klein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Pallavi Chamarthy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Model</a:t>
            </a:r>
          </a:p>
        </p:txBody>
      </p:sp>
      <p:pic>
        <p:nvPicPr>
          <p:cNvPr id="55" name="Shape 55"/>
          <p:cNvPicPr preferRelativeResize="0"/>
          <p:nvPr>
            <p:ph idx="12" type="sldNum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37" y="1325241"/>
            <a:ext cx="9468462" cy="534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Model</a:t>
            </a:r>
          </a:p>
        </p:txBody>
      </p:sp>
      <p:pic>
        <p:nvPicPr>
          <p:cNvPr id="61" name="Shape 61"/>
          <p:cNvPicPr preferRelativeResize="0"/>
          <p:nvPr>
            <p:ph idx="12" type="sldNum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91" y="1463130"/>
            <a:ext cx="9573122" cy="548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/>
          <p:cNvPicPr preferRelativeResize="0"/>
          <p:nvPr>
            <p:ph idx="12" type="sldNum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7227" y="182891"/>
            <a:ext cx="10953729" cy="693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/>
          <p:cNvPicPr preferRelativeResize="0"/>
          <p:nvPr>
            <p:ph idx="12" type="sldNum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27" y="182891"/>
            <a:ext cx="9003328" cy="734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04031" y="301338"/>
            <a:ext cx="9072202" cy="1262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Details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04031" y="1769150"/>
            <a:ext cx="9072202" cy="498954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Users/Admin privileges based on apex username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265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Emp_name must match username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265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status not dependent on apex admin status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