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7" r:id="rId4"/>
    <p:sldId id="278" r:id="rId5"/>
    <p:sldId id="279" r:id="rId6"/>
    <p:sldId id="280" r:id="rId7"/>
    <p:sldId id="270" r:id="rId8"/>
    <p:sldId id="274" r:id="rId9"/>
    <p:sldId id="268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3C"/>
    <a:srgbClr val="181838"/>
    <a:srgbClr val="090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9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037" y="2481571"/>
            <a:ext cx="4273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월 월간 보고서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8930" y="353877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214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89031" y="3429000"/>
            <a:ext cx="60139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4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1579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월 작업 내용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061" y="1797314"/>
            <a:ext cx="24737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스토리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(+NPC)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5144" y="1167133"/>
            <a:ext cx="3309589" cy="5203187"/>
            <a:chOff x="232264" y="1065533"/>
            <a:chExt cx="3309589" cy="5203187"/>
          </a:xfrm>
        </p:grpSpPr>
        <p:sp>
          <p:nvSpPr>
            <p:cNvPr id="3" name="직사각형 2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획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1547" y="2976880"/>
            <a:ext cx="28167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에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셋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사운드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맵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기믹 등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409" y="4156446"/>
            <a:ext cx="25410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등장 순서 및 적 패턴 기획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03" y="5336012"/>
            <a:ext cx="25506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 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0194" y="1797314"/>
            <a:ext cx="2611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 구조 설계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애니메이션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FSM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AI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설계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41206" y="1167133"/>
            <a:ext cx="3309589" cy="5203187"/>
            <a:chOff x="232264" y="1065533"/>
            <a:chExt cx="3309589" cy="5203187"/>
          </a:xfrm>
        </p:grpSpPr>
        <p:sp>
          <p:nvSpPr>
            <p:cNvPr id="20" name="직사각형 1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개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28428" y="3119120"/>
            <a:ext cx="19351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맵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지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로드 구현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0112" y="4156446"/>
            <a:ext cx="22717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기존 코드 수정 및 보완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3137" y="5201253"/>
            <a:ext cx="28857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UI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설정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배경음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효과음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해상도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83355" y="1797314"/>
            <a:ext cx="18774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일정 관리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협업 툴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노션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세팅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467280" y="1167133"/>
            <a:ext cx="3309589" cy="5203187"/>
            <a:chOff x="232264" y="1065533"/>
            <a:chExt cx="3309589" cy="5203187"/>
          </a:xfrm>
        </p:grpSpPr>
        <p:sp>
          <p:nvSpPr>
            <p:cNvPr id="30" name="직사각형 2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기타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120847" y="2976880"/>
            <a:ext cx="20024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아트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컷씬 작업 도중 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ROG\Downloads\gg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46" y="2083980"/>
            <a:ext cx="505626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G\Downloads\gg23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4" y="2083980"/>
            <a:ext cx="312599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006850" y="1530072"/>
            <a:ext cx="5630056" cy="3694992"/>
            <a:chOff x="232264" y="1065533"/>
            <a:chExt cx="3309589" cy="3694992"/>
          </a:xfrm>
        </p:grpSpPr>
        <p:sp>
          <p:nvSpPr>
            <p:cNvPr id="10" name="직사각형 9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731" y="1065533"/>
              <a:ext cx="580654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카메라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15791" y="1530072"/>
            <a:ext cx="3769359" cy="3694992"/>
            <a:chOff x="232264" y="1065533"/>
            <a:chExt cx="3309589" cy="3694992"/>
          </a:xfrm>
        </p:grpSpPr>
        <p:sp>
          <p:nvSpPr>
            <p:cNvPr id="19" name="직사각형 18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66549" y="1065533"/>
              <a:ext cx="441018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적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97509" y="5444942"/>
            <a:ext cx="3648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카메라 쉐이킹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피격 이펙트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이동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줌인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줌아웃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특정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NPC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타겟팅 등</a:t>
            </a:r>
            <a:endParaRPr lang="ko-KR" altLang="en-US" sz="20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05890" y="5444942"/>
            <a:ext cx="2589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애니메이션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작업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FSM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과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AI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등 설계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ROG\Downloads\gg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46" y="2083980"/>
            <a:ext cx="505626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006850" y="1530072"/>
            <a:ext cx="5630056" cy="3694992"/>
            <a:chOff x="232264" y="1065533"/>
            <a:chExt cx="3309589" cy="3694992"/>
          </a:xfrm>
        </p:grpSpPr>
        <p:sp>
          <p:nvSpPr>
            <p:cNvPr id="10" name="직사각형 9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4097" y="1065533"/>
              <a:ext cx="265921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맵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15791" y="1530072"/>
            <a:ext cx="3769359" cy="3694992"/>
            <a:chOff x="232264" y="1065533"/>
            <a:chExt cx="3309589" cy="3694992"/>
          </a:xfrm>
        </p:grpSpPr>
        <p:sp>
          <p:nvSpPr>
            <p:cNvPr id="19" name="직사각형 18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66549" y="1065533"/>
              <a:ext cx="441018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UI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60218" y="5444942"/>
            <a:ext cx="33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스테이지 요소들을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프리팹화하여 맵 데이터로 로드</a:t>
            </a:r>
            <a:endParaRPr lang="ko-KR" altLang="en-US" sz="20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6131" y="5444942"/>
            <a:ext cx="3188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설정 패널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배경음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효과음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해상도 조절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"/>
          <a:stretch/>
        </p:blipFill>
        <p:spPr bwMode="auto">
          <a:xfrm>
            <a:off x="7671211" y="2083980"/>
            <a:ext cx="3258528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7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006850" y="1530072"/>
            <a:ext cx="5630056" cy="3694992"/>
            <a:chOff x="232264" y="1065533"/>
            <a:chExt cx="3309589" cy="3694992"/>
          </a:xfrm>
        </p:grpSpPr>
        <p:sp>
          <p:nvSpPr>
            <p:cNvPr id="10" name="직사각형 9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8048" y="1065533"/>
              <a:ext cx="738020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스테이지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15791" y="1530072"/>
            <a:ext cx="3769359" cy="3694992"/>
            <a:chOff x="232264" y="1065533"/>
            <a:chExt cx="3309589" cy="3694992"/>
          </a:xfrm>
        </p:grpSpPr>
        <p:sp>
          <p:nvSpPr>
            <p:cNvPr id="19" name="직사각형 18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0476" y="1065533"/>
              <a:ext cx="953176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적 패턴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3171" y="153794"/>
            <a:ext cx="31325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스테이지 및 적 관련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06" y="2083980"/>
            <a:ext cx="486017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7595870" y="2052984"/>
            <a:ext cx="3409200" cy="2880000"/>
            <a:chOff x="5249862" y="1954213"/>
            <a:chExt cx="4260767" cy="36000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629" y="1954213"/>
              <a:ext cx="2175000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862" y="1954213"/>
              <a:ext cx="2065447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158327" y="5506497"/>
            <a:ext cx="5327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맵 컨셉은 나태지옥 하나로 고정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해당 맵에서 등장하는 적의 순서 및 에셋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스테이지 기믹 등 기획</a:t>
            </a:r>
            <a:endParaRPr lang="ko-KR" altLang="en-US" sz="16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1840" y="5571362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 개발을 위한 패턴 기획</a:t>
            </a:r>
            <a:endParaRPr lang="ko-KR" altLang="en-US" sz="16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9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171" y="153794"/>
            <a:ext cx="31325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스테이지 및 적 관련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63910" y="5506497"/>
            <a:ext cx="5089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멘토링 이후 스토리 및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NPC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등의 상세 기획 보류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액션성에 집중하여 적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스테이지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/UI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기능 단위 분리</a:t>
            </a:r>
            <a:endParaRPr lang="ko-KR" altLang="en-US" sz="16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2736" y="5571362"/>
            <a:ext cx="3302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 스킬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기획 및 에셋</a:t>
            </a:r>
            <a:r>
              <a: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확</a:t>
            </a:r>
            <a:r>
              <a: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보</a:t>
            </a:r>
            <a:endParaRPr lang="ko-KR" altLang="en-US" sz="16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1978" y="1530072"/>
            <a:ext cx="10228044" cy="3694992"/>
            <a:chOff x="867572" y="1530072"/>
            <a:chExt cx="10228044" cy="3694992"/>
          </a:xfrm>
        </p:grpSpPr>
        <p:grpSp>
          <p:nvGrpSpPr>
            <p:cNvPr id="8" name="그룹 7"/>
            <p:cNvGrpSpPr/>
            <p:nvPr/>
          </p:nvGrpSpPr>
          <p:grpSpPr>
            <a:xfrm>
              <a:off x="867572" y="1530072"/>
              <a:ext cx="6453735" cy="3694992"/>
              <a:chOff x="232264" y="1065533"/>
              <a:chExt cx="3309589" cy="369499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2264" y="1296366"/>
                <a:ext cx="3309589" cy="3464159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81824" y="1065533"/>
                <a:ext cx="1010461" cy="461665"/>
              </a:xfrm>
              <a:prstGeom prst="rect">
                <a:avLst/>
              </a:prstGeom>
              <a:solidFill>
                <a:srgbClr val="28283C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2400" dirty="0" smtClean="0"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</a:rPr>
                  <a:t>기능 단위 분리</a:t>
                </a:r>
                <a:endPara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7823543" y="1530072"/>
              <a:ext cx="3272073" cy="3694992"/>
              <a:chOff x="829" y="1065533"/>
              <a:chExt cx="3309589" cy="369499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829" y="1296366"/>
                <a:ext cx="3309589" cy="3464159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79041" y="1065533"/>
                <a:ext cx="953176" cy="461665"/>
              </a:xfrm>
              <a:prstGeom prst="rect">
                <a:avLst/>
              </a:prstGeom>
              <a:solidFill>
                <a:srgbClr val="2828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400" dirty="0" smtClean="0"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</a:rPr>
                  <a:t>스킬</a:t>
                </a:r>
                <a:endPara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116513" y="2083980"/>
              <a:ext cx="2686132" cy="2880000"/>
              <a:chOff x="7852529" y="2083980"/>
              <a:chExt cx="2686132" cy="28800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8865" y="2083980"/>
                <a:ext cx="1309796" cy="288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2529" y="2083980"/>
                <a:ext cx="1286149" cy="288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76"/>
            <a:stretch/>
          </p:blipFill>
          <p:spPr bwMode="auto">
            <a:xfrm>
              <a:off x="1044659" y="2083980"/>
              <a:ext cx="6099558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7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15824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기타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컷씬</a:t>
            </a:r>
            <a:endParaRPr lang="ko-KR" altLang="en-US" sz="1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11754" y="1108252"/>
            <a:ext cx="10368493" cy="4680000"/>
            <a:chOff x="769359" y="1108252"/>
            <a:chExt cx="10368493" cy="4680000"/>
          </a:xfrm>
        </p:grpSpPr>
        <p:pic>
          <p:nvPicPr>
            <p:cNvPr id="8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2154863" y="6141780"/>
            <a:ext cx="7882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컷씬 기획 및 삽화 작업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 보류와 함께 중단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11759" y="1159052"/>
            <a:ext cx="10368493" cy="4680000"/>
            <a:chOff x="769359" y="1108252"/>
            <a:chExt cx="10368493" cy="4680000"/>
          </a:xfrm>
        </p:grpSpPr>
        <p:pic>
          <p:nvPicPr>
            <p:cNvPr id="10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154862" y="6141780"/>
            <a:ext cx="7882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컷씬 기획 및 삽화 작업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 보류와 함께 중단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08743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기타</a:t>
            </a:r>
            <a:r>
              <a:rPr lang="en-US" altLang="ko-KR" sz="28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일정 관리</a:t>
            </a:r>
            <a:endParaRPr lang="ko-KR" altLang="en-US" sz="1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54332" y="1098232"/>
            <a:ext cx="11283335" cy="5400000"/>
            <a:chOff x="336551" y="1098232"/>
            <a:chExt cx="11283335" cy="540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9"/>
            <a:stretch/>
          </p:blipFill>
          <p:spPr bwMode="auto">
            <a:xfrm>
              <a:off x="336551" y="1098232"/>
              <a:ext cx="7720330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01" y="1098232"/>
              <a:ext cx="3212485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9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3727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추후 계획 </a:t>
            </a:r>
            <a:r>
              <a:rPr lang="en-US" altLang="ko-KR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(</a:t>
            </a:r>
            <a:r>
              <a:rPr lang="ko-KR" altLang="en-US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로드맵</a:t>
            </a:r>
            <a:r>
              <a:rPr lang="en-US" altLang="ko-KR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rgbClr val="181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cdn.discordapp.com/attachments/915144462777323580/969188456532176946/unknow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8" y="2353013"/>
            <a:ext cx="11277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249</Words>
  <Application>Microsoft Office PowerPoint</Application>
  <PresentationFormat>사용자 지정</PresentationFormat>
  <Paragraphs>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ROG</cp:lastModifiedBy>
  <cp:revision>103</cp:revision>
  <dcterms:created xsi:type="dcterms:W3CDTF">2022-01-18T23:39:16Z</dcterms:created>
  <dcterms:modified xsi:type="dcterms:W3CDTF">2022-05-09T12:40:46Z</dcterms:modified>
</cp:coreProperties>
</file>