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269" r:id="rId4"/>
    <p:sldId id="270" r:id="rId5"/>
    <p:sldId id="271" r:id="rId6"/>
    <p:sldId id="276" r:id="rId7"/>
    <p:sldId id="274" r:id="rId8"/>
    <p:sldId id="27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838"/>
    <a:srgbClr val="28283C"/>
    <a:srgbClr val="0909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>
        <p:scale>
          <a:sx n="66" d="100"/>
          <a:sy n="66" d="100"/>
        </p:scale>
        <p:origin x="-1291" y="-5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49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90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36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54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91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95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82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57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29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1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40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99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9037" y="2481571"/>
            <a:ext cx="42739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4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월 월간 보고서</a:t>
            </a:r>
            <a:endParaRPr lang="ko-KR" altLang="en-US" sz="4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98930" y="3538771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214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89031" y="3429000"/>
            <a:ext cx="60139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81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171" y="153794"/>
            <a:ext cx="1122423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ko-KR" altLang="en-US" sz="2800" dirty="0" smtClean="0">
                <a:solidFill>
                  <a:srgbClr val="28283C"/>
                </a:solidFill>
                <a:latin typeface="KoPub돋움체 Bold" pitchFamily="18" charset="-127"/>
                <a:ea typeface="KoPub돋움체 Bold" pitchFamily="18" charset="-127"/>
              </a:rPr>
              <a:t>로드맵</a:t>
            </a:r>
            <a:endParaRPr lang="ko-KR" altLang="en-US" sz="2800" dirty="0">
              <a:solidFill>
                <a:srgbClr val="28283C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32264" y="703390"/>
            <a:ext cx="11727473" cy="0"/>
          </a:xfrm>
          <a:prstGeom prst="line">
            <a:avLst/>
          </a:prstGeom>
          <a:ln w="38100">
            <a:solidFill>
              <a:srgbClr val="181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cdn.discordapp.com/attachments/915144462777323580/969188456532176946/unknow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78" y="2353013"/>
            <a:ext cx="112776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79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171" y="153794"/>
            <a:ext cx="80983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개</a:t>
            </a:r>
            <a:r>
              <a:rPr lang="ko-KR" altLang="en-US" sz="28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32264" y="703390"/>
            <a:ext cx="117274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:\Users\ROG\Downloads\gg2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36" y="1249988"/>
            <a:ext cx="6320329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ROG\Downloads\gg23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875" y="1249988"/>
            <a:ext cx="390749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39636" y="4941114"/>
            <a:ext cx="17524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카메라 구조</a:t>
            </a:r>
            <a:endParaRPr lang="en-US" altLang="ko-KR" dirty="0" smtClean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적 </a:t>
            </a:r>
            <a:r>
              <a:rPr lang="en-US" altLang="ko-KR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FSM, AI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맵 로드</a:t>
            </a:r>
            <a:endParaRPr lang="en-US" altLang="ko-KR" dirty="0" smtClean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플레이어 수정</a:t>
            </a:r>
            <a:endParaRPr lang="en-US" altLang="ko-KR" dirty="0" smtClean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구조 인수인계</a:t>
            </a:r>
            <a:endParaRPr lang="en-US" altLang="ko-KR" dirty="0" smtClean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UI </a:t>
            </a:r>
            <a:r>
              <a:rPr lang="ko-KR" altLang="en-US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개발</a:t>
            </a:r>
            <a:endParaRPr lang="ko-KR" altLang="en-US" dirty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44875" y="4941114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유니티</a:t>
            </a:r>
            <a:r>
              <a:rPr lang="ko-KR" altLang="en-US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 공부</a:t>
            </a:r>
            <a:endParaRPr lang="en-US" altLang="ko-KR" dirty="0" smtClean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C# </a:t>
            </a:r>
            <a:r>
              <a:rPr lang="ko-KR" altLang="en-US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공부</a:t>
            </a:r>
            <a:endParaRPr lang="en-US" altLang="ko-KR" dirty="0" smtClean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28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171" y="153794"/>
            <a:ext cx="80983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컷씬</a:t>
            </a:r>
            <a:endParaRPr lang="ko-KR" altLang="en-US" sz="2800" dirty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32264" y="703390"/>
            <a:ext cx="117274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911754" y="1108252"/>
            <a:ext cx="10368493" cy="4680000"/>
            <a:chOff x="769359" y="1108252"/>
            <a:chExt cx="10368493" cy="4680000"/>
          </a:xfrm>
        </p:grpSpPr>
        <p:pic>
          <p:nvPicPr>
            <p:cNvPr id="8" name="Picture 2" descr="https://cdn.discordapp.com/attachments/915902696656109568/962941563577708554/989740e362269b0b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59" y="1108252"/>
              <a:ext cx="4680000" cy="46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https://cdn.discordapp.com/attachments/915902696656109568/963318761300058132/86104d099348383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852" y="1108252"/>
              <a:ext cx="4680000" cy="46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3838010" y="6141780"/>
            <a:ext cx="4515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스토리 전개를 위한 </a:t>
            </a:r>
            <a:r>
              <a:rPr lang="ko-KR" altLang="en-US" sz="2000" dirty="0" err="1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컷씬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 기획 및 삽화 작업</a:t>
            </a:r>
            <a:endParaRPr lang="en-US" altLang="ko-KR" sz="2000" dirty="0" smtClean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49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32264" y="703390"/>
            <a:ext cx="117274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9" y="1470342"/>
            <a:ext cx="6075212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972305" y="5191870"/>
            <a:ext cx="5327099" cy="964267"/>
            <a:chOff x="3432451" y="1513840"/>
            <a:chExt cx="5327099" cy="964267"/>
          </a:xfrm>
        </p:grpSpPr>
        <p:sp>
          <p:nvSpPr>
            <p:cNvPr id="3" name="TextBox 2"/>
            <p:cNvSpPr txBox="1"/>
            <p:nvPr/>
          </p:nvSpPr>
          <p:spPr>
            <a:xfrm>
              <a:off x="4724471" y="1513840"/>
              <a:ext cx="2743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rPr>
                <a:t>스테이지 별 적 및 기믹 지정</a:t>
              </a:r>
              <a:endParaRPr lang="ko-KR" altLang="en-US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32451" y="1893332"/>
              <a:ext cx="5327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맵 컨셉은 나태지옥 하나로 고정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,</a:t>
              </a:r>
            </a:p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해당 맵에서 등장하는 적의 순서 및 에셋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스테이지 기믹 등 기획</a:t>
              </a:r>
              <a:endParaRPr lang="ko-KR" altLang="en-US" sz="1600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309944" y="1470342"/>
            <a:ext cx="4260767" cy="3600000"/>
            <a:chOff x="5249862" y="1954213"/>
            <a:chExt cx="4260767" cy="3600000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5629" y="1954213"/>
              <a:ext cx="2175000" cy="36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9862" y="1954213"/>
              <a:ext cx="2065447" cy="36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" name="그룹 19"/>
          <p:cNvGrpSpPr/>
          <p:nvPr/>
        </p:nvGrpSpPr>
        <p:grpSpPr>
          <a:xfrm>
            <a:off x="8359083" y="5191870"/>
            <a:ext cx="2217274" cy="718046"/>
            <a:chOff x="4987367" y="1513840"/>
            <a:chExt cx="2217274" cy="718046"/>
          </a:xfrm>
        </p:grpSpPr>
        <p:sp>
          <p:nvSpPr>
            <p:cNvPr id="21" name="TextBox 20"/>
            <p:cNvSpPr txBox="1"/>
            <p:nvPr/>
          </p:nvSpPr>
          <p:spPr>
            <a:xfrm>
              <a:off x="5431398" y="1513840"/>
              <a:ext cx="1329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rPr>
                <a:t>적 패턴 기획</a:t>
              </a:r>
              <a:endParaRPr lang="ko-KR" altLang="en-US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87367" y="1893332"/>
              <a:ext cx="2217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적 개발을 위한 패턴 기획</a:t>
              </a:r>
              <a:endParaRPr lang="ko-KR" altLang="en-US" sz="1600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83171" y="153794"/>
            <a:ext cx="313258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기획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–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스테이지 및 적 관련</a:t>
            </a:r>
            <a:endParaRPr lang="ko-KR" altLang="en-US" sz="2000" dirty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00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171" y="153794"/>
            <a:ext cx="261001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기획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–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기능 단위 분리</a:t>
            </a:r>
            <a:endParaRPr lang="ko-KR" altLang="en-US" sz="2000" dirty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32264" y="703390"/>
            <a:ext cx="117274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169357" y="1082278"/>
            <a:ext cx="11853287" cy="2520000"/>
            <a:chOff x="232264" y="1716365"/>
            <a:chExt cx="11853287" cy="2520000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190"/>
            <a:stretch/>
          </p:blipFill>
          <p:spPr bwMode="auto">
            <a:xfrm>
              <a:off x="6572022" y="1716365"/>
              <a:ext cx="5513529" cy="25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264" y="1716365"/>
              <a:ext cx="6277163" cy="25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172813" y="3674170"/>
            <a:ext cx="11849831" cy="2880000"/>
            <a:chOff x="232264" y="1425892"/>
            <a:chExt cx="11849831" cy="288000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2319" y="1425892"/>
              <a:ext cx="4949776" cy="28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264" y="1425892"/>
              <a:ext cx="6848513" cy="28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653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171" y="153794"/>
            <a:ext cx="153920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일정 관리</a:t>
            </a:r>
            <a:endParaRPr lang="ko-KR" altLang="en-US" sz="2800" dirty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32264" y="703390"/>
            <a:ext cx="117274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745784" y="1637643"/>
            <a:ext cx="10700432" cy="4320000"/>
            <a:chOff x="1259305" y="1180443"/>
            <a:chExt cx="10700432" cy="432000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305" y="1180443"/>
              <a:ext cx="7424033" cy="43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672" y="1180443"/>
              <a:ext cx="3066065" cy="43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7899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3025" y="3044280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감사합니</a:t>
            </a:r>
            <a:r>
              <a:rPr lang="ko-KR" altLang="en-US" sz="4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다</a:t>
            </a:r>
            <a:endParaRPr lang="ko-KR" altLang="en-US" sz="4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533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81</Words>
  <Application>Microsoft Office PowerPoint</Application>
  <PresentationFormat>사용자 지정</PresentationFormat>
  <Paragraphs>23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47_Office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ROG</cp:lastModifiedBy>
  <cp:revision>52</cp:revision>
  <dcterms:created xsi:type="dcterms:W3CDTF">2022-01-18T23:39:16Z</dcterms:created>
  <dcterms:modified xsi:type="dcterms:W3CDTF">2022-05-07T12:43:59Z</dcterms:modified>
</cp:coreProperties>
</file>