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7" r:id="rId4"/>
    <p:sldId id="270" r:id="rId5"/>
    <p:sldId id="271" r:id="rId6"/>
    <p:sldId id="276" r:id="rId7"/>
    <p:sldId id="274" r:id="rId8"/>
    <p:sldId id="268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3C"/>
    <a:srgbClr val="181838"/>
    <a:srgbClr val="090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-93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037" y="2481571"/>
            <a:ext cx="4273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월 월간 보고서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8930" y="353877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214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89031" y="3429000"/>
            <a:ext cx="60139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1579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월 작업 내용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061" y="1797314"/>
            <a:ext cx="24737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스토리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(+NPC)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5144" y="1167133"/>
            <a:ext cx="3309589" cy="5203187"/>
            <a:chOff x="232264" y="1065533"/>
            <a:chExt cx="3309589" cy="5203187"/>
          </a:xfrm>
        </p:grpSpPr>
        <p:sp>
          <p:nvSpPr>
            <p:cNvPr id="3" name="직사각형 2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획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1547" y="2976880"/>
            <a:ext cx="28167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에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셋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사운드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기믹 등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409" y="4156446"/>
            <a:ext cx="25410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등장 순서 및 적 패턴 기획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03" y="5336012"/>
            <a:ext cx="25506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0194" y="1797314"/>
            <a:ext cx="2611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 구조 설계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설계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41206" y="1167133"/>
            <a:ext cx="3309589" cy="5203187"/>
            <a:chOff x="232264" y="1065533"/>
            <a:chExt cx="3309589" cy="5203187"/>
          </a:xfrm>
        </p:grpSpPr>
        <p:sp>
          <p:nvSpPr>
            <p:cNvPr id="20" name="직사각형 1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개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발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28428" y="3119120"/>
            <a:ext cx="19351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맵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로드 구현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0112" y="4156446"/>
            <a:ext cx="22717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기존 코드 수정 및 보완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3137" y="5201253"/>
            <a:ext cx="28857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UI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배경음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효과음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83355" y="1797314"/>
            <a:ext cx="18774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일정 관리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협업 툴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노션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세팅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467280" y="1167133"/>
            <a:ext cx="3309589" cy="5203187"/>
            <a:chOff x="232264" y="1065533"/>
            <a:chExt cx="3309589" cy="5203187"/>
          </a:xfrm>
        </p:grpSpPr>
        <p:sp>
          <p:nvSpPr>
            <p:cNvPr id="30" name="직사각형 2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기타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120847" y="2976880"/>
            <a:ext cx="20024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아트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컷씬 작업 도중 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</a:t>
            </a:r>
            <a:r>
              <a:rPr lang="ko-KR" altLang="en-US" sz="28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6" y="1249988"/>
            <a:ext cx="632032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G\Downloads\gg23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75" y="1249988"/>
            <a:ext cx="39074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9636" y="4941114"/>
            <a:ext cx="1752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카메라 구조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적 </a:t>
            </a: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FSM, AI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맵 로드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플레이어 수정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구조 인수인계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UI 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4875" y="494111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유니티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 공부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C# 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공부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컷씬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11754" y="1108252"/>
            <a:ext cx="10368493" cy="4680000"/>
            <a:chOff x="769359" y="1108252"/>
            <a:chExt cx="10368493" cy="4680000"/>
          </a:xfrm>
        </p:grpSpPr>
        <p:pic>
          <p:nvPicPr>
            <p:cNvPr id="8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838010" y="6141780"/>
            <a:ext cx="4515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작업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9" y="1470342"/>
            <a:ext cx="607521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72305" y="5191870"/>
            <a:ext cx="5327099" cy="964267"/>
            <a:chOff x="3432451" y="1513840"/>
            <a:chExt cx="5327099" cy="964267"/>
          </a:xfrm>
        </p:grpSpPr>
        <p:sp>
          <p:nvSpPr>
            <p:cNvPr id="3" name="TextBox 2"/>
            <p:cNvSpPr txBox="1"/>
            <p:nvPr/>
          </p:nvSpPr>
          <p:spPr>
            <a:xfrm>
              <a:off x="4724471" y="1513840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스테이지 별 적 및 기믹 지정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32451" y="1893332"/>
              <a:ext cx="5327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맵 컨셉은 나태지옥 하나로 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해당 맵에서 등장하는 적의 순서 및 에셋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스테이지 기믹 등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09944" y="1470342"/>
            <a:ext cx="4260767" cy="3600000"/>
            <a:chOff x="5249862" y="1954213"/>
            <a:chExt cx="4260767" cy="36000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629" y="1954213"/>
              <a:ext cx="2175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862" y="1954213"/>
              <a:ext cx="2065447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8359083" y="5191870"/>
            <a:ext cx="2217274" cy="718046"/>
            <a:chOff x="4987367" y="1513840"/>
            <a:chExt cx="2217274" cy="718046"/>
          </a:xfrm>
        </p:grpSpPr>
        <p:sp>
          <p:nvSpPr>
            <p:cNvPr id="21" name="TextBox 20"/>
            <p:cNvSpPr txBox="1"/>
            <p:nvPr/>
          </p:nvSpPr>
          <p:spPr>
            <a:xfrm>
              <a:off x="5431398" y="1513840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 패턴 기획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7367" y="1893332"/>
              <a:ext cx="2217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적 개발을 위한 패턴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3171" y="153794"/>
            <a:ext cx="31325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스테이지 및 적 관련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0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6100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기능 단위 분리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69357" y="1082278"/>
            <a:ext cx="11853287" cy="2520000"/>
            <a:chOff x="232264" y="1716365"/>
            <a:chExt cx="11853287" cy="25200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90"/>
            <a:stretch/>
          </p:blipFill>
          <p:spPr bwMode="auto">
            <a:xfrm>
              <a:off x="6572022" y="1716365"/>
              <a:ext cx="5513529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716365"/>
              <a:ext cx="6277163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72813" y="3674170"/>
            <a:ext cx="11849831" cy="2880000"/>
            <a:chOff x="232264" y="1425892"/>
            <a:chExt cx="11849831" cy="28800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319" y="1425892"/>
              <a:ext cx="4949776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425892"/>
              <a:ext cx="6848513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5392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일정 관리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745784" y="1637643"/>
            <a:ext cx="10700432" cy="4320000"/>
            <a:chOff x="1259305" y="1180443"/>
            <a:chExt cx="10700432" cy="4320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1180443"/>
              <a:ext cx="7424033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672" y="1180443"/>
              <a:ext cx="3066065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9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5392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추후 계획</a:t>
            </a:r>
            <a:endParaRPr lang="ko-KR" altLang="en-US" sz="2800" dirty="0">
              <a:solidFill>
                <a:srgbClr val="28283C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rgbClr val="181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cdn.discordapp.com/attachments/915144462777323580/969188456532176946/unknow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8" y="2353013"/>
            <a:ext cx="11277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4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165</Words>
  <Application>Microsoft Office PowerPoint</Application>
  <PresentationFormat>사용자 지정</PresentationFormat>
  <Paragraphs>48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ROG</cp:lastModifiedBy>
  <cp:revision>62</cp:revision>
  <dcterms:created xsi:type="dcterms:W3CDTF">2022-01-18T23:39:16Z</dcterms:created>
  <dcterms:modified xsi:type="dcterms:W3CDTF">2022-05-09T11:34:36Z</dcterms:modified>
</cp:coreProperties>
</file>