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77" r:id="rId4"/>
    <p:sldId id="278" r:id="rId5"/>
    <p:sldId id="271" r:id="rId6"/>
    <p:sldId id="276" r:id="rId7"/>
    <p:sldId id="270" r:id="rId8"/>
    <p:sldId id="274" r:id="rId9"/>
    <p:sldId id="268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3C"/>
    <a:srgbClr val="181838"/>
    <a:srgbClr val="090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9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0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1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0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9037" y="2481571"/>
            <a:ext cx="4273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월 월간 보고서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8930" y="353877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214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89031" y="3429000"/>
            <a:ext cx="60139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025" y="304428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감사합니</a:t>
            </a:r>
            <a:r>
              <a:rPr lang="ko-KR" altLang="en-US" sz="4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다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1579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월 작업 내용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061" y="1797314"/>
            <a:ext cx="24737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스토리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기획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(+NPC)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보류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5144" y="1167133"/>
            <a:ext cx="3309589" cy="5203187"/>
            <a:chOff x="232264" y="1065533"/>
            <a:chExt cx="3309589" cy="5203187"/>
          </a:xfrm>
        </p:grpSpPr>
        <p:sp>
          <p:nvSpPr>
            <p:cNvPr id="3" name="직사각형 2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기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획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61547" y="2976880"/>
            <a:ext cx="28167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에</a:t>
            </a:r>
            <a:r>
              <a:rPr lang="ko-KR" altLang="en-US" sz="20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셋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적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사운드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맵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스킬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기믹 등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409" y="4156446"/>
            <a:ext cx="25410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적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등장 순서 및 적 패턴 기획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603" y="5336012"/>
            <a:ext cx="255069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플레이어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플레이어 스킬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속성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기획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0194" y="1797314"/>
            <a:ext cx="2611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적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적 구조 설계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애니메이션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FSM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AI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구조 설계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41206" y="1167133"/>
            <a:ext cx="3309589" cy="5203187"/>
            <a:chOff x="232264" y="1065533"/>
            <a:chExt cx="3309589" cy="5203187"/>
          </a:xfrm>
        </p:grpSpPr>
        <p:sp>
          <p:nvSpPr>
            <p:cNvPr id="20" name="직사각형 19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개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발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128428" y="3119120"/>
            <a:ext cx="19351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맵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스테이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지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로드 구현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0112" y="4156446"/>
            <a:ext cx="22717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플레이</a:t>
            </a:r>
            <a:r>
              <a:rPr lang="ko-KR" altLang="en-US" sz="20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어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기존 코드 수정 및 보완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53137" y="5201253"/>
            <a:ext cx="28857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UI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설정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배경음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효과음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해상도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83355" y="1797314"/>
            <a:ext cx="187743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일정 관리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협업 툴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노션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세팅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467280" y="1167133"/>
            <a:ext cx="3309589" cy="5203187"/>
            <a:chOff x="232264" y="1065533"/>
            <a:chExt cx="3309589" cy="5203187"/>
          </a:xfrm>
        </p:grpSpPr>
        <p:sp>
          <p:nvSpPr>
            <p:cNvPr id="30" name="직사각형 29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기타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120847" y="2976880"/>
            <a:ext cx="20024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아트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컷씬 작업 도중 보류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809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ROG\Downloads\gg2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46" y="2083980"/>
            <a:ext cx="505626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G\Downloads\gg23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4" y="2083980"/>
            <a:ext cx="312599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006850" y="1530072"/>
            <a:ext cx="5630056" cy="3694992"/>
            <a:chOff x="232264" y="1065533"/>
            <a:chExt cx="3309589" cy="3694992"/>
          </a:xfrm>
        </p:grpSpPr>
        <p:sp>
          <p:nvSpPr>
            <p:cNvPr id="10" name="직사각형 9"/>
            <p:cNvSpPr/>
            <p:nvPr/>
          </p:nvSpPr>
          <p:spPr>
            <a:xfrm>
              <a:off x="232264" y="1296366"/>
              <a:ext cx="3309589" cy="34641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731" y="1065533"/>
              <a:ext cx="580654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카메라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15791" y="1530072"/>
            <a:ext cx="3769359" cy="3694992"/>
            <a:chOff x="232264" y="1065533"/>
            <a:chExt cx="3309589" cy="3694992"/>
          </a:xfrm>
        </p:grpSpPr>
        <p:sp>
          <p:nvSpPr>
            <p:cNvPr id="19" name="직사각형 18"/>
            <p:cNvSpPr/>
            <p:nvPr/>
          </p:nvSpPr>
          <p:spPr>
            <a:xfrm>
              <a:off x="232264" y="1296366"/>
              <a:ext cx="3309589" cy="34641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66549" y="1065533"/>
              <a:ext cx="441018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적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97509" y="5444942"/>
            <a:ext cx="3648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카메라 쉐이킹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피격 이펙트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이동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줌인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줌아웃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특정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NPC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타겟팅 등</a:t>
            </a:r>
            <a:endParaRPr lang="ko-KR" altLang="en-US" sz="2000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05890" y="5444942"/>
            <a:ext cx="2589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애니메이션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작업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FSM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과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AI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구조 등 설계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809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97509" y="560575"/>
            <a:ext cx="6386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맵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스테이지의 요소들을 프리팹화 시켜서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로딩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플레이어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수정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플레이어의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비주얼 등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코드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갈아엎기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개발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구조 인수인계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상백이가 짠 구조를 김예리나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최희진에게 설명</a:t>
            </a:r>
          </a:p>
        </p:txBody>
      </p:sp>
      <p:pic>
        <p:nvPicPr>
          <p:cNvPr id="4" name="Picture 3" descr="C:\Users\ROG\Downloads\gg2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46" y="2083980"/>
            <a:ext cx="505626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006850" y="1530072"/>
            <a:ext cx="5630056" cy="3694992"/>
            <a:chOff x="232264" y="1065533"/>
            <a:chExt cx="3309589" cy="3694992"/>
          </a:xfrm>
        </p:grpSpPr>
        <p:sp>
          <p:nvSpPr>
            <p:cNvPr id="10" name="직사각형 9"/>
            <p:cNvSpPr/>
            <p:nvPr/>
          </p:nvSpPr>
          <p:spPr>
            <a:xfrm>
              <a:off x="232264" y="1296366"/>
              <a:ext cx="3309589" cy="34641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731" y="1065533"/>
              <a:ext cx="580654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카메라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15791" y="1530072"/>
            <a:ext cx="3769359" cy="3694992"/>
            <a:chOff x="232264" y="1065533"/>
            <a:chExt cx="3309589" cy="3694992"/>
          </a:xfrm>
        </p:grpSpPr>
        <p:sp>
          <p:nvSpPr>
            <p:cNvPr id="19" name="직사각형 18"/>
            <p:cNvSpPr/>
            <p:nvPr/>
          </p:nvSpPr>
          <p:spPr>
            <a:xfrm>
              <a:off x="232264" y="1296366"/>
              <a:ext cx="3309589" cy="34641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66549" y="1065533"/>
              <a:ext cx="441018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UI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97509" y="5444942"/>
            <a:ext cx="3648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카메라 쉐이킹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피격 이펙트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이동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줌인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줌아웃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특정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NPC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타겟팅 등</a:t>
            </a:r>
            <a:endParaRPr lang="ko-KR" altLang="en-US" sz="2000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6131" y="5444942"/>
            <a:ext cx="3188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설정 패널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배경음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효과음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해상도 조절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3"/>
          <a:stretch/>
        </p:blipFill>
        <p:spPr bwMode="auto">
          <a:xfrm>
            <a:off x="7671211" y="2083980"/>
            <a:ext cx="3258528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7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9" y="1470342"/>
            <a:ext cx="607521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972305" y="5191870"/>
            <a:ext cx="5327099" cy="964267"/>
            <a:chOff x="3432451" y="1513840"/>
            <a:chExt cx="5327099" cy="964267"/>
          </a:xfrm>
        </p:grpSpPr>
        <p:sp>
          <p:nvSpPr>
            <p:cNvPr id="3" name="TextBox 2"/>
            <p:cNvSpPr txBox="1"/>
            <p:nvPr/>
          </p:nvSpPr>
          <p:spPr>
            <a:xfrm>
              <a:off x="4724471" y="1513840"/>
              <a:ext cx="274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스테이지 별 적 및 기믹 지정</a:t>
              </a:r>
              <a:endParaRPr lang="ko-KR" altLang="en-US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32451" y="1893332"/>
              <a:ext cx="5327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맵 컨셉은 나태지옥 하나로 고정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,</a:t>
              </a: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해당 맵에서 등장하는 적의 순서 및 에셋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스테이지 기믹 등 기획</a:t>
              </a:r>
              <a:endParaRPr lang="ko-KR" altLang="en-US" sz="16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09944" y="1470342"/>
            <a:ext cx="4260767" cy="3600000"/>
            <a:chOff x="5249862" y="1954213"/>
            <a:chExt cx="4260767" cy="3600000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629" y="1954213"/>
              <a:ext cx="2175000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862" y="1954213"/>
              <a:ext cx="2065447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8359083" y="5191870"/>
            <a:ext cx="2217274" cy="718046"/>
            <a:chOff x="4987367" y="1513840"/>
            <a:chExt cx="2217274" cy="718046"/>
          </a:xfrm>
        </p:grpSpPr>
        <p:sp>
          <p:nvSpPr>
            <p:cNvPr id="21" name="TextBox 20"/>
            <p:cNvSpPr txBox="1"/>
            <p:nvPr/>
          </p:nvSpPr>
          <p:spPr>
            <a:xfrm>
              <a:off x="5431398" y="1513840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적 패턴 기획</a:t>
              </a:r>
              <a:endParaRPr lang="ko-KR" altLang="en-US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7367" y="1893332"/>
              <a:ext cx="2217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적 개발을 위한 패턴 기획</a:t>
              </a:r>
              <a:endParaRPr lang="ko-KR" altLang="en-US" sz="16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3171" y="153794"/>
            <a:ext cx="313258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기획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스테이지 및 적 관련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0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6100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기획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기능 단위 분리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69357" y="1082278"/>
            <a:ext cx="11853287" cy="2520000"/>
            <a:chOff x="232264" y="1716365"/>
            <a:chExt cx="11853287" cy="25200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90"/>
            <a:stretch/>
          </p:blipFill>
          <p:spPr bwMode="auto">
            <a:xfrm>
              <a:off x="6572022" y="1716365"/>
              <a:ext cx="5513529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64" y="1716365"/>
              <a:ext cx="6277163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72813" y="3674170"/>
            <a:ext cx="11849831" cy="2880000"/>
            <a:chOff x="232264" y="1425892"/>
            <a:chExt cx="11849831" cy="28800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319" y="1425892"/>
              <a:ext cx="4949776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64" y="1425892"/>
              <a:ext cx="6848513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65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15824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기타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컷씬</a:t>
            </a:r>
            <a:endParaRPr lang="ko-KR" altLang="en-US" sz="1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11754" y="1108252"/>
            <a:ext cx="10368493" cy="4680000"/>
            <a:chOff x="769359" y="1108252"/>
            <a:chExt cx="10368493" cy="4680000"/>
          </a:xfrm>
        </p:grpSpPr>
        <p:pic>
          <p:nvPicPr>
            <p:cNvPr id="8" name="Picture 2" descr="https://cdn.discordapp.com/attachments/915902696656109568/962941563577708554/989740e362269b0b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59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cdn.discordapp.com/attachments/915902696656109568/963318761300058132/86104d099348383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852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2154863" y="6141780"/>
            <a:ext cx="7882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전개를 위한 컷씬 기획 및 삽화 작업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▶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기획 보류와 함께 중단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11759" y="1159052"/>
            <a:ext cx="10368493" cy="4680000"/>
            <a:chOff x="769359" y="1108252"/>
            <a:chExt cx="10368493" cy="4680000"/>
          </a:xfrm>
        </p:grpSpPr>
        <p:pic>
          <p:nvPicPr>
            <p:cNvPr id="10" name="Picture 2" descr="https://cdn.discordapp.com/attachments/915902696656109568/962941563577708554/989740e362269b0b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59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s://cdn.discordapp.com/attachments/915902696656109568/963318761300058132/86104d099348383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852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2154862" y="6141780"/>
            <a:ext cx="7882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전개를 위한 컷씬 기획 및 삽화 작업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▶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기획 보류와 함께 중단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08743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기타</a:t>
            </a:r>
            <a:r>
              <a:rPr lang="en-US" altLang="ko-KR" sz="28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일정 관리</a:t>
            </a:r>
            <a:endParaRPr lang="ko-KR" altLang="en-US" sz="1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54332" y="1098232"/>
            <a:ext cx="11283335" cy="5400000"/>
            <a:chOff x="336551" y="1098232"/>
            <a:chExt cx="11283335" cy="540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9"/>
            <a:stretch/>
          </p:blipFill>
          <p:spPr bwMode="auto">
            <a:xfrm>
              <a:off x="336551" y="1098232"/>
              <a:ext cx="7720330" cy="5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401" y="1098232"/>
              <a:ext cx="3212485" cy="5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9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37276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추후 계획 </a:t>
            </a:r>
            <a:r>
              <a:rPr lang="en-US" altLang="ko-KR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(</a:t>
            </a:r>
            <a:r>
              <a:rPr lang="ko-KR" altLang="en-US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로드맵</a:t>
            </a:r>
            <a:r>
              <a:rPr lang="en-US" altLang="ko-KR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rgbClr val="181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cdn.discordapp.com/attachments/915144462777323580/969188456532176946/unknow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78" y="2353013"/>
            <a:ext cx="112776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255</Words>
  <Application>Microsoft Office PowerPoint</Application>
  <PresentationFormat>사용자 지정</PresentationFormat>
  <Paragraphs>57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47_Office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ROG</cp:lastModifiedBy>
  <cp:revision>90</cp:revision>
  <dcterms:created xsi:type="dcterms:W3CDTF">2022-01-18T23:39:16Z</dcterms:created>
  <dcterms:modified xsi:type="dcterms:W3CDTF">2022-05-09T12:26:21Z</dcterms:modified>
</cp:coreProperties>
</file>