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0535-2632-4B81-BCA7-8F6571030D52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4BC5-0190-4AE3-84ED-6EA04E2D6E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A4BC5-0190-4AE3-84ED-6EA04E2D6E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5181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12160" y="1124744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说明文档目录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环境配置目录，可配置各系统链接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外部库文件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页面元素文件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报告文件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源文件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测试步骤封装块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测试用例集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浏览器驱动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971600" y="1268760"/>
            <a:ext cx="50405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971600" y="1556792"/>
            <a:ext cx="50405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043608" y="2060848"/>
            <a:ext cx="49685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115616" y="2420888"/>
            <a:ext cx="50405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1"/>
          </p:cNvCxnSpPr>
          <p:nvPr/>
        </p:nvCxnSpPr>
        <p:spPr>
          <a:xfrm flipH="1">
            <a:off x="1187624" y="2694405"/>
            <a:ext cx="4824536" cy="8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1187624" y="2924944"/>
            <a:ext cx="48965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331640" y="3140968"/>
            <a:ext cx="46805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1331640" y="3356992"/>
            <a:ext cx="46805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331640" y="3573016"/>
            <a:ext cx="47525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259632" y="3789040"/>
            <a:ext cx="48245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4046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1.Env</a:t>
            </a:r>
            <a:r>
              <a:rPr lang="zh-CN" altLang="en-US" dirty="0" smtClean="0"/>
              <a:t>配置测试及其相关系统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692696"/>
            <a:ext cx="5652120" cy="650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54868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抓取页面元素：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相关工具使用方法，自行百度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helper)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096797" cy="358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68816"/>
            <a:ext cx="6984776" cy="578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59632" y="18864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将获取的页面元素配置到各页面配置文件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若是常用的步骤集，可用将步骤抽象出来，且将输入值参数化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90872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用例调用时，测试环境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)+</a:t>
            </a:r>
            <a:r>
              <a:rPr lang="zh-CN" altLang="en-US" dirty="0" smtClean="0"/>
              <a:t>参数组名组成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60"/>
            <a:ext cx="6198664" cy="63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877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75656" y="47667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用例的编写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0192" y="980728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定义对应测试环境需要执行的用例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sheetname</a:t>
            </a:r>
            <a:r>
              <a:rPr lang="zh-CN" altLang="en-US" dirty="0" smtClean="0"/>
              <a:t>与图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配置的测试环境值一致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124450" cy="932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137</Words>
  <Application>Microsoft Office PowerPoint</Application>
  <PresentationFormat>全屏显示(4:3)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ctx265</dc:creator>
  <cp:lastModifiedBy>ctx265</cp:lastModifiedBy>
  <cp:revision>13</cp:revision>
  <dcterms:created xsi:type="dcterms:W3CDTF">2016-07-27T01:13:05Z</dcterms:created>
  <dcterms:modified xsi:type="dcterms:W3CDTF">2016-07-27T08:06:31Z</dcterms:modified>
</cp:coreProperties>
</file>