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6" r:id="rId6"/>
    <p:sldId id="259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05273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当前的问题：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上线前的回归测试没有系统的用例覆盖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每次发布的版本没有经过冒烟测试，导致之前版本的问题要到后续的版本才发现，甚至无法发现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上生产前没有正式的冒烟用例，当前上线时的测试都是口授</a:t>
            </a:r>
            <a:r>
              <a:rPr lang="en-US" altLang="zh-CN" dirty="0" smtClean="0"/>
              <a:t>+</a:t>
            </a:r>
            <a:r>
              <a:rPr lang="zh-CN" altLang="en-US" dirty="0" smtClean="0"/>
              <a:t>随机。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25"/>
            <a:ext cx="118872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51720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&lt;element </a:t>
            </a:r>
            <a:r>
              <a:rPr lang="en-US" altLang="zh-CN" u="sng" dirty="0" err="1" smtClean="0"/>
              <a:t>xpath</a:t>
            </a:r>
            <a:r>
              <a:rPr lang="en-US" altLang="zh-CN" u="sng" dirty="0" smtClean="0"/>
              <a:t> = "//a[@title='</a:t>
            </a:r>
            <a:r>
              <a:rPr lang="zh-CN" altLang="en-US" u="sng" dirty="0" smtClean="0"/>
              <a:t>首选项</a:t>
            </a:r>
            <a:r>
              <a:rPr lang="en-US" altLang="zh-CN" u="sng" dirty="0" smtClean="0"/>
              <a:t>']"&gt;options&lt;/element&gt;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&lt;element </a:t>
            </a:r>
            <a:r>
              <a:rPr lang="en-US" altLang="zh-CN" u="sng" dirty="0" err="1" smtClean="0"/>
              <a:t>xpath</a:t>
            </a:r>
            <a:r>
              <a:rPr lang="en-US" altLang="zh-CN" u="sng" dirty="0" smtClean="0"/>
              <a:t> = "//span[text()='</a:t>
            </a:r>
            <a:r>
              <a:rPr lang="zh-CN" altLang="en-US" u="sng" dirty="0" smtClean="0"/>
              <a:t>长沙万豪大帝</a:t>
            </a:r>
            <a:r>
              <a:rPr lang="en-US" altLang="zh-CN" u="sng" dirty="0" smtClean="0"/>
              <a:t>']//parent::*/following-</a:t>
            </a:r>
            <a:r>
              <a:rPr lang="en-US" altLang="zh-CN" u="sng" dirty="0" err="1" smtClean="0"/>
              <a:t>sibling::ul</a:t>
            </a:r>
            <a:r>
              <a:rPr lang="en-US" altLang="zh-CN" u="sng" dirty="0" smtClean="0"/>
              <a:t>[1]//span[text()='A</a:t>
            </a:r>
            <a:r>
              <a:rPr lang="zh-CN" altLang="en-US" u="sng" dirty="0" smtClean="0"/>
              <a:t>区</a:t>
            </a:r>
            <a:r>
              <a:rPr lang="en-US" altLang="zh-CN" u="sng" dirty="0" smtClean="0"/>
              <a:t>']//parent::*/following-</a:t>
            </a:r>
            <a:r>
              <a:rPr lang="en-US" altLang="zh-CN" u="sng" dirty="0" err="1" smtClean="0"/>
              <a:t>sibling::ul</a:t>
            </a:r>
            <a:r>
              <a:rPr lang="en-US" altLang="zh-CN" u="sng" dirty="0" smtClean="0"/>
              <a:t>[1]//span[text()='1</a:t>
            </a:r>
            <a:r>
              <a:rPr lang="zh-CN" altLang="en-US" u="sng" dirty="0" smtClean="0"/>
              <a:t>栋</a:t>
            </a:r>
            <a:r>
              <a:rPr lang="en-US" altLang="zh-CN" u="sng" dirty="0" smtClean="0"/>
              <a:t>']//parent::*//preceding-</a:t>
            </a:r>
            <a:r>
              <a:rPr lang="en-US" altLang="zh-CN" u="sng" dirty="0" err="1" smtClean="0"/>
              <a:t>sibling::span</a:t>
            </a:r>
            <a:r>
              <a:rPr lang="en-US" altLang="zh-CN" u="sng" dirty="0" smtClean="0"/>
              <a:t>[contains(@</a:t>
            </a:r>
            <a:r>
              <a:rPr lang="en-US" altLang="zh-CN" u="sng" dirty="0" err="1" smtClean="0"/>
              <a:t>id,'_check</a:t>
            </a:r>
            <a:r>
              <a:rPr lang="en-US" altLang="zh-CN" u="sng" dirty="0" smtClean="0"/>
              <a:t>')]"&gt;wanhaodadi_A_1_1_selector&lt;/element&gt;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1124744"/>
            <a:ext cx="118967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[contains(@</a:t>
            </a:r>
            <a:r>
              <a:rPr lang="en-US" altLang="zh-CN" dirty="0" err="1" smtClean="0"/>
              <a:t>class,'odd</a:t>
            </a:r>
            <a:r>
              <a:rPr lang="en-US" altLang="zh-CN" dirty="0" smtClean="0"/>
              <a:t>')][1]//input[@type='checkbox']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100488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4706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725" y="4437112"/>
            <a:ext cx="37242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5172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的唯一性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256" y="177281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页</a:t>
            </a:r>
            <a:r>
              <a:rPr lang="zh-CN" altLang="en-US" dirty="0" smtClean="0"/>
              <a:t>面操作常用方法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48680"/>
            <a:ext cx="5867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195736" y="0"/>
            <a:ext cx="342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org.openqa.selenium.WebElement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068960"/>
            <a:ext cx="4096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org.openqa.selenium.interactions.Actions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549676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action.moveToElement</a:t>
            </a:r>
            <a:r>
              <a:rPr lang="en-US" altLang="zh-CN" dirty="0" smtClean="0"/>
              <a:t>(we1).</a:t>
            </a:r>
            <a:r>
              <a:rPr lang="en-US" altLang="zh-CN" dirty="0" err="1" smtClean="0"/>
              <a:t>moveToElement</a:t>
            </a:r>
            <a:r>
              <a:rPr lang="en-US" altLang="zh-CN" dirty="0" smtClean="0"/>
              <a:t>(we2).click().build().perform();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action.moveToElement</a:t>
            </a:r>
            <a:r>
              <a:rPr lang="en-US" altLang="zh-CN" dirty="0" smtClean="0"/>
              <a:t>(we1).</a:t>
            </a:r>
            <a:r>
              <a:rPr lang="en-US" altLang="zh-CN" dirty="0" err="1" smtClean="0"/>
              <a:t>moveToElement</a:t>
            </a:r>
            <a:r>
              <a:rPr lang="en-US" altLang="zh-CN" dirty="0" smtClean="0"/>
              <a:t>(we2).click().perform();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action.moveToElement</a:t>
            </a:r>
            <a:r>
              <a:rPr lang="en-US" altLang="zh-CN" dirty="0" smtClean="0"/>
              <a:t>(we1).perform();</a:t>
            </a:r>
          </a:p>
          <a:p>
            <a:r>
              <a:rPr lang="en-US" altLang="zh-CN" dirty="0" smtClean="0"/>
              <a:t>we2.click();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3425" y="2962275"/>
            <a:ext cx="46005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48478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对于移动端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，考虑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不同的操作系统，以及跨应用间的测试，如支付、分享。可以考虑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AppiumDrvier</a:t>
            </a:r>
            <a:r>
              <a:rPr lang="zh-CN" altLang="en-US" dirty="0" smtClean="0"/>
              <a:t>是原生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的子类，上手难度低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设计一套完整的上线冒烟测试用例。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目的：保证系统发布的发布流程和系统环境正确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范围：不仅覆盖到当前发布系统的常用核心功能模块，更需要关注与其他系统的集成。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常见问题点：图片、核心流程、短信、推送、等其他和配置文件相关的点</a:t>
            </a: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836712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需要有一套较完整的回归测试用例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目的：用来保证预生产系统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测试环境最后一个版本的质量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范围：覆盖系统各模块的各流程及主要功能点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针对测试环境的版本的频繁发布，需要引进分层测试的概念，相对而言，接口测试成本小，效率高。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已经实现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a.</a:t>
            </a:r>
            <a:r>
              <a:rPr lang="zh-CN" altLang="en-US" dirty="0" smtClean="0"/>
              <a:t>建议开发人员交付时，同时提交一份新设计接口的测试脚本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如当前所用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jmx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b.</a:t>
            </a:r>
            <a:r>
              <a:rPr lang="zh-CN" altLang="en-US" dirty="0" smtClean="0"/>
              <a:t>此脚本可以在每次测试环境发布后执行</a:t>
            </a:r>
            <a:endParaRPr lang="en-US" altLang="zh-CN" dirty="0" smtClean="0"/>
          </a:p>
          <a:p>
            <a:r>
              <a:rPr lang="en-US" altLang="zh-CN" dirty="0" smtClean="0"/>
              <a:t>	c.</a:t>
            </a:r>
            <a:r>
              <a:rPr lang="zh-CN" altLang="en-US" dirty="0" smtClean="0"/>
              <a:t>测试人员可以根据开发提供的测试脚本，完善接口测试</a:t>
            </a:r>
            <a:endParaRPr lang="en-US" altLang="zh-CN" dirty="0" smtClean="0"/>
          </a:p>
          <a:p>
            <a:r>
              <a:rPr lang="en-US" altLang="zh-CN" dirty="0" smtClean="0"/>
              <a:t>	d.</a:t>
            </a:r>
            <a:r>
              <a:rPr lang="zh-CN" altLang="en-US" dirty="0" smtClean="0"/>
              <a:t>完善的接口测试是实际开发情况，进行测试执行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41277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页面自动化适用场景：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、操作过程完全机械的，即测试人员不必用脑子。</a:t>
            </a:r>
          </a:p>
          <a:p>
            <a:r>
              <a:rPr lang="en-US" altLang="zh-CN" dirty="0" smtClean="0"/>
              <a:t>	2</a:t>
            </a:r>
            <a:r>
              <a:rPr lang="zh-CN" altLang="en-US" dirty="0" smtClean="0"/>
              <a:t>、每次的操作行为经常是重复上一次的动作。</a:t>
            </a: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、经常要进行的测试活动。</a:t>
            </a:r>
          </a:p>
          <a:p>
            <a:r>
              <a:rPr lang="en-US" altLang="zh-CN" dirty="0" smtClean="0"/>
              <a:t>	4</a:t>
            </a:r>
            <a:r>
              <a:rPr lang="zh-CN" altLang="en-US" dirty="0" smtClean="0"/>
              <a:t>、该场景完全几乎不会或者极少会改动。</a:t>
            </a:r>
            <a:endParaRPr lang="en-US" altLang="zh-CN" dirty="0" smtClean="0"/>
          </a:p>
          <a:p>
            <a:r>
              <a:rPr lang="en-US" altLang="zh-CN" dirty="0" smtClean="0"/>
              <a:t>	5</a:t>
            </a:r>
            <a:r>
              <a:rPr lang="zh-CN" altLang="en-US" dirty="0" smtClean="0"/>
              <a:t>、前后端均有测试脚本覆盖，更符合操作者使用习惯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所以：可适用于：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被测系统的冒烟测试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被测系统的回归测试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62068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学习页面自动化需要掌握的知识点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0196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112299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91680" y="764704"/>
            <a:ext cx="4416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&lt;element id = "account"&gt;account&lt;/element&gt;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2060848"/>
            <a:ext cx="8789987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2076450"/>
            <a:ext cx="820896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51720" y="8367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&lt;element </a:t>
            </a:r>
            <a:r>
              <a:rPr lang="en-US" altLang="zh-CN" u="sng" dirty="0" err="1" smtClean="0"/>
              <a:t>xpath</a:t>
            </a:r>
            <a:r>
              <a:rPr lang="en-US" altLang="zh-CN" u="sng" dirty="0" smtClean="0"/>
              <a:t> = "//span[text()='</a:t>
            </a:r>
            <a:r>
              <a:rPr lang="zh-CN" altLang="en-US" u="sng" dirty="0" smtClean="0"/>
              <a:t>首页</a:t>
            </a:r>
            <a:r>
              <a:rPr lang="en-US" altLang="zh-CN" u="sng" dirty="0" smtClean="0"/>
              <a:t>']"&gt;dashboard&lt;/element&gt;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327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54</cp:revision>
  <dcterms:modified xsi:type="dcterms:W3CDTF">2016-08-23T03:50:56Z</dcterms:modified>
</cp:coreProperties>
</file>