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6B0-4851-4EE2-BD80-4E0BEDB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B24-F001-4803-BB74-259ECCE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3CE-E60A-4AC5-8A2B-3D76DA2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75-56DB-416D-A751-79C88AE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AC0-5D87-4C3F-8071-303C95F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09F-9B98-4BFA-BE46-EC16DF9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919-78A5-4794-8FA3-0146402D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7F24-A970-453A-95AB-99B9329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1049-E5AF-44C2-89A4-A12FA1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9210-5249-4059-A52F-C33A3AE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9A0D-083B-44AE-8F5F-EB98E454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EB8FA-58B1-44F8-80E3-47712D35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6D2-0F9B-415A-81E8-B6F1096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FF3-6C99-43AA-A6EF-55631E6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E82-28F3-4002-801E-5BFAFBA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6A7-1DF5-4E07-B8D3-D7BA311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F08-CD84-4AFF-A787-B734F481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F757-C429-4D81-AD84-AB02F49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5575-81A8-4539-A5FF-5EBB694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4105-EE77-421E-AEC5-0756731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772-56A6-425D-8E31-8C2BFE5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04A9-CE72-4206-B4F2-C58DB414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7476-D850-48CF-8557-AEC450E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4A77-2BD2-47B7-B518-123DEE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40-5814-4929-9BC0-F5A9B3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BB4-B720-4210-AFB9-502787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81E-08A5-47AD-878E-B0518CDD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85B4-DFEC-4FC5-9029-C3603905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CAAE-C7CB-4B2C-AF9B-563C951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93BE-AEAD-4D56-ABC6-57CBE9F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4D23-0578-49F5-8ABC-F5D85B6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4A6-F6FC-49D4-841D-A125508F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CAB7-9E05-4B12-A394-0F03E9F9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C7F-AC36-455E-9640-181258B2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F09C-B319-4542-8AAD-98855E05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7A60-D5DC-40AA-BAC9-FEA27262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B878-0F27-444E-A54F-372178F1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1B2D-FE87-48D2-ABD8-4EFC1DE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EB79-B92F-4A41-9E9D-2B223231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6B9-E684-42ED-BCC2-574C23E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B05C-DA0F-4985-813F-2134286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2B2A-7F6A-4A91-B435-51CE329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E0AE-62AB-486E-81A4-EFD8309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0CDA-DF67-4EC7-86C1-E876A9E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1F9F4-3A20-4E88-99D1-D8318C4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3AE8-E2EA-4BD0-9B25-481760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400-E426-4F7F-A38F-D89F2A0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D7A-07C6-4C9E-9B08-356BAE5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D87-C395-4F28-AB7E-45B4DA1E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C52E-090D-4C66-94FC-C9DFB75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D92F-7C58-4B70-A8FB-8D2400B9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C3A-73C5-4056-AFF9-0938B10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13E-5324-4EF1-B08F-CCC06DB4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6863-7240-4AA8-A37E-100CB123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3E46-AE41-479E-9500-A200056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AA13-24E9-4B5C-9587-3D03D57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CF9-273B-4ECB-BD74-EA62D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8BA2-4324-4C94-884C-E2A058A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0121B-469C-40B5-A3F4-8A07A86D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5D6-1E4A-4AAD-84CA-EFCA21A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1A71-9F3E-4B9C-AC6B-192A632A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50B6-7186-46B7-9A3A-D1973F40F53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207-033B-47E9-A649-5F62B380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08A-B880-4750-9CBC-5D13DFD5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475-70FA-440F-8E06-260B3A60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Steganography</a:t>
            </a:r>
            <a:br>
              <a:rPr lang="en-US" dirty="0"/>
            </a:br>
            <a:r>
              <a:rPr lang="en-US" sz="2800" dirty="0"/>
              <a:t>Hiding information in plain sight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AB3A-0456-4CDE-9AED-DDC51DEF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348"/>
            <a:ext cx="9144000" cy="898451"/>
          </a:xfrm>
        </p:spPr>
        <p:txBody>
          <a:bodyPr/>
          <a:lstStyle/>
          <a:p>
            <a:pPr algn="r"/>
            <a:r>
              <a:rPr lang="en-US" dirty="0"/>
              <a:t>Christopher Robin</a:t>
            </a:r>
          </a:p>
          <a:p>
            <a:pPr algn="r"/>
            <a:r>
              <a:rPr lang="en-US" dirty="0"/>
              <a:t>Craig Russell</a:t>
            </a:r>
          </a:p>
        </p:txBody>
      </p:sp>
    </p:spTree>
    <p:extLst>
      <p:ext uri="{BB962C8B-B14F-4D97-AF65-F5344CB8AC3E}">
        <p14:creationId xmlns:p14="http://schemas.microsoft.com/office/powerpoint/2010/main" val="233850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64-8382-4987-839D-01B8EF4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8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516-E0AC-4546-98B5-7EA4D27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	  vs   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17-5A5A-4E6F-AC5E-181F775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4310" cy="4351338"/>
          </a:xfrm>
        </p:spPr>
        <p:txBody>
          <a:bodyPr/>
          <a:lstStyle/>
          <a:p>
            <a:r>
              <a:rPr lang="en-US" dirty="0" err="1"/>
              <a:t>Steganos</a:t>
            </a:r>
            <a:r>
              <a:rPr lang="en-US" dirty="0"/>
              <a:t> – covered/secret</a:t>
            </a:r>
          </a:p>
          <a:p>
            <a:r>
              <a:rPr lang="en-US" dirty="0"/>
              <a:t>Locational key</a:t>
            </a:r>
          </a:p>
          <a:p>
            <a:r>
              <a:rPr lang="en-US" dirty="0"/>
              <a:t>Invisible ink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8916D-CC73-4D3C-BEB2-8D8DB5C2B0AE}"/>
              </a:ext>
            </a:extLst>
          </p:cNvPr>
          <p:cNvSpPr txBox="1">
            <a:spLocks/>
          </p:cNvSpPr>
          <p:nvPr/>
        </p:nvSpPr>
        <p:spPr>
          <a:xfrm>
            <a:off x="5805881" y="1825625"/>
            <a:ext cx="5084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Krytpos</a:t>
            </a:r>
            <a:r>
              <a:rPr lang="en-US" dirty="0"/>
              <a:t> – secret/hidden</a:t>
            </a:r>
          </a:p>
          <a:p>
            <a:r>
              <a:rPr lang="en-US" dirty="0"/>
              <a:t>Mathematical key</a:t>
            </a:r>
          </a:p>
          <a:p>
            <a:r>
              <a:rPr lang="en-US" dirty="0"/>
              <a:t>German’s Enigma Machine</a:t>
            </a:r>
          </a:p>
        </p:txBody>
      </p:sp>
    </p:spTree>
    <p:extLst>
      <p:ext uri="{BB962C8B-B14F-4D97-AF65-F5344CB8AC3E}">
        <p14:creationId xmlns:p14="http://schemas.microsoft.com/office/powerpoint/2010/main" val="28102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762-2165-4AE8-A88B-24BAC99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BFA-01DD-44ED-A179-A80BB89D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440 BC – Greeks tattooed onto shaved 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7781-0E97-4D45-98C4-31C1432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Intro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7E-5005-43D9-BDC9-B97EA84C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6C3-DBEE-4795-A635-166182F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7B3-AFE4-44E2-B09E-1A2536BF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 app that takes pictures w/ cloud service, could encrypt credit card/other personal data, and steals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AE-F668-4B03-80C5-1509C3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A98-7654-4CCC-90C7-6B8984A8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Steganograms</a:t>
            </a:r>
            <a:r>
              <a:rPr lang="en-US" dirty="0"/>
              <a:t> – steganographic messages </a:t>
            </a:r>
          </a:p>
          <a:p>
            <a:r>
              <a:rPr lang="en-US" dirty="0" err="1"/>
              <a:t>Steganalysis</a:t>
            </a:r>
            <a:r>
              <a:rPr lang="en-US" dirty="0"/>
              <a:t> – searching for </a:t>
            </a:r>
            <a:r>
              <a:rPr lang="en-US" dirty="0" err="1"/>
              <a:t>steganograms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C5B-0284-4A9F-95C1-2DB7BD1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EF4-3E7F-4133-B3D7-374DD68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5F0-89D2-4657-882E-DA7CD6F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D4D-D2EA-49FC-B388-A4842892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BA70-8AD6-49C4-8FEC-58E4A47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719B-AD83-4EB5-82A9-7EDE47E6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89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Steganography Hiding information in plain sight</vt:lpstr>
      <vt:lpstr>Steganography    vs    Cryptography</vt:lpstr>
      <vt:lpstr>Historical context</vt:lpstr>
      <vt:lpstr>Steganography Intro Activity</vt:lpstr>
      <vt:lpstr>Significance</vt:lpstr>
      <vt:lpstr>Terms/notation</vt:lpstr>
      <vt:lpstr>Mathematical ideas</vt:lpstr>
      <vt:lpstr>Example</vt:lpstr>
      <vt:lpstr>Activity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Stenography Hiding information in plain sight</dc:title>
  <dc:creator>Craig J Russell</dc:creator>
  <cp:lastModifiedBy>Craig Russell</cp:lastModifiedBy>
  <cp:revision>7</cp:revision>
  <dcterms:created xsi:type="dcterms:W3CDTF">2020-01-11T19:17:26Z</dcterms:created>
  <dcterms:modified xsi:type="dcterms:W3CDTF">2020-01-19T04:36:06Z</dcterms:modified>
</cp:coreProperties>
</file>