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46B0-4851-4EE2-BD80-4E0BEDB44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9BB24-F001-4803-BB74-259ECCE0C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43CE-E60A-4AC5-8A2B-3D76DA2B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3275-56DB-416D-A751-79C88AE5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FAC0-5D87-4C3F-8071-303C95F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709F-9B98-4BFA-BE46-EC16DF9F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6E919-78A5-4794-8FA3-0146402D1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7F24-A970-453A-95AB-99B93297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1049-E5AF-44C2-89A4-A12FA1B5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9210-5249-4059-A52F-C33A3AE6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E9A0D-083B-44AE-8F5F-EB98E454B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EB8FA-58B1-44F8-80E3-47712D35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16D2-0F9B-415A-81E8-B6F1096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7FF3-6C99-43AA-A6EF-55631E6D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1E82-28F3-4002-801E-5BFAFBA5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7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36A7-1DF5-4E07-B8D3-D7BA3116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3F08-CD84-4AFF-A787-B734F481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F757-C429-4D81-AD84-AB02F496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D5575-81A8-4539-A5FF-5EBB6942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4105-EE77-421E-AEC5-07567316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B772-56A6-425D-8E31-8C2BFE5B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04A9-CE72-4206-B4F2-C58DB414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7476-D850-48CF-8557-AEC450ED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B4A77-2BD2-47B7-B518-123DEE74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3C40-5814-4929-9BC0-F5A9B307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CBB4-B720-4210-AFB9-50278750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481E-08A5-47AD-878E-B0518CDD5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585B4-DFEC-4FC5-9029-C3603905A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6CAAE-C7CB-4B2C-AF9B-563C9512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893BE-AEAD-4D56-ABC6-57CBE9F3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84D23-0578-49F5-8ABC-F5D85B6E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F4A6-F6FC-49D4-841D-A125508F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CAB7-9E05-4B12-A394-0F03E9F9F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E9C7F-AC36-455E-9640-181258B2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6F09C-B319-4542-8AAD-98855E055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67A60-D5DC-40AA-BAC9-FEA272624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B878-0F27-444E-A54F-372178F1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1B2D-FE87-48D2-ABD8-4EFC1DE6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BEB79-B92F-4A41-9E9D-2B223231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9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86B9-E684-42ED-BCC2-574C23E2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6B05C-DA0F-4985-813F-21342867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52B2A-7F6A-4A91-B435-51CE329E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CE0AE-62AB-486E-81A4-EFD8309B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B0CDA-DF67-4EC7-86C1-E876A9EE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1F9F4-3A20-4E88-99D1-D8318C4B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13AE8-E2EA-4BD0-9B25-481760C1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3400-E426-4F7F-A38F-D89F2A06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9D7A-07C6-4C9E-9B08-356BAE50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CFD87-C395-4F28-AB7E-45B4DA1E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AC52E-090D-4C66-94FC-C9DFB75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D92F-7C58-4B70-A8FB-8D2400B9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FDC3A-73C5-4056-AFF9-0938B101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813E-5324-4EF1-B08F-CCC06DB4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B6863-7240-4AA8-A37E-100CB123E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83E46-AE41-479E-9500-A200056B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AAA13-24E9-4B5C-9587-3D03D57D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CCF9-273B-4ECB-BD74-EA62DCB0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E8BA2-4324-4C94-884C-E2A058AE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0121B-469C-40B5-A3F4-8A07A86D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CD5D6-1E4A-4AAD-84CA-EFCA21A7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1A71-9F3E-4B9C-AC6B-192A632AE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50B6-7186-46B7-9A3A-D1973F40F53C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6207-033B-47E9-A649-5F62B3804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E308A-B880-4750-9CBC-5D13DFD52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475-70FA-440F-8E06-260B3A605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Steganography</a:t>
            </a:r>
            <a:br>
              <a:rPr lang="en-US" dirty="0"/>
            </a:br>
            <a:r>
              <a:rPr lang="en-US" sz="2800" dirty="0"/>
              <a:t>Hiding information in plain sight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5AB3A-0456-4CDE-9AED-DDC51DEFA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348"/>
            <a:ext cx="9144000" cy="898451"/>
          </a:xfrm>
        </p:spPr>
        <p:txBody>
          <a:bodyPr/>
          <a:lstStyle/>
          <a:p>
            <a:pPr algn="r"/>
            <a:r>
              <a:rPr lang="en-US" dirty="0"/>
              <a:t>Christopher Robin</a:t>
            </a:r>
          </a:p>
          <a:p>
            <a:pPr algn="r"/>
            <a:r>
              <a:rPr lang="en-US" dirty="0"/>
              <a:t>Craig Russell</a:t>
            </a:r>
          </a:p>
        </p:txBody>
      </p:sp>
    </p:spTree>
    <p:extLst>
      <p:ext uri="{BB962C8B-B14F-4D97-AF65-F5344CB8AC3E}">
        <p14:creationId xmlns:p14="http://schemas.microsoft.com/office/powerpoint/2010/main" val="233850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7A64-8382-4987-839D-01B8EF44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0494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7829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7516-E0AC-4546-98B5-7EA4D276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 	  vs   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5317-5A5A-4E6F-AC5E-181F775D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4310" cy="4351338"/>
          </a:xfrm>
        </p:spPr>
        <p:txBody>
          <a:bodyPr/>
          <a:lstStyle/>
          <a:p>
            <a:r>
              <a:rPr lang="en-US" dirty="0" err="1"/>
              <a:t>Steganos</a:t>
            </a:r>
            <a:r>
              <a:rPr lang="en-US" dirty="0"/>
              <a:t> – covered/secret</a:t>
            </a:r>
          </a:p>
          <a:p>
            <a:r>
              <a:rPr lang="en-US" dirty="0"/>
              <a:t>Locational key</a:t>
            </a:r>
          </a:p>
          <a:p>
            <a:r>
              <a:rPr lang="en-US" dirty="0"/>
              <a:t>Invisible ink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48916D-CC73-4D3C-BEB2-8D8DB5C2B0AE}"/>
              </a:ext>
            </a:extLst>
          </p:cNvPr>
          <p:cNvSpPr txBox="1">
            <a:spLocks/>
          </p:cNvSpPr>
          <p:nvPr/>
        </p:nvSpPr>
        <p:spPr>
          <a:xfrm>
            <a:off x="5805881" y="1825625"/>
            <a:ext cx="5084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Krytpos</a:t>
            </a:r>
            <a:r>
              <a:rPr lang="en-US" dirty="0"/>
              <a:t> – secret/hidden</a:t>
            </a:r>
          </a:p>
          <a:p>
            <a:r>
              <a:rPr lang="en-US" dirty="0"/>
              <a:t>Mathematical key</a:t>
            </a:r>
          </a:p>
          <a:p>
            <a:r>
              <a:rPr lang="en-US" dirty="0"/>
              <a:t>German’s Enigma Machine</a:t>
            </a:r>
          </a:p>
        </p:txBody>
      </p:sp>
    </p:spTree>
    <p:extLst>
      <p:ext uri="{BB962C8B-B14F-4D97-AF65-F5344CB8AC3E}">
        <p14:creationId xmlns:p14="http://schemas.microsoft.com/office/powerpoint/2010/main" val="281022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8762-2165-4AE8-A88B-24BAC997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9BFA-01DD-44ED-A179-A80BB89DE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440 BC – Greeks tattooed onto shaved 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4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7781-0E97-4D45-98C4-31C14325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 Intro Act</a:t>
            </a:r>
            <a:r>
              <a:rPr lang="en-US" i="1" dirty="0"/>
              <a:t>i</a:t>
            </a:r>
            <a:r>
              <a:rPr lang="en-US" dirty="0"/>
              <a:t>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957E-5005-43D9-BDC9-B97EA84C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0044"/>
          </a:xfrm>
        </p:spPr>
        <p:txBody>
          <a:bodyPr>
            <a:normAutofit/>
          </a:bodyPr>
          <a:lstStyle/>
          <a:p>
            <a:r>
              <a:rPr lang="en-US" dirty="0"/>
              <a:t>Steganography hides i</a:t>
            </a:r>
            <a:r>
              <a:rPr lang="en-US" i="1" dirty="0"/>
              <a:t>n</a:t>
            </a:r>
            <a:r>
              <a:rPr lang="en-US" dirty="0"/>
              <a:t>formation using a variety of metho</a:t>
            </a:r>
            <a:r>
              <a:rPr lang="en-US" b="1" dirty="0"/>
              <a:t>d</a:t>
            </a:r>
            <a:r>
              <a:rPr lang="en-US" dirty="0"/>
              <a:t>s. </a:t>
            </a:r>
            <a:r>
              <a:rPr lang="en-US" dirty="0" err="1"/>
              <a:t>UnlikE</a:t>
            </a:r>
            <a:r>
              <a:rPr lang="en-US" dirty="0"/>
              <a:t> </a:t>
            </a:r>
            <a:r>
              <a:rPr lang="en-US" b="1" dirty="0"/>
              <a:t>e</a:t>
            </a:r>
            <a:r>
              <a:rPr lang="en-US" dirty="0"/>
              <a:t>ncryption, who’s only </a:t>
            </a:r>
            <a:r>
              <a:rPr lang="en-US" dirty="0" err="1"/>
              <a:t>goAl</a:t>
            </a:r>
            <a:r>
              <a:rPr lang="en-US" dirty="0"/>
              <a:t> is to obscure da</a:t>
            </a:r>
            <a:r>
              <a:rPr lang="en-US" b="1" dirty="0"/>
              <a:t>t</a:t>
            </a:r>
            <a:r>
              <a:rPr lang="en-US" dirty="0"/>
              <a:t>a, hidden data is able to carry larg</a:t>
            </a:r>
            <a:r>
              <a:rPr lang="en-US" b="1" dirty="0"/>
              <a:t>e</a:t>
            </a:r>
            <a:r>
              <a:rPr lang="en-US" dirty="0"/>
              <a:t> </a:t>
            </a:r>
            <a:r>
              <a:rPr lang="en-US" dirty="0" err="1"/>
              <a:t>amountS</a:t>
            </a:r>
            <a:r>
              <a:rPr lang="en-US" dirty="0"/>
              <a:t> of in</a:t>
            </a:r>
            <a:r>
              <a:rPr lang="en-US" i="1" dirty="0"/>
              <a:t>f</a:t>
            </a:r>
            <a:r>
              <a:rPr lang="en-US" dirty="0"/>
              <a:t>ormation with</a:t>
            </a:r>
            <a:r>
              <a:rPr lang="en-US" i="1" dirty="0"/>
              <a:t>o</a:t>
            </a:r>
            <a:r>
              <a:rPr lang="en-US" dirty="0"/>
              <a:t>ut dete</a:t>
            </a:r>
            <a:r>
              <a:rPr lang="en-US" b="1" dirty="0"/>
              <a:t>c</a:t>
            </a:r>
            <a:r>
              <a:rPr lang="en-US" dirty="0"/>
              <a:t>tion. Methods fo</a:t>
            </a:r>
            <a:r>
              <a:rPr lang="en-US" i="1" dirty="0"/>
              <a:t>r</a:t>
            </a:r>
            <a:r>
              <a:rPr lang="en-US" dirty="0"/>
              <a:t> redirecting one’s at</a:t>
            </a:r>
            <a:r>
              <a:rPr lang="en-US" b="1" dirty="0"/>
              <a:t>t</a:t>
            </a:r>
            <a:r>
              <a:rPr lang="en-US" dirty="0"/>
              <a:t>ention can be used to further hide infor</a:t>
            </a:r>
            <a:r>
              <a:rPr lang="en-US" i="1" dirty="0"/>
              <a:t>m</a:t>
            </a:r>
            <a:r>
              <a:rPr lang="en-US" dirty="0"/>
              <a:t>ation. </a:t>
            </a:r>
            <a:r>
              <a:rPr lang="en-US" dirty="0" err="1"/>
              <a:t>E</a:t>
            </a:r>
            <a:r>
              <a:rPr lang="en-US" i="1" dirty="0" err="1"/>
              <a:t>a</a:t>
            </a:r>
            <a:r>
              <a:rPr lang="en-US" dirty="0" err="1"/>
              <a:t>rlY</a:t>
            </a:r>
            <a:r>
              <a:rPr lang="en-US" dirty="0"/>
              <a:t> uses include changing </a:t>
            </a:r>
            <a:r>
              <a:rPr lang="en-US" i="1" dirty="0"/>
              <a:t>t</a:t>
            </a:r>
            <a:r>
              <a:rPr lang="en-US" dirty="0"/>
              <a:t>ypefaces and fonts </a:t>
            </a:r>
            <a:r>
              <a:rPr lang="en-US" i="1" dirty="0"/>
              <a:t>i</a:t>
            </a:r>
            <a:r>
              <a:rPr lang="en-US" dirty="0"/>
              <a:t>n a bl</a:t>
            </a:r>
            <a:r>
              <a:rPr lang="en-US" i="1" dirty="0"/>
              <a:t>o</a:t>
            </a:r>
            <a:r>
              <a:rPr lang="en-US" dirty="0"/>
              <a:t>ck of text a</a:t>
            </a:r>
            <a:r>
              <a:rPr lang="en-US" i="1" dirty="0"/>
              <a:t>n</a:t>
            </a:r>
            <a:r>
              <a:rPr lang="en-US" dirty="0"/>
              <a:t>d tattooing a message onto the head of a slave.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7091-7660-CA4E-9059-01EB6CB25840}"/>
              </a:ext>
            </a:extLst>
          </p:cNvPr>
          <p:cNvSpPr txBox="1"/>
          <p:nvPr/>
        </p:nvSpPr>
        <p:spPr>
          <a:xfrm>
            <a:off x="838200" y="4372303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Some messages are harder to find than others…</a:t>
            </a:r>
          </a:p>
        </p:txBody>
      </p:sp>
    </p:spTree>
    <p:extLst>
      <p:ext uri="{BB962C8B-B14F-4D97-AF65-F5344CB8AC3E}">
        <p14:creationId xmlns:p14="http://schemas.microsoft.com/office/powerpoint/2010/main" val="297613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36C3-DBEE-4795-A635-166182FA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A7B3-AFE4-44E2-B09E-1A2536BF7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Hypothetical app that takes pictures w/ cloud service, could encrypt credit card/other personal data, and steals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4DAE-F668-4B03-80C5-1509C374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Terms/notation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3A98-7654-4CCC-90C7-6B8984A8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Steganograms</a:t>
            </a:r>
            <a:r>
              <a:rPr lang="en-US" dirty="0"/>
              <a:t> – steganographic messages </a:t>
            </a:r>
          </a:p>
          <a:p>
            <a:r>
              <a:rPr lang="en-US" dirty="0" err="1"/>
              <a:t>Steganalysis</a:t>
            </a:r>
            <a:r>
              <a:rPr lang="en-US" dirty="0"/>
              <a:t> – searching for </a:t>
            </a:r>
            <a:r>
              <a:rPr lang="en-US" dirty="0" err="1"/>
              <a:t>steganograms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0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3C5B-0284-4A9F-95C1-2DB7BD15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4EF4-3E7F-4133-B3D7-374DD688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45F0-89D2-4657-882E-DA7CD6F4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7D4D-D2EA-49FC-B388-A4842892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BA70-8AD6-49C4-8FEC-58E4A47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719B-AD83-4EB5-82A9-7EDE47E6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167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Steganography Hiding information in plain sight</vt:lpstr>
      <vt:lpstr>Steganography    vs    Cryptography</vt:lpstr>
      <vt:lpstr>Historical context</vt:lpstr>
      <vt:lpstr>Steganography Intro Activity</vt:lpstr>
      <vt:lpstr>Significance</vt:lpstr>
      <vt:lpstr>Terms/notation</vt:lpstr>
      <vt:lpstr>Mathematical ideas</vt:lpstr>
      <vt:lpstr>Example</vt:lpstr>
      <vt:lpstr>Activity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Stenography Hiding information in plain sight</dc:title>
  <dc:creator>Craig J Russell</dc:creator>
  <cp:lastModifiedBy>Christopher D Roberts</cp:lastModifiedBy>
  <cp:revision>18</cp:revision>
  <dcterms:created xsi:type="dcterms:W3CDTF">2020-01-11T19:17:26Z</dcterms:created>
  <dcterms:modified xsi:type="dcterms:W3CDTF">2020-01-19T21:38:52Z</dcterms:modified>
</cp:coreProperties>
</file>