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9" r:id="rId3"/>
    <p:sldId id="377" r:id="rId4"/>
    <p:sldId id="324" r:id="rId5"/>
    <p:sldId id="326" r:id="rId6"/>
    <p:sldId id="327" r:id="rId7"/>
    <p:sldId id="331" r:id="rId8"/>
    <p:sldId id="373" r:id="rId9"/>
    <p:sldId id="374" r:id="rId10"/>
    <p:sldId id="336" r:id="rId11"/>
    <p:sldId id="376" r:id="rId12"/>
    <p:sldId id="375" r:id="rId13"/>
    <p:sldId id="3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tag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213" y="1719920"/>
            <a:ext cx="62198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259" y="3864156"/>
            <a:ext cx="5848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014" y="5377271"/>
            <a:ext cx="5172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600" b="1" dirty="0" smtClean="0">
                <a:solidFill>
                  <a:srgbClr val="0064B5"/>
                </a:solidFill>
              </a:rPr>
              <a:t>What is Meta tag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</a:t>
            </a:r>
            <a:r>
              <a:rPr lang="en-GB" dirty="0" smtClean="0">
                <a:solidFill>
                  <a:schemeClr val="dk1"/>
                </a:solidFill>
              </a:rPr>
              <a:t>=“</a:t>
            </a:r>
            <a:r>
              <a:rPr lang="en-GB" dirty="0" err="1" smtClean="0">
                <a:solidFill>
                  <a:schemeClr val="dk1"/>
                </a:solidFill>
              </a:rPr>
              <a:t>Amol</a:t>
            </a:r>
            <a:r>
              <a:rPr lang="en-GB" dirty="0" smtClean="0">
                <a:solidFill>
                  <a:schemeClr val="dk1"/>
                </a:solidFill>
              </a:rPr>
              <a:t>"&gt;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287" y="2279333"/>
            <a:ext cx="77247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374" y="347663"/>
            <a:ext cx="5715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USEFULL TAGS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19794"/>
            <a:ext cx="7432765" cy="47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52697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7014</TotalTime>
  <Words>540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Open graph</vt:lpstr>
      <vt:lpstr>Slide 4</vt:lpstr>
      <vt:lpstr>Slide 5</vt:lpstr>
      <vt:lpstr>Slide 6</vt:lpstr>
      <vt:lpstr>Slide 7</vt:lpstr>
      <vt:lpstr>USEFULL TAGS</vt:lpstr>
      <vt:lpstr>Slide 9</vt:lpstr>
      <vt:lpstr>Slide 10</vt:lpstr>
      <vt:lpstr>Semantic elements</vt:lpstr>
      <vt:lpstr>Slide 12</vt:lpstr>
      <vt:lpstr>Media tag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262</cp:revision>
  <dcterms:created xsi:type="dcterms:W3CDTF">2021-03-13T13:53:48Z</dcterms:created>
  <dcterms:modified xsi:type="dcterms:W3CDTF">2022-06-15T11:48:29Z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