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1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4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0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6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F5B-7ED5-4809-96D0-25C829387D8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4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EF5B-7ED5-4809-96D0-25C829387D8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67AD-A930-4D58-96CD-243C31BE3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0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r>
              <a:rPr lang="ko-KR" altLang="en-US" dirty="0"/>
              <a:t>를 통한</a:t>
            </a:r>
            <a:br>
              <a:rPr lang="en-US" altLang="ko-KR" dirty="0"/>
            </a:br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02256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Jupyter</a:t>
            </a:r>
            <a:r>
              <a:rPr lang="en-US" altLang="ko-KR" sz="3600" dirty="0"/>
              <a:t> notebook </a:t>
            </a:r>
            <a:r>
              <a:rPr lang="ko-KR" altLang="en-US" sz="3600" dirty="0"/>
              <a:t>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Jupyter</a:t>
            </a:r>
            <a:r>
              <a:rPr lang="en-US" altLang="ko-KR" sz="2400" dirty="0"/>
              <a:t> notebook</a:t>
            </a:r>
            <a:r>
              <a:rPr lang="ko-KR" altLang="en-US" sz="2400" dirty="0"/>
              <a:t>는 </a:t>
            </a:r>
            <a:r>
              <a:rPr lang="en-US" altLang="ko-KR" sz="2400" dirty="0"/>
              <a:t>Python</a:t>
            </a:r>
            <a:r>
              <a:rPr lang="ko-KR" altLang="en-US" sz="2400" dirty="0"/>
              <a:t> 코드를 실행</a:t>
            </a:r>
            <a:r>
              <a:rPr lang="en-US" altLang="ko-KR" sz="2400" dirty="0"/>
              <a:t>/</a:t>
            </a:r>
            <a:r>
              <a:rPr lang="ko-KR" altLang="en-US" sz="2400" dirty="0"/>
              <a:t>편집할 수 있는 통합개발환경의 하나임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Anaconda Prompt</a:t>
            </a:r>
            <a:r>
              <a:rPr lang="ko-KR" altLang="en-US" sz="2400" dirty="0"/>
              <a:t>창에서 </a:t>
            </a:r>
            <a:r>
              <a:rPr lang="en-US" altLang="ko-KR" sz="2400" dirty="0"/>
              <a:t>“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notebook”</a:t>
            </a:r>
            <a:r>
              <a:rPr lang="ko-KR" altLang="en-US" sz="2400" dirty="0"/>
              <a:t>을 입력해 실행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62" y="4179094"/>
            <a:ext cx="4455095" cy="13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Jupyter</a:t>
            </a:r>
            <a:r>
              <a:rPr lang="en-US" altLang="ko-KR" sz="3600" dirty="0"/>
              <a:t> notebook </a:t>
            </a:r>
            <a:r>
              <a:rPr lang="ko-KR" altLang="en-US" sz="3600" dirty="0"/>
              <a:t>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을 </a:t>
            </a:r>
            <a:r>
              <a:rPr lang="ko-KR" altLang="en-US" dirty="0" err="1"/>
              <a:t>실행시</a:t>
            </a:r>
            <a:r>
              <a:rPr lang="ko-KR" altLang="en-US" dirty="0"/>
              <a:t> 다음과 같은 화면이 웹 브라우저를 통해 실행됨 </a:t>
            </a:r>
            <a:r>
              <a:rPr lang="en-US" altLang="ko-KR" dirty="0"/>
              <a:t>(Microsoft Edge, Internet Explorer,</a:t>
            </a:r>
            <a:r>
              <a:rPr lang="ko-KR" altLang="en-US" dirty="0"/>
              <a:t> </a:t>
            </a:r>
            <a:r>
              <a:rPr lang="en-US" altLang="ko-KR" dirty="0"/>
              <a:t>Chrome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34" y="2328432"/>
            <a:ext cx="8052566" cy="45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8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Jupyter</a:t>
            </a:r>
            <a:r>
              <a:rPr lang="en-US" altLang="ko-KR" sz="3600" dirty="0"/>
              <a:t> notebook </a:t>
            </a:r>
            <a:r>
              <a:rPr lang="ko-KR" altLang="en-US" sz="3600" dirty="0"/>
              <a:t>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/>
          <a:lstStyle/>
          <a:p>
            <a:r>
              <a:rPr lang="ko-KR" altLang="en-US" dirty="0"/>
              <a:t>우측 상단의 </a:t>
            </a:r>
            <a:r>
              <a:rPr lang="en-US" altLang="ko-KR" dirty="0"/>
              <a:t>New </a:t>
            </a:r>
            <a:r>
              <a:rPr lang="en-US" altLang="ko-KR" dirty="0">
                <a:sym typeface="Wingdings" panose="05000000000000000000" pitchFamily="2" charset="2"/>
              </a:rPr>
              <a:t> Python 3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en-US" altLang="ko-KR" dirty="0" err="1">
                <a:sym typeface="Wingdings" panose="05000000000000000000" pitchFamily="2" charset="2"/>
              </a:rPr>
              <a:t>ipynb</a:t>
            </a:r>
            <a:r>
              <a:rPr lang="en-US" altLang="ko-KR" dirty="0">
                <a:sym typeface="Wingdings" panose="05000000000000000000" pitchFamily="2" charset="2"/>
              </a:rPr>
              <a:t>” </a:t>
            </a:r>
            <a:r>
              <a:rPr lang="ko-KR" altLang="en-US" dirty="0" err="1">
                <a:sym typeface="Wingdings" panose="05000000000000000000" pitchFamily="2" charset="2"/>
              </a:rPr>
              <a:t>확장자를</a:t>
            </a:r>
            <a:r>
              <a:rPr lang="ko-KR" altLang="en-US" dirty="0">
                <a:sym typeface="Wingdings" panose="05000000000000000000" pitchFamily="2" charset="2"/>
              </a:rPr>
              <a:t> 갖는 </a:t>
            </a:r>
            <a:r>
              <a:rPr lang="en-US" altLang="ko-KR" dirty="0" err="1">
                <a:sym typeface="Wingdings" panose="05000000000000000000" pitchFamily="2" charset="2"/>
              </a:rPr>
              <a:t>jupyter</a:t>
            </a:r>
            <a:r>
              <a:rPr lang="en-US" altLang="ko-KR" dirty="0">
                <a:sym typeface="Wingdings" panose="05000000000000000000" pitchFamily="2" charset="2"/>
              </a:rPr>
              <a:t> notebook </a:t>
            </a:r>
            <a:r>
              <a:rPr lang="ko-KR" altLang="en-US" dirty="0">
                <a:sym typeface="Wingdings" panose="05000000000000000000" pitchFamily="2" charset="2"/>
              </a:rPr>
              <a:t>파일을 생성 가능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691606"/>
            <a:ext cx="74485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Jupyter</a:t>
            </a:r>
            <a:r>
              <a:rPr lang="en-US" altLang="ko-KR" sz="3600" dirty="0"/>
              <a:t> notebook </a:t>
            </a:r>
            <a:r>
              <a:rPr lang="ko-KR" altLang="en-US" sz="3600" dirty="0"/>
              <a:t>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/>
          <a:lstStyle/>
          <a:p>
            <a:r>
              <a:rPr lang="ko-KR" altLang="en-US" dirty="0"/>
              <a:t>생성시 다음과 같은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을 실행 가능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090737"/>
            <a:ext cx="9105900" cy="2219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44775" y="483183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코드 작성 부분</a:t>
            </a:r>
          </a:p>
        </p:txBody>
      </p:sp>
      <p:cxnSp>
        <p:nvCxnSpPr>
          <p:cNvPr id="12" name="직선 화살표 연결선 11"/>
          <p:cNvCxnSpPr>
            <a:stCxn id="8" idx="0"/>
          </p:cNvCxnSpPr>
          <p:nvPr/>
        </p:nvCxnSpPr>
        <p:spPr>
          <a:xfrm flipV="1">
            <a:off x="3578225" y="3657600"/>
            <a:ext cx="1365250" cy="117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0" idx="0"/>
          </p:cNvCxnSpPr>
          <p:nvPr/>
        </p:nvCxnSpPr>
        <p:spPr>
          <a:xfrm flipH="1" flipV="1">
            <a:off x="5648325" y="3937000"/>
            <a:ext cx="3076575" cy="89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8600" y="4831833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실행 결과가 출력되는 부분</a:t>
            </a:r>
          </a:p>
        </p:txBody>
      </p:sp>
    </p:spTree>
    <p:extLst>
      <p:ext uri="{BB962C8B-B14F-4D97-AF65-F5344CB8AC3E}">
        <p14:creationId xmlns:p14="http://schemas.microsoft.com/office/powerpoint/2010/main" val="18377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Jupyter</a:t>
            </a:r>
            <a:r>
              <a:rPr lang="en-US" altLang="ko-KR" sz="3600" dirty="0"/>
              <a:t> notebook </a:t>
            </a:r>
            <a:r>
              <a:rPr lang="ko-KR" altLang="en-US" sz="3600" dirty="0"/>
              <a:t>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Anaconda prompt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jupyter</a:t>
            </a:r>
            <a:r>
              <a:rPr lang="en-US" altLang="ko-KR" sz="1800" dirty="0"/>
              <a:t> notebook </a:t>
            </a:r>
            <a:r>
              <a:rPr lang="ko-KR" altLang="en-US" sz="1800" dirty="0"/>
              <a:t>실행 시</a:t>
            </a:r>
            <a:r>
              <a:rPr lang="en-US" altLang="ko-KR" sz="1800" dirty="0"/>
              <a:t>, </a:t>
            </a:r>
            <a:r>
              <a:rPr lang="ko-KR" altLang="en-US" sz="1800" dirty="0"/>
              <a:t>실행 당시의 </a:t>
            </a:r>
            <a:r>
              <a:rPr lang="en-US" altLang="ko-KR" sz="1800" dirty="0"/>
              <a:t>path</a:t>
            </a:r>
            <a:r>
              <a:rPr lang="ko-KR" altLang="en-US" sz="1800" dirty="0"/>
              <a:t>가</a:t>
            </a:r>
            <a:r>
              <a:rPr lang="en-US" altLang="ko-KR" sz="1800" dirty="0"/>
              <a:t> home path</a:t>
            </a:r>
            <a:r>
              <a:rPr lang="ko-KR" altLang="en-US" sz="1800" dirty="0"/>
              <a:t>로 설정됨</a:t>
            </a:r>
            <a:endParaRPr lang="en-US" altLang="ko-KR" sz="1800" dirty="0"/>
          </a:p>
          <a:p>
            <a:pPr lvl="1"/>
            <a:r>
              <a:rPr lang="ko-KR" altLang="en-US" sz="1600" dirty="0"/>
              <a:t>아래의 스크린샷에서는 </a:t>
            </a:r>
            <a:r>
              <a:rPr lang="en-US" altLang="ko-KR" sz="1600" dirty="0"/>
              <a:t>“C:\Users\crux_”</a:t>
            </a:r>
            <a:r>
              <a:rPr lang="ko-KR" altLang="en-US" sz="1600" dirty="0"/>
              <a:t>에 해당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내가 열고 싶은 </a:t>
            </a:r>
            <a:r>
              <a:rPr lang="en-US" altLang="ko-KR" sz="1800" dirty="0" err="1"/>
              <a:t>ipynb</a:t>
            </a:r>
            <a:r>
              <a:rPr lang="en-US" altLang="ko-KR" sz="1800" dirty="0"/>
              <a:t> </a:t>
            </a:r>
            <a:r>
              <a:rPr lang="ko-KR" altLang="en-US" sz="1800" dirty="0"/>
              <a:t>파일의 위치가 </a:t>
            </a:r>
            <a:r>
              <a:rPr lang="en-US" altLang="ko-KR" sz="1800" dirty="0"/>
              <a:t>“E:\Downloads”</a:t>
            </a:r>
            <a:r>
              <a:rPr lang="ko-KR" altLang="en-US" sz="1800" dirty="0"/>
              <a:t>라면</a:t>
            </a:r>
            <a:r>
              <a:rPr lang="en-US" altLang="ko-KR" sz="1800" dirty="0"/>
              <a:t>, Anaconda Prompt</a:t>
            </a:r>
            <a:r>
              <a:rPr lang="ko-KR" altLang="en-US" sz="1800" dirty="0"/>
              <a:t>에서 그 위치로 먼저 이동해야 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Anaconda Prompt</a:t>
            </a:r>
            <a:r>
              <a:rPr lang="ko-KR" altLang="en-US" sz="1800" dirty="0"/>
              <a:t>에서 </a:t>
            </a:r>
            <a:r>
              <a:rPr lang="en-US" altLang="ko-KR" sz="1800" dirty="0"/>
              <a:t>“E:” </a:t>
            </a:r>
            <a:r>
              <a:rPr lang="en-US" altLang="ko-KR" sz="1800" dirty="0">
                <a:sym typeface="Wingdings" panose="05000000000000000000" pitchFamily="2" charset="2"/>
              </a:rPr>
              <a:t> “cd Downloads”</a:t>
            </a:r>
            <a:r>
              <a:rPr lang="ko-KR" altLang="en-US" sz="1800" dirty="0">
                <a:sym typeface="Wingdings" panose="05000000000000000000" pitchFamily="2" charset="2"/>
              </a:rPr>
              <a:t>를 입력해 이동 가능</a:t>
            </a:r>
            <a:endParaRPr lang="ko-KR" altLang="en-US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776" y="2068518"/>
            <a:ext cx="4094447" cy="1248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73" y="4935538"/>
            <a:ext cx="3867150" cy="16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/>
              <a:t>Python </a:t>
            </a:r>
            <a:r>
              <a:rPr lang="ko-KR" altLang="en-US" sz="3600"/>
              <a:t>설치 </a:t>
            </a:r>
            <a:r>
              <a:rPr lang="en-US" altLang="ko-KR" sz="3600"/>
              <a:t>(</a:t>
            </a:r>
            <a:r>
              <a:rPr lang="ko-KR" altLang="en-US" sz="3600"/>
              <a:t>혹은 </a:t>
            </a:r>
            <a:r>
              <a:rPr lang="en-US" altLang="ko-KR" sz="3600"/>
              <a:t>Miniconda)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64666"/>
          </a:xfrm>
        </p:spPr>
        <p:txBody>
          <a:bodyPr>
            <a:normAutofit lnSpcReduction="10000"/>
          </a:bodyPr>
          <a:lstStyle/>
          <a:p>
            <a:r>
              <a:rPr lang="en-US" altLang="ko-KR" sz="2000">
                <a:hlinkClick r:id="rId2"/>
              </a:rPr>
              <a:t>https://www.anaconda.com/download</a:t>
            </a:r>
            <a:r>
              <a:rPr lang="en-US" altLang="ko-KR" sz="2000"/>
              <a:t> </a:t>
            </a:r>
            <a:r>
              <a:rPr lang="ko-KR" altLang="en-US" sz="2000"/>
              <a:t>에서 </a:t>
            </a:r>
            <a:r>
              <a:rPr lang="ko-KR" altLang="en-US" sz="2000" dirty="0"/>
              <a:t>운영체제에 맞는 걸 선택</a:t>
            </a:r>
            <a:endParaRPr lang="en-US" altLang="ko-KR" sz="2000" dirty="0"/>
          </a:p>
          <a:p>
            <a:pPr lvl="1"/>
            <a:r>
              <a:rPr lang="ko-KR" altLang="en-US" sz="1600" dirty="0"/>
              <a:t>여기서는 </a:t>
            </a:r>
            <a:r>
              <a:rPr lang="en-US" altLang="ko-KR" sz="1600" dirty="0"/>
              <a:t>Windows</a:t>
            </a:r>
            <a:r>
              <a:rPr lang="ko-KR" altLang="en-US" sz="1600" dirty="0"/>
              <a:t>를 </a:t>
            </a:r>
            <a:r>
              <a:rPr lang="ko-KR" altLang="en-US" sz="1600"/>
              <a:t>기준으로 설명</a:t>
            </a:r>
            <a:endParaRPr lang="en-US" altLang="ko-KR" sz="160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Python 3.11 </a:t>
            </a:r>
            <a:r>
              <a:rPr lang="en-US" altLang="ko-KR" sz="2000" dirty="0"/>
              <a:t>version, 64-Bit Graphical Installer</a:t>
            </a:r>
            <a:r>
              <a:rPr lang="ko-KR" altLang="en-US" sz="2000"/>
              <a:t>를 선택</a:t>
            </a:r>
          </a:p>
          <a:p>
            <a:pPr lvl="1"/>
            <a:r>
              <a:rPr lang="en-US" altLang="ko-KR" sz="1600"/>
              <a:t>(32-bit</a:t>
            </a:r>
            <a:r>
              <a:rPr lang="ko-KR" altLang="en-US" sz="1600"/>
              <a:t>는 더 이상 지원되지 않음</a:t>
            </a:r>
            <a:r>
              <a:rPr lang="en-US" altLang="ko-KR" sz="1600"/>
              <a:t>)</a:t>
            </a:r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3143A2-75E0-1C98-1D68-AC619C570C75}"/>
              </a:ext>
            </a:extLst>
          </p:cNvPr>
          <p:cNvGrpSpPr/>
          <p:nvPr/>
        </p:nvGrpSpPr>
        <p:grpSpPr>
          <a:xfrm>
            <a:off x="1634067" y="2013381"/>
            <a:ext cx="7941733" cy="3489952"/>
            <a:chOff x="3276600" y="2148750"/>
            <a:chExt cx="8472487" cy="38472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1D12A3-0576-A359-2C78-D2F42867E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48750"/>
              <a:ext cx="8472487" cy="384723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3CC7B1D-2C00-4D27-951E-4A39365B8557}"/>
                </a:ext>
              </a:extLst>
            </p:cNvPr>
            <p:cNvSpPr/>
            <p:nvPr/>
          </p:nvSpPr>
          <p:spPr>
            <a:xfrm>
              <a:off x="3276600" y="4423718"/>
              <a:ext cx="2336800" cy="2244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3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64666"/>
          </a:xfrm>
        </p:spPr>
        <p:txBody>
          <a:bodyPr>
            <a:normAutofit/>
          </a:bodyPr>
          <a:lstStyle/>
          <a:p>
            <a:r>
              <a:rPr lang="en-US" altLang="ko-KR" dirty="0"/>
              <a:t>Windows 32-bit / 64-bit </a:t>
            </a:r>
            <a:r>
              <a:rPr lang="ko-KR" altLang="en-US" dirty="0"/>
              <a:t>여부를 확인하는 법</a:t>
            </a:r>
            <a:endParaRPr lang="en-US" altLang="ko-KR" dirty="0"/>
          </a:p>
          <a:p>
            <a:r>
              <a:rPr lang="ko-KR" altLang="en-US" dirty="0"/>
              <a:t>내 </a:t>
            </a:r>
            <a:r>
              <a:rPr lang="en-US" altLang="ko-KR" dirty="0"/>
              <a:t>PC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속성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85A130-F9F2-6A25-6B67-39C06AEAD517}"/>
              </a:ext>
            </a:extLst>
          </p:cNvPr>
          <p:cNvGrpSpPr/>
          <p:nvPr/>
        </p:nvGrpSpPr>
        <p:grpSpPr>
          <a:xfrm>
            <a:off x="2182483" y="2432648"/>
            <a:ext cx="6375548" cy="4164322"/>
            <a:chOff x="-474704" y="1735721"/>
            <a:chExt cx="7040033" cy="478361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04D3A5E-149D-22CF-D86D-0ECD1408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4704" y="1735721"/>
              <a:ext cx="7040033" cy="478361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DE4C01-B1AD-4BFC-A420-2472558E31CE}"/>
                </a:ext>
              </a:extLst>
            </p:cNvPr>
            <p:cNvSpPr/>
            <p:nvPr/>
          </p:nvSpPr>
          <p:spPr>
            <a:xfrm>
              <a:off x="2084545" y="4653738"/>
              <a:ext cx="1655805" cy="175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9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64666"/>
          </a:xfrm>
        </p:spPr>
        <p:txBody>
          <a:bodyPr>
            <a:normAutofit/>
          </a:bodyPr>
          <a:lstStyle/>
          <a:p>
            <a:r>
              <a:rPr lang="en-US" altLang="ko-KR"/>
              <a:t>Anaconda3-2023.09-Windows-x86_64.exe </a:t>
            </a:r>
            <a:r>
              <a:rPr lang="ko-KR" altLang="en-US" dirty="0"/>
              <a:t>파일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96F87D-AA09-49A1-DF2F-67625543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605" y="2252213"/>
            <a:ext cx="47910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64666"/>
          </a:xfrm>
        </p:spPr>
        <p:txBody>
          <a:bodyPr>
            <a:normAutofit/>
          </a:bodyPr>
          <a:lstStyle/>
          <a:p>
            <a:r>
              <a:rPr lang="en-US" altLang="ko-KR" dirty="0"/>
              <a:t>Next </a:t>
            </a:r>
            <a:r>
              <a:rPr lang="ko-KR" altLang="en-US" dirty="0"/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I Agree </a:t>
            </a:r>
            <a:r>
              <a:rPr lang="ko-KR" altLang="en-US" dirty="0">
                <a:sym typeface="Wingdings" panose="05000000000000000000" pitchFamily="2" charset="2"/>
              </a:rPr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Just Me (recommended) </a:t>
            </a:r>
            <a:r>
              <a:rPr lang="ko-KR" altLang="en-US" dirty="0">
                <a:sym typeface="Wingdings" panose="05000000000000000000" pitchFamily="2" charset="2"/>
              </a:rPr>
              <a:t>선택 후 </a:t>
            </a:r>
            <a:r>
              <a:rPr lang="en-US" altLang="ko-KR" dirty="0">
                <a:sym typeface="Wingdings" panose="05000000000000000000" pitchFamily="2" charset="2"/>
              </a:rPr>
              <a:t>Next </a:t>
            </a:r>
            <a:r>
              <a:rPr lang="ko-KR" altLang="en-US" dirty="0">
                <a:sym typeface="Wingdings" panose="05000000000000000000" pitchFamily="2" charset="2"/>
              </a:rPr>
              <a:t>선택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Destination Folder </a:t>
            </a:r>
            <a:r>
              <a:rPr lang="ko-KR" altLang="en-US" dirty="0">
                <a:sym typeface="Wingdings" panose="05000000000000000000" pitchFamily="2" charset="2"/>
              </a:rPr>
              <a:t>선택 후 </a:t>
            </a:r>
            <a:r>
              <a:rPr lang="en-US" altLang="ko-KR" dirty="0">
                <a:sym typeface="Wingdings" panose="05000000000000000000" pitchFamily="2" charset="2"/>
              </a:rPr>
              <a:t>Next </a:t>
            </a:r>
            <a:r>
              <a:rPr lang="ko-KR" altLang="en-US" dirty="0">
                <a:sym typeface="Wingdings" panose="05000000000000000000" pitchFamily="2" charset="2"/>
              </a:rPr>
              <a:t>선택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A0077-D07C-233E-1872-0913475E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911475"/>
            <a:ext cx="4752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1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4822296"/>
          </a:xfrm>
        </p:spPr>
        <p:txBody>
          <a:bodyPr/>
          <a:lstStyle/>
          <a:p>
            <a:pPr lvl="1"/>
            <a:r>
              <a:rPr lang="en-US" altLang="ko-KR" dirty="0"/>
              <a:t>“Add Anaconda to my PATH environment variable”</a:t>
            </a:r>
            <a:r>
              <a:rPr lang="ko-KR" altLang="en-US" dirty="0"/>
              <a:t>은 선택하지 </a:t>
            </a:r>
            <a:r>
              <a:rPr lang="ko-KR" altLang="en-US" b="1" u="sng" dirty="0"/>
              <a:t>않음</a:t>
            </a:r>
            <a:endParaRPr lang="en-US" altLang="ko-KR" b="1" u="sng" dirty="0"/>
          </a:p>
          <a:p>
            <a:pPr lvl="1"/>
            <a:r>
              <a:rPr lang="en-US" altLang="ko-KR" dirty="0"/>
              <a:t>“Register Anaconda as my default </a:t>
            </a:r>
            <a:r>
              <a:rPr lang="en-US" altLang="ko-KR"/>
              <a:t>Python 3.11”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Install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AD8B09-871D-7E2A-F59B-18331BA8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0" y="2670705"/>
            <a:ext cx="4762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9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메뉴에서 </a:t>
            </a:r>
            <a:r>
              <a:rPr lang="en-US" altLang="ko-KR" dirty="0"/>
              <a:t>Anaconda Prompt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Anaconda3 (64-bit) folder </a:t>
            </a:r>
            <a:r>
              <a:rPr lang="ko-KR" altLang="en-US" dirty="0"/>
              <a:t>밑에 파일이 존재할 수 있음</a:t>
            </a:r>
          </a:p>
        </p:txBody>
      </p:sp>
      <p:pic>
        <p:nvPicPr>
          <p:cNvPr id="6" name="내용 개체 틀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58" y="3292210"/>
            <a:ext cx="4870284" cy="14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7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Anaconda</a:t>
            </a:r>
            <a:r>
              <a:rPr lang="ko-KR" altLang="en-US" sz="3600" dirty="0"/>
              <a:t>를 통한 </a:t>
            </a:r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창에서 </a:t>
            </a:r>
            <a:r>
              <a:rPr lang="en-US" altLang="ko-KR" dirty="0"/>
              <a:t>“python –version”</a:t>
            </a:r>
            <a:r>
              <a:rPr lang="ko-KR" altLang="en-US" dirty="0"/>
              <a:t>을 입력해 </a:t>
            </a:r>
            <a:r>
              <a:rPr lang="en-US" altLang="ko-KR" dirty="0"/>
              <a:t>Anaconda Python</a:t>
            </a:r>
            <a:r>
              <a:rPr lang="ko-KR" altLang="en-US" dirty="0"/>
              <a:t>이 설치되었는지 확인</a:t>
            </a:r>
            <a:endParaRPr lang="en-US" altLang="ko-KR" dirty="0"/>
          </a:p>
          <a:p>
            <a:pPr lvl="1"/>
            <a:r>
              <a:rPr lang="ko-KR" altLang="en-US" dirty="0"/>
              <a:t>아래 예시의 </a:t>
            </a:r>
            <a:r>
              <a:rPr lang="en-US" altLang="ko-KR" dirty="0"/>
              <a:t>Python </a:t>
            </a:r>
            <a:r>
              <a:rPr lang="ko-KR" altLang="en-US" dirty="0"/>
              <a:t>버전과 다를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128FB-4AEF-4A14-BDA4-FBC51AEC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3372644"/>
            <a:ext cx="6276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B67E77-8FE3-4940-8F78-3ED7B14A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18" y="3125552"/>
            <a:ext cx="5273795" cy="3594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Spyder</a:t>
            </a:r>
            <a:r>
              <a:rPr lang="en-US" altLang="ko-KR" sz="3600" dirty="0"/>
              <a:t> </a:t>
            </a:r>
            <a:r>
              <a:rPr lang="ko-KR" altLang="en-US" sz="3600" dirty="0"/>
              <a:t>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Spyder</a:t>
            </a:r>
            <a:r>
              <a:rPr lang="ko-KR" altLang="en-US" sz="2400" dirty="0"/>
              <a:t>는 </a:t>
            </a:r>
            <a:r>
              <a:rPr lang="en-US" altLang="ko-KR" sz="2400" dirty="0"/>
              <a:t>Python</a:t>
            </a:r>
            <a:r>
              <a:rPr lang="ko-KR" altLang="en-US" sz="2400" dirty="0"/>
              <a:t> 코드를 실행</a:t>
            </a:r>
            <a:r>
              <a:rPr lang="en-US" altLang="ko-KR" sz="2400" dirty="0"/>
              <a:t>/</a:t>
            </a:r>
            <a:r>
              <a:rPr lang="ko-KR" altLang="en-US" sz="2400" dirty="0"/>
              <a:t>편집할 수 있는 통합개발환경의 하나임</a:t>
            </a:r>
            <a:endParaRPr lang="en-US" altLang="ko-KR" sz="2400" dirty="0"/>
          </a:p>
          <a:p>
            <a:r>
              <a:rPr lang="en-US" altLang="ko-KR" sz="2400" dirty="0"/>
              <a:t>Anaconda Prompt</a:t>
            </a:r>
            <a:r>
              <a:rPr lang="ko-KR" altLang="en-US" sz="2400" dirty="0"/>
              <a:t>창에서 </a:t>
            </a:r>
            <a:r>
              <a:rPr lang="en-US" altLang="ko-KR" sz="2400" dirty="0"/>
              <a:t>“</a:t>
            </a:r>
            <a:r>
              <a:rPr lang="en-US" altLang="ko-KR" sz="2400" dirty="0" err="1"/>
              <a:t>spyder</a:t>
            </a:r>
            <a:r>
              <a:rPr lang="en-US" altLang="ko-KR" sz="2400" dirty="0"/>
              <a:t>”</a:t>
            </a:r>
            <a:r>
              <a:rPr lang="ko-KR" altLang="en-US" sz="2400" dirty="0"/>
              <a:t>를 입력하거나</a:t>
            </a:r>
            <a:r>
              <a:rPr lang="en-US" altLang="ko-KR" sz="2400" dirty="0"/>
              <a:t>, </a:t>
            </a:r>
            <a:r>
              <a:rPr lang="ko-KR" altLang="en-US" sz="2400" dirty="0"/>
              <a:t>혹은 시작 메뉴의 </a:t>
            </a:r>
            <a:r>
              <a:rPr lang="en-US" altLang="ko-KR" sz="2400" dirty="0"/>
              <a:t>Anaconda3 (64-bit) </a:t>
            </a:r>
            <a:r>
              <a:rPr lang="ko-KR" altLang="en-US" sz="2400" dirty="0"/>
              <a:t>폴더 내부의 </a:t>
            </a:r>
            <a:r>
              <a:rPr lang="en-US" altLang="ko-KR" sz="2400" dirty="0" err="1"/>
              <a:t>Spyder</a:t>
            </a:r>
            <a:r>
              <a:rPr lang="en-US" altLang="ko-KR" sz="2400" dirty="0"/>
              <a:t> </a:t>
            </a:r>
            <a:r>
              <a:rPr lang="ko-KR" altLang="en-US" sz="2400" dirty="0"/>
              <a:t>아이콘 클릭을 통해 실행 가능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8400" y="382508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작성 부분</a:t>
            </a:r>
          </a:p>
        </p:txBody>
      </p:sp>
      <p:cxnSp>
        <p:nvCxnSpPr>
          <p:cNvPr id="9" name="직선 화살표 연결선 8"/>
          <p:cNvCxnSpPr>
            <a:cxnSpLocks/>
            <a:stCxn id="7" idx="3"/>
          </p:cNvCxnSpPr>
          <p:nvPr/>
        </p:nvCxnSpPr>
        <p:spPr>
          <a:xfrm>
            <a:off x="2971800" y="4009747"/>
            <a:ext cx="1460157" cy="5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45033" y="6163231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결과가 출력되는 부분</a:t>
            </a:r>
          </a:p>
        </p:txBody>
      </p:sp>
      <p:cxnSp>
        <p:nvCxnSpPr>
          <p:cNvPr id="11" name="직선 화살표 연결선 10"/>
          <p:cNvCxnSpPr>
            <a:cxnSpLocks/>
            <a:stCxn id="10" idx="1"/>
          </p:cNvCxnSpPr>
          <p:nvPr/>
        </p:nvCxnSpPr>
        <p:spPr>
          <a:xfrm flipH="1" flipV="1">
            <a:off x="7948083" y="6163231"/>
            <a:ext cx="99695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24383" y="4550013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정보 등을 확인할 수 있는 부분</a:t>
            </a:r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7948083" y="4799885"/>
            <a:ext cx="876300" cy="7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7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388</Words>
  <Application>Microsoft Office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Anaconda를 통한 Python 설치</vt:lpstr>
      <vt:lpstr>Anaconda를 통한 Python 설치 (혹은 Miniconda)</vt:lpstr>
      <vt:lpstr>Anaconda를 통한 Python 설치</vt:lpstr>
      <vt:lpstr>Anaconda를 통한 Python 설치</vt:lpstr>
      <vt:lpstr>Anaconda를 통한 Python 설치</vt:lpstr>
      <vt:lpstr>Anaconda를 통한 Python 설치</vt:lpstr>
      <vt:lpstr>Anaconda를 통한 Python 설치</vt:lpstr>
      <vt:lpstr>Anaconda를 통한 Python 설치</vt:lpstr>
      <vt:lpstr>Spyder 실행</vt:lpstr>
      <vt:lpstr>Jupyter notebook 실행</vt:lpstr>
      <vt:lpstr>Jupyter notebook 실행</vt:lpstr>
      <vt:lpstr>Jupyter notebook 실행</vt:lpstr>
      <vt:lpstr>Jupyter notebook 실행</vt:lpstr>
      <vt:lpstr>Jupyter notebook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 Eungyu</dc:creator>
  <cp:lastModifiedBy>Eungyu Yoo</cp:lastModifiedBy>
  <cp:revision>117</cp:revision>
  <dcterms:created xsi:type="dcterms:W3CDTF">2020-02-29T14:54:16Z</dcterms:created>
  <dcterms:modified xsi:type="dcterms:W3CDTF">2023-10-09T01:18:17Z</dcterms:modified>
</cp:coreProperties>
</file>