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81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31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4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06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60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85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4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1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6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69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45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EF5B-7ED5-4809-96D0-25C829387D8D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50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Anaconda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통한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561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/>
              <a:t>Jupyter</a:t>
            </a:r>
            <a:r>
              <a:rPr lang="en-US" altLang="ko-KR" sz="3600" dirty="0" smtClean="0"/>
              <a:t> notebook </a:t>
            </a:r>
            <a:r>
              <a:rPr lang="ko-KR" altLang="en-US" sz="3600" dirty="0" smtClean="0"/>
              <a:t>실행</a:t>
            </a: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Jupyter</a:t>
            </a:r>
            <a:r>
              <a:rPr lang="en-US" altLang="ko-KR" sz="2400" dirty="0" smtClean="0"/>
              <a:t> notebook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Python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코드를 실행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편집할 수 있는 통합개발환경의 하나임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 smtClean="0"/>
              <a:t>Anaconda Prompt</a:t>
            </a:r>
            <a:r>
              <a:rPr lang="ko-KR" altLang="en-US" sz="2400" dirty="0" smtClean="0"/>
              <a:t>창에서 </a:t>
            </a:r>
            <a:r>
              <a:rPr lang="en-US" altLang="ko-KR" sz="2400" dirty="0" smtClean="0"/>
              <a:t>“</a:t>
            </a:r>
            <a:r>
              <a:rPr lang="en-US" altLang="ko-KR" sz="2400" dirty="0" err="1" smtClean="0"/>
              <a:t>jupyter</a:t>
            </a:r>
            <a:r>
              <a:rPr lang="en-US" altLang="ko-KR" sz="2400" dirty="0" smtClean="0"/>
              <a:t> notebook”</a:t>
            </a:r>
            <a:r>
              <a:rPr lang="ko-KR" altLang="en-US" sz="2400" dirty="0" smtClean="0"/>
              <a:t>을 입력해 실행 가능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162" y="4179094"/>
            <a:ext cx="4455095" cy="13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/>
              <a:t>Jupyter</a:t>
            </a:r>
            <a:r>
              <a:rPr lang="en-US" altLang="ko-KR" sz="3600" dirty="0" smtClean="0"/>
              <a:t> notebook </a:t>
            </a:r>
            <a:r>
              <a:rPr lang="ko-KR" altLang="en-US" sz="3600" dirty="0" smtClean="0"/>
              <a:t>실행</a:t>
            </a: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792663"/>
          </a:xfrm>
        </p:spPr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다음과 같은 화면이 웹 브라우저를 통해 실행됨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434" y="2328432"/>
            <a:ext cx="8052566" cy="452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/>
              <a:t>Jupyter</a:t>
            </a:r>
            <a:r>
              <a:rPr lang="en-US" altLang="ko-KR" sz="3600" dirty="0" smtClean="0"/>
              <a:t> notebook </a:t>
            </a:r>
            <a:r>
              <a:rPr lang="ko-KR" altLang="en-US" sz="3600" dirty="0" smtClean="0"/>
              <a:t>실행</a:t>
            </a: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792663"/>
          </a:xfrm>
        </p:spPr>
        <p:txBody>
          <a:bodyPr/>
          <a:lstStyle/>
          <a:p>
            <a:r>
              <a:rPr lang="ko-KR" altLang="en-US" dirty="0" smtClean="0"/>
              <a:t>우측 상단의 </a:t>
            </a:r>
            <a:r>
              <a:rPr lang="en-US" altLang="ko-KR" dirty="0" smtClean="0"/>
              <a:t>New </a:t>
            </a:r>
            <a:r>
              <a:rPr lang="en-US" altLang="ko-KR" dirty="0" smtClean="0">
                <a:sym typeface="Wingdings" panose="05000000000000000000" pitchFamily="2" charset="2"/>
              </a:rPr>
              <a:t> Python 3</a:t>
            </a:r>
            <a:r>
              <a:rPr lang="ko-KR" altLang="en-US" dirty="0" smtClean="0">
                <a:sym typeface="Wingdings" panose="05000000000000000000" pitchFamily="2" charset="2"/>
              </a:rPr>
              <a:t>를 통해 </a:t>
            </a:r>
            <a:r>
              <a:rPr lang="en-US" altLang="ko-KR" dirty="0" smtClean="0">
                <a:sym typeface="Wingdings" panose="05000000000000000000" pitchFamily="2" charset="2"/>
              </a:rPr>
              <a:t>“</a:t>
            </a:r>
            <a:r>
              <a:rPr lang="en-US" altLang="ko-KR" dirty="0" err="1" smtClean="0">
                <a:sym typeface="Wingdings" panose="05000000000000000000" pitchFamily="2" charset="2"/>
              </a:rPr>
              <a:t>ipynb</a:t>
            </a:r>
            <a:r>
              <a:rPr lang="en-US" altLang="ko-KR" dirty="0" smtClean="0">
                <a:sym typeface="Wingdings" panose="05000000000000000000" pitchFamily="2" charset="2"/>
              </a:rPr>
              <a:t>”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확장자를</a:t>
            </a:r>
            <a:r>
              <a:rPr lang="ko-KR" altLang="en-US" dirty="0" smtClean="0">
                <a:sym typeface="Wingdings" panose="05000000000000000000" pitchFamily="2" charset="2"/>
              </a:rPr>
              <a:t> 갖는 </a:t>
            </a:r>
            <a:r>
              <a:rPr lang="en-US" altLang="ko-KR" dirty="0" err="1" smtClean="0">
                <a:sym typeface="Wingdings" panose="05000000000000000000" pitchFamily="2" charset="2"/>
              </a:rPr>
              <a:t>jupyter</a:t>
            </a:r>
            <a:r>
              <a:rPr lang="en-US" altLang="ko-KR" dirty="0" smtClean="0">
                <a:sym typeface="Wingdings" panose="05000000000000000000" pitchFamily="2" charset="2"/>
              </a:rPr>
              <a:t> notebook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 가능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691606"/>
            <a:ext cx="74485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/>
              <a:t>Jupyter</a:t>
            </a:r>
            <a:r>
              <a:rPr lang="en-US" altLang="ko-KR" sz="3600" dirty="0" smtClean="0"/>
              <a:t> notebook </a:t>
            </a:r>
            <a:r>
              <a:rPr lang="ko-KR" altLang="en-US" sz="3600" dirty="0" smtClean="0"/>
              <a:t>실행</a:t>
            </a: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792663"/>
          </a:xfrm>
        </p:spPr>
        <p:txBody>
          <a:bodyPr/>
          <a:lstStyle/>
          <a:p>
            <a:r>
              <a:rPr lang="ko-KR" altLang="en-US" dirty="0" smtClean="0"/>
              <a:t>생성시 다음과 같은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을 실행 가능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090737"/>
            <a:ext cx="9105900" cy="2219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44775" y="4831833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코드 작성 부분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8" idx="0"/>
          </p:cNvCxnSpPr>
          <p:nvPr/>
        </p:nvCxnSpPr>
        <p:spPr>
          <a:xfrm flipV="1">
            <a:off x="3578225" y="3657600"/>
            <a:ext cx="1365250" cy="117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0" idx="0"/>
          </p:cNvCxnSpPr>
          <p:nvPr/>
        </p:nvCxnSpPr>
        <p:spPr>
          <a:xfrm flipH="1" flipV="1">
            <a:off x="5648325" y="3937000"/>
            <a:ext cx="3076575" cy="89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8600" y="4831833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실행 결과가 출력되는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/>
              <a:t>Jupyter</a:t>
            </a:r>
            <a:r>
              <a:rPr lang="en-US" altLang="ko-KR" sz="3600" dirty="0" smtClean="0"/>
              <a:t> notebook </a:t>
            </a:r>
            <a:r>
              <a:rPr lang="ko-KR" altLang="en-US" sz="3600" dirty="0" smtClean="0"/>
              <a:t>실행</a:t>
            </a: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79266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Anaconda prompt</a:t>
            </a:r>
            <a:r>
              <a:rPr lang="ko-KR" altLang="en-US" sz="1800" dirty="0" smtClean="0"/>
              <a:t>에서 </a:t>
            </a:r>
            <a:r>
              <a:rPr lang="en-US" altLang="ko-KR" sz="1800" dirty="0" err="1" smtClean="0"/>
              <a:t>jupyter</a:t>
            </a:r>
            <a:r>
              <a:rPr lang="en-US" altLang="ko-KR" sz="1800" dirty="0" smtClean="0"/>
              <a:t> notebook </a:t>
            </a:r>
            <a:r>
              <a:rPr lang="ko-KR" altLang="en-US" sz="1800" dirty="0" smtClean="0"/>
              <a:t>실행 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실행 당시의 </a:t>
            </a:r>
            <a:r>
              <a:rPr lang="en-US" altLang="ko-KR" sz="1800" dirty="0" smtClean="0"/>
              <a:t>path</a:t>
            </a:r>
            <a:r>
              <a:rPr lang="ko-KR" altLang="en-US" sz="1800" dirty="0" smtClean="0"/>
              <a:t>가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home path</a:t>
            </a:r>
            <a:r>
              <a:rPr lang="ko-KR" altLang="en-US" sz="1800" dirty="0" smtClean="0"/>
              <a:t>로 설정됨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아래의 스크린샷에서는 </a:t>
            </a:r>
            <a:r>
              <a:rPr lang="en-US" altLang="ko-KR" sz="1600" dirty="0" smtClean="0"/>
              <a:t>“C:\Users\crux_”</a:t>
            </a:r>
            <a:r>
              <a:rPr lang="ko-KR" altLang="en-US" sz="1600" dirty="0" smtClean="0"/>
              <a:t>에 해당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1800" dirty="0" smtClean="0"/>
              <a:t>내가 열고 싶은 </a:t>
            </a:r>
            <a:r>
              <a:rPr lang="en-US" altLang="ko-KR" sz="1800" dirty="0" err="1" smtClean="0"/>
              <a:t>ipynb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파일의 위치가 </a:t>
            </a:r>
            <a:r>
              <a:rPr lang="en-US" altLang="ko-KR" sz="1800" dirty="0" smtClean="0"/>
              <a:t>“E:\Downloads”</a:t>
            </a:r>
            <a:r>
              <a:rPr lang="ko-KR" altLang="en-US" sz="1800" dirty="0" smtClean="0"/>
              <a:t>라면</a:t>
            </a:r>
            <a:r>
              <a:rPr lang="en-US" altLang="ko-KR" sz="1800" dirty="0" smtClean="0"/>
              <a:t>, Anaconda Prompt</a:t>
            </a:r>
            <a:r>
              <a:rPr lang="ko-KR" altLang="en-US" sz="1800" dirty="0" smtClean="0"/>
              <a:t>에서 그 위치로 먼저 이동해야 함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Anaconda Prompt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“E:” </a:t>
            </a:r>
            <a:r>
              <a:rPr lang="en-US" altLang="ko-KR" sz="1800" dirty="0" smtClean="0">
                <a:sym typeface="Wingdings" panose="05000000000000000000" pitchFamily="2" charset="2"/>
              </a:rPr>
              <a:t> “cd Downloads”</a:t>
            </a:r>
            <a:r>
              <a:rPr lang="ko-KR" altLang="en-US" sz="1800" dirty="0" smtClean="0">
                <a:sym typeface="Wingdings" panose="05000000000000000000" pitchFamily="2" charset="2"/>
              </a:rPr>
              <a:t>를 입력해 이동 가능</a:t>
            </a:r>
            <a:endParaRPr lang="ko-KR" altLang="en-US" sz="1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776" y="2068518"/>
            <a:ext cx="4094447" cy="12481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73" y="4935538"/>
            <a:ext cx="3867150" cy="162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Anaconda</a:t>
            </a:r>
            <a:r>
              <a:rPr lang="ko-KR" altLang="en-US" sz="3600" dirty="0" smtClean="0"/>
              <a:t>를 통한 </a:t>
            </a:r>
            <a:r>
              <a:rPr lang="en-US" altLang="ko-KR" sz="3600" dirty="0" smtClean="0"/>
              <a:t>Python </a:t>
            </a:r>
            <a:r>
              <a:rPr lang="ko-KR" altLang="en-US" sz="3600" dirty="0" smtClean="0"/>
              <a:t>설치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5164666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hlinkClick r:id="rId2"/>
              </a:rPr>
              <a:t>https://www.anaconda.com/distribution/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에서 운영체제에 맞는 걸 선택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여기서는 </a:t>
            </a:r>
            <a:r>
              <a:rPr lang="en-US" altLang="ko-KR" sz="1600" dirty="0" smtClean="0"/>
              <a:t>Windows</a:t>
            </a:r>
            <a:r>
              <a:rPr lang="ko-KR" altLang="en-US" sz="1600" dirty="0" smtClean="0"/>
              <a:t>를 기준으로 설명</a:t>
            </a:r>
            <a:endParaRPr lang="en-US" altLang="ko-KR" sz="16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Python 3.7 version, 64-Bit Graphical Installer</a:t>
            </a:r>
            <a:r>
              <a:rPr lang="ko-KR" altLang="en-US" sz="2000" dirty="0" smtClean="0"/>
              <a:t>를 선택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32-bit Windows</a:t>
            </a:r>
            <a:r>
              <a:rPr lang="ko-KR" altLang="en-US" sz="1600" dirty="0" smtClean="0"/>
              <a:t>를 쓰고 있으면 </a:t>
            </a:r>
            <a:r>
              <a:rPr lang="en-US" altLang="ko-KR" sz="1600" dirty="0" smtClean="0"/>
              <a:t>32-Bit Graphical Installer</a:t>
            </a:r>
            <a:r>
              <a:rPr lang="ko-KR" altLang="en-US" sz="1600" dirty="0" smtClean="0"/>
              <a:t>를 선택</a:t>
            </a:r>
            <a:endParaRPr lang="ko-KR" altLang="en-US" sz="16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322450" y="2132667"/>
            <a:ext cx="9547099" cy="3422688"/>
            <a:chOff x="1322450" y="2132667"/>
            <a:chExt cx="9547099" cy="342268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2450" y="2132667"/>
              <a:ext cx="9547099" cy="3422688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463114" y="4885032"/>
              <a:ext cx="2372497" cy="2141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96714" y="2294231"/>
              <a:ext cx="3175686" cy="3134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3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Anaconda</a:t>
            </a:r>
            <a:r>
              <a:rPr lang="ko-KR" altLang="en-US" sz="3600" dirty="0" smtClean="0"/>
              <a:t>를 통한 </a:t>
            </a:r>
            <a:r>
              <a:rPr lang="en-US" altLang="ko-KR" sz="3600" dirty="0" smtClean="0"/>
              <a:t>Python </a:t>
            </a:r>
            <a:r>
              <a:rPr lang="ko-KR" altLang="en-US" sz="3600" dirty="0" smtClean="0"/>
              <a:t>설치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516466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Windows 32-bit / 64-bit </a:t>
            </a:r>
            <a:r>
              <a:rPr lang="ko-KR" altLang="en-US" dirty="0" smtClean="0"/>
              <a:t>여부를 확인하는 법</a:t>
            </a:r>
            <a:endParaRPr lang="en-US" altLang="ko-KR" dirty="0" smtClean="0"/>
          </a:p>
          <a:p>
            <a:r>
              <a:rPr lang="ko-KR" altLang="en-US" dirty="0" smtClean="0"/>
              <a:t>내 </a:t>
            </a:r>
            <a:r>
              <a:rPr lang="en-US" altLang="ko-KR" dirty="0" smtClean="0"/>
              <a:t>PC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속성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3" y="2666256"/>
            <a:ext cx="6849916" cy="385307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53016" y="4242486"/>
            <a:ext cx="2364260" cy="164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96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Anaconda</a:t>
            </a:r>
            <a:r>
              <a:rPr lang="ko-KR" altLang="en-US" sz="3600" dirty="0" smtClean="0"/>
              <a:t>를 통한 </a:t>
            </a:r>
            <a:r>
              <a:rPr lang="en-US" altLang="ko-KR" sz="3600" dirty="0" smtClean="0"/>
              <a:t>Python </a:t>
            </a:r>
            <a:r>
              <a:rPr lang="ko-KR" altLang="en-US" sz="3600" dirty="0" smtClean="0"/>
              <a:t>설치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516466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Anaconda3-2019.10-Windows-x86_64 </a:t>
            </a:r>
            <a:r>
              <a:rPr lang="ko-KR" altLang="en-US" dirty="0" smtClean="0"/>
              <a:t>파일 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62" y="2142066"/>
            <a:ext cx="47148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Anaconda</a:t>
            </a:r>
            <a:r>
              <a:rPr lang="ko-KR" altLang="en-US" sz="3600" dirty="0" smtClean="0"/>
              <a:t>를 통한 </a:t>
            </a:r>
            <a:r>
              <a:rPr lang="en-US" altLang="ko-KR" sz="3600" dirty="0" smtClean="0"/>
              <a:t>Python </a:t>
            </a:r>
            <a:r>
              <a:rPr lang="ko-KR" altLang="en-US" sz="3600" dirty="0" smtClean="0"/>
              <a:t>설치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516466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Next </a:t>
            </a:r>
            <a:r>
              <a:rPr lang="ko-KR" altLang="en-US" dirty="0" smtClean="0"/>
              <a:t>선택 </a:t>
            </a:r>
            <a:r>
              <a:rPr lang="en-US" altLang="ko-KR" dirty="0" smtClean="0">
                <a:sym typeface="Wingdings" panose="05000000000000000000" pitchFamily="2" charset="2"/>
              </a:rPr>
              <a:t> I Agree </a:t>
            </a:r>
            <a:r>
              <a:rPr lang="ko-KR" altLang="en-US" dirty="0" smtClean="0">
                <a:sym typeface="Wingdings" panose="05000000000000000000" pitchFamily="2" charset="2"/>
              </a:rPr>
              <a:t>선택 </a:t>
            </a:r>
            <a:r>
              <a:rPr lang="en-US" altLang="ko-KR" dirty="0" smtClean="0">
                <a:sym typeface="Wingdings" panose="05000000000000000000" pitchFamily="2" charset="2"/>
              </a:rPr>
              <a:t> Just Me (recommended) </a:t>
            </a:r>
            <a:r>
              <a:rPr lang="ko-KR" altLang="en-US" dirty="0" smtClean="0">
                <a:sym typeface="Wingdings" panose="05000000000000000000" pitchFamily="2" charset="2"/>
              </a:rPr>
              <a:t>선택 후 </a:t>
            </a:r>
            <a:r>
              <a:rPr lang="en-US" altLang="ko-KR" dirty="0" smtClean="0">
                <a:sym typeface="Wingdings" panose="05000000000000000000" pitchFamily="2" charset="2"/>
              </a:rPr>
              <a:t>Next </a:t>
            </a:r>
            <a:r>
              <a:rPr lang="ko-KR" altLang="en-US" dirty="0" smtClean="0">
                <a:sym typeface="Wingdings" panose="05000000000000000000" pitchFamily="2" charset="2"/>
              </a:rPr>
              <a:t>선택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Destination Folder </a:t>
            </a:r>
            <a:r>
              <a:rPr lang="ko-KR" altLang="en-US" dirty="0" smtClean="0">
                <a:sym typeface="Wingdings" panose="05000000000000000000" pitchFamily="2" charset="2"/>
              </a:rPr>
              <a:t>선택 후 </a:t>
            </a:r>
            <a:r>
              <a:rPr lang="en-US" altLang="ko-KR" dirty="0" smtClean="0">
                <a:sym typeface="Wingdings" panose="05000000000000000000" pitchFamily="2" charset="2"/>
              </a:rPr>
              <a:t>Next </a:t>
            </a:r>
            <a:r>
              <a:rPr lang="ko-KR" altLang="en-US" dirty="0" smtClean="0">
                <a:sym typeface="Wingdings" panose="05000000000000000000" pitchFamily="2" charset="2"/>
              </a:rPr>
              <a:t>선택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66" y="2878528"/>
            <a:ext cx="4809068" cy="367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Anaconda</a:t>
            </a:r>
            <a:r>
              <a:rPr lang="ko-KR" altLang="en-US" sz="3600" dirty="0" smtClean="0"/>
              <a:t>를 통한 </a:t>
            </a:r>
            <a:r>
              <a:rPr lang="en-US" altLang="ko-KR" sz="3600" dirty="0" smtClean="0"/>
              <a:t>Python </a:t>
            </a:r>
            <a:r>
              <a:rPr lang="ko-KR" altLang="en-US" sz="3600" dirty="0" smtClean="0"/>
              <a:t>설치</a:t>
            </a:r>
            <a:endParaRPr lang="ko-KR" altLang="en-US" sz="36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4822296"/>
          </a:xfrm>
        </p:spPr>
        <p:txBody>
          <a:bodyPr/>
          <a:lstStyle/>
          <a:p>
            <a:pPr lvl="1"/>
            <a:r>
              <a:rPr lang="en-US" altLang="ko-KR" dirty="0" smtClean="0"/>
              <a:t>“Add Anaconda to my PATH environment variable”</a:t>
            </a:r>
            <a:r>
              <a:rPr lang="ko-KR" altLang="en-US" dirty="0" smtClean="0"/>
              <a:t>은 선택하지 </a:t>
            </a:r>
            <a:r>
              <a:rPr lang="ko-KR" altLang="en-US" b="1" u="sng" dirty="0" smtClean="0"/>
              <a:t>않음</a:t>
            </a:r>
            <a:endParaRPr lang="en-US" altLang="ko-KR" b="1" u="sng" dirty="0" smtClean="0"/>
          </a:p>
          <a:p>
            <a:pPr lvl="1"/>
            <a:r>
              <a:rPr lang="en-US" altLang="ko-KR" dirty="0" smtClean="0"/>
              <a:t>“Register Anaconda as my default Python 3.7”</a:t>
            </a:r>
            <a:r>
              <a:rPr lang="ko-KR" altLang="en-US" dirty="0" smtClean="0"/>
              <a:t>을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이후 </a:t>
            </a:r>
            <a:r>
              <a:rPr lang="en-US" altLang="ko-KR" dirty="0" smtClean="0"/>
              <a:t>Install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467" y="2542858"/>
            <a:ext cx="5240867" cy="404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9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Anaconda</a:t>
            </a:r>
            <a:r>
              <a:rPr lang="ko-KR" altLang="en-US" sz="3600" dirty="0" smtClean="0"/>
              <a:t>를 통한 </a:t>
            </a:r>
            <a:r>
              <a:rPr lang="en-US" altLang="ko-KR" sz="3600" dirty="0" smtClean="0"/>
              <a:t>Python </a:t>
            </a:r>
            <a:r>
              <a:rPr lang="ko-KR" altLang="en-US" sz="3600" dirty="0" smtClean="0"/>
              <a:t>설치</a:t>
            </a: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시작 메뉴에서 </a:t>
            </a:r>
            <a:r>
              <a:rPr lang="en-US" altLang="ko-KR" dirty="0" smtClean="0"/>
              <a:t>Anaconda Prompt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Anaconda3 (64-bit) folder </a:t>
            </a:r>
            <a:r>
              <a:rPr lang="ko-KR" altLang="en-US" dirty="0" smtClean="0"/>
              <a:t>밑에 파일이 존재할 수 있음</a:t>
            </a:r>
            <a:endParaRPr lang="ko-KR" altLang="en-US" dirty="0"/>
          </a:p>
        </p:txBody>
      </p:sp>
      <p:pic>
        <p:nvPicPr>
          <p:cNvPr id="6" name="내용 개체 틀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858" y="3292210"/>
            <a:ext cx="4870284" cy="14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Anaconda</a:t>
            </a:r>
            <a:r>
              <a:rPr lang="ko-KR" altLang="en-US" sz="3600" dirty="0" smtClean="0"/>
              <a:t>를 통한 </a:t>
            </a:r>
            <a:r>
              <a:rPr lang="en-US" altLang="ko-KR" sz="3600" dirty="0" smtClean="0"/>
              <a:t>Python </a:t>
            </a:r>
            <a:r>
              <a:rPr lang="ko-KR" altLang="en-US" sz="3600" dirty="0" smtClean="0"/>
              <a:t>설치</a:t>
            </a: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창에서 </a:t>
            </a:r>
            <a:r>
              <a:rPr lang="en-US" altLang="ko-KR" dirty="0" smtClean="0"/>
              <a:t>“python –version”</a:t>
            </a:r>
            <a:r>
              <a:rPr lang="ko-KR" altLang="en-US" dirty="0" smtClean="0"/>
              <a:t>을 입력해 </a:t>
            </a:r>
            <a:r>
              <a:rPr lang="en-US" altLang="ko-KR" dirty="0" smtClean="0"/>
              <a:t>Anaconda Python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설치되었는지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아래 </a:t>
            </a:r>
            <a:r>
              <a:rPr lang="ko-KR" altLang="en-US" dirty="0" smtClean="0"/>
              <a:t>예시의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버전과 다를 수 있음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954" y="3110706"/>
            <a:ext cx="867990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/>
              <a:t>Spyder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실행</a:t>
            </a: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Spyder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Python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코드를 실행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편집할 수 있는 통합개발환경의 하나임</a:t>
            </a:r>
            <a:endParaRPr lang="en-US" altLang="ko-KR" sz="2400" dirty="0" smtClean="0"/>
          </a:p>
          <a:p>
            <a:r>
              <a:rPr lang="en-US" altLang="ko-KR" sz="2400" dirty="0" smtClean="0"/>
              <a:t>Anaconda Prompt</a:t>
            </a:r>
            <a:r>
              <a:rPr lang="ko-KR" altLang="en-US" sz="2400" dirty="0" smtClean="0"/>
              <a:t>창에서 </a:t>
            </a:r>
            <a:r>
              <a:rPr lang="en-US" altLang="ko-KR" sz="2400" dirty="0" smtClean="0"/>
              <a:t>“</a:t>
            </a:r>
            <a:r>
              <a:rPr lang="en-US" altLang="ko-KR" sz="2400" dirty="0" err="1" smtClean="0"/>
              <a:t>spyder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를 입력하거나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혹은 시작 메뉴의 </a:t>
            </a:r>
            <a:r>
              <a:rPr lang="en-US" altLang="ko-KR" sz="2400" dirty="0" smtClean="0"/>
              <a:t>Anaconda3 (64-bit) </a:t>
            </a:r>
            <a:r>
              <a:rPr lang="ko-KR" altLang="en-US" sz="2400" dirty="0" smtClean="0"/>
              <a:t>폴더 내부의 </a:t>
            </a:r>
            <a:r>
              <a:rPr lang="en-US" altLang="ko-KR" sz="2400" dirty="0" err="1" smtClean="0"/>
              <a:t>Spyder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아이콘 클릭을 통해 실행 가능 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2824164"/>
            <a:ext cx="5731933" cy="3761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8400" y="3825081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작성 부분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>
            <a:off x="2971800" y="4009747"/>
            <a:ext cx="1485900" cy="5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45033" y="6163231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결과가 출력되는 부분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10" idx="1"/>
          </p:cNvCxnSpPr>
          <p:nvPr/>
        </p:nvCxnSpPr>
        <p:spPr>
          <a:xfrm flipH="1">
            <a:off x="8068733" y="6347897"/>
            <a:ext cx="876300" cy="6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24383" y="4550013"/>
            <a:ext cx="302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 정보 등을 확인할 수 있는 부분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7" idx="1"/>
          </p:cNvCxnSpPr>
          <p:nvPr/>
        </p:nvCxnSpPr>
        <p:spPr>
          <a:xfrm flipH="1" flipV="1">
            <a:off x="7948083" y="4799885"/>
            <a:ext cx="876300" cy="7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0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367</Words>
  <Application>Microsoft Office PowerPoint</Application>
  <PresentationFormat>와이드스크린</PresentationFormat>
  <Paragraphs>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Anaconda를 통한 Python 설치</vt:lpstr>
      <vt:lpstr>Anaconda를 통한 Python 설치</vt:lpstr>
      <vt:lpstr>Anaconda를 통한 Python 설치</vt:lpstr>
      <vt:lpstr>Anaconda를 통한 Python 설치</vt:lpstr>
      <vt:lpstr>Anaconda를 통한 Python 설치</vt:lpstr>
      <vt:lpstr>Anaconda를 통한 Python 설치</vt:lpstr>
      <vt:lpstr>Anaconda를 통한 Python 설치</vt:lpstr>
      <vt:lpstr>Anaconda를 통한 Python 설치</vt:lpstr>
      <vt:lpstr>Spyder 실행</vt:lpstr>
      <vt:lpstr>Jupyter notebook 실행</vt:lpstr>
      <vt:lpstr>Jupyter notebook 실행</vt:lpstr>
      <vt:lpstr>Jupyter notebook 실행</vt:lpstr>
      <vt:lpstr>Jupyter notebook 실행</vt:lpstr>
      <vt:lpstr>Jupyter notebook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 Eungyu</dc:creator>
  <cp:lastModifiedBy>Yoo Eungyu</cp:lastModifiedBy>
  <cp:revision>92</cp:revision>
  <dcterms:created xsi:type="dcterms:W3CDTF">2020-02-29T14:54:16Z</dcterms:created>
  <dcterms:modified xsi:type="dcterms:W3CDTF">2020-03-06T04:40:11Z</dcterms:modified>
</cp:coreProperties>
</file>