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18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08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DD3662-F331-4E68-BFF1-C7A9CE3E6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21FC63-C0CF-4BD4-BA91-D242290D1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38C991-A029-4076-A7C5-321C89FEC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0CDF-7FE6-4F60-AB0A-3FF663BEA95B}" type="datetimeFigureOut">
              <a:rPr lang="es-ES" smtClean="0"/>
              <a:t>13/04/2024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6B873A-2E39-4D7B-ACD0-135B2FDDD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69B81E-7309-4B0C-9552-3602A29DC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2D3B2-1DCA-4E65-8D42-F27A688DF4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9223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FCF416-F480-45FF-9784-B40E074BE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8783A14-5E27-4C74-89AF-8DDD88C07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CF75C8-2AFF-44C2-989A-D66A3D423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0CDF-7FE6-4F60-AB0A-3FF663BEA95B}" type="datetimeFigureOut">
              <a:rPr lang="es-ES" smtClean="0"/>
              <a:t>13/04/2024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25EF66-AE59-4E8B-B257-6FBA1CA84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E5DBF6-8E23-49FF-BF39-D3F9CE303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2D3B2-1DCA-4E65-8D42-F27A688DF4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2152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B75EE63-2FC0-423F-904F-F684F65FBE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105EAB0-2E48-48A9-AC6B-EA0DEFCBD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EB9DDA-87C1-43AC-8ECF-335D54AB0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0CDF-7FE6-4F60-AB0A-3FF663BEA95B}" type="datetimeFigureOut">
              <a:rPr lang="es-ES" smtClean="0"/>
              <a:t>13/04/2024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DB9990-7F4C-4DBE-AC1F-F411460F5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42A450-D0DA-4649-B38B-A5F583D98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2D3B2-1DCA-4E65-8D42-F27A688DF4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9227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A68D5-EE3B-4746-9D0E-C9EE2CC82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C7DFD7-6F54-4E3B-838D-50CF39276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6C66DE-D393-49CD-9BA9-C92CD439C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0CDF-7FE6-4F60-AB0A-3FF663BEA95B}" type="datetimeFigureOut">
              <a:rPr lang="es-ES" smtClean="0"/>
              <a:t>13/04/2024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33716F-69DD-4644-A276-FC0A425D3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BCE6CB-9235-4112-B002-8B4F874CC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2D3B2-1DCA-4E65-8D42-F27A688DF4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317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4B3EE-72D6-4005-8411-2C729C91A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EA59B7-AA4F-4BFD-B35B-91672B1CE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02D5EF-23FD-4CBA-8588-A5A70F1CD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0CDF-7FE6-4F60-AB0A-3FF663BEA95B}" type="datetimeFigureOut">
              <a:rPr lang="es-ES" smtClean="0"/>
              <a:t>13/04/2024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AFEDD4-662D-4F3E-B0D9-D28689D71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15B1AE-68B6-4DB2-900D-4943E3D3D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2D3B2-1DCA-4E65-8D42-F27A688DF4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9489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B0EB15-22A2-4E7A-B28A-B65CC8584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962C10-AB3E-4634-B2F4-A0BEE81B0C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D8780AE-72A8-432A-AE00-652A90062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2F1C01-9E67-4CB4-9DA9-2E2B7F29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0CDF-7FE6-4F60-AB0A-3FF663BEA95B}" type="datetimeFigureOut">
              <a:rPr lang="es-ES" smtClean="0"/>
              <a:t>13/04/2024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3B52FBA-6AEE-440C-ACDD-FE9042ABC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B4DBD7-AA02-4126-8B23-7825CAC65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2D3B2-1DCA-4E65-8D42-F27A688DF4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0350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994F9-8CF4-466A-8215-8EB68463A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58D498-A11D-4C2C-B44A-E03FC797B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C434492-5A9A-476B-AF02-BF4A4E5FE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DBCA8D8-E236-4C2E-9939-04D193B74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455355D-00E2-4EEE-AA30-884CEC549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23E6313-1150-42CF-9607-76B134E55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0CDF-7FE6-4F60-AB0A-3FF663BEA95B}" type="datetimeFigureOut">
              <a:rPr lang="es-ES" smtClean="0"/>
              <a:t>13/04/2024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E47964B-4AEE-421A-82EC-4AC36F5A7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636DFB2-05BA-4C4B-AE9F-345FBF6CE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2D3B2-1DCA-4E65-8D42-F27A688DF4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6577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DC7353-1344-4FD4-A814-D99EAC833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9990301-F32A-446E-AD2D-D9ED47B7D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0CDF-7FE6-4F60-AB0A-3FF663BEA95B}" type="datetimeFigureOut">
              <a:rPr lang="es-ES" smtClean="0"/>
              <a:t>13/04/2024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701BD51-A726-4895-90A8-0936CC801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C9041B4-39B1-454A-981E-2F200D5EB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2D3B2-1DCA-4E65-8D42-F27A688DF4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8772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482F187-38B9-4473-8581-ABE1563B9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0CDF-7FE6-4F60-AB0A-3FF663BEA95B}" type="datetimeFigureOut">
              <a:rPr lang="es-ES" smtClean="0"/>
              <a:t>13/04/2024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32D72FA-DE6C-4E42-B166-EA806DAA3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D34908F-4E68-408E-9E67-C5D79FA5D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2D3B2-1DCA-4E65-8D42-F27A688DF4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6838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E93FD-51BD-4021-B962-524421C1F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BED223-F454-4121-8F63-AAF6FE33A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834D455-4E7D-436F-910C-DA0D6E038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D941D5-09C6-4A25-9FE2-0C04A18B1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0CDF-7FE6-4F60-AB0A-3FF663BEA95B}" type="datetimeFigureOut">
              <a:rPr lang="es-ES" smtClean="0"/>
              <a:t>13/04/2024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594B78A-FEF9-4436-9B2E-370821446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0E943-1CB7-45DB-92AD-4BFFC3313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2D3B2-1DCA-4E65-8D42-F27A688DF4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3442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687C31-2280-4A97-A180-FEAA721DF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03B832C-6053-49D2-B89C-957AFF5A39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0F1B760-90DA-4746-A631-82CEDA744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B741936-AD03-4177-93CD-DE35F6EFD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0CDF-7FE6-4F60-AB0A-3FF663BEA95B}" type="datetimeFigureOut">
              <a:rPr lang="es-ES" smtClean="0"/>
              <a:t>13/04/2024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05631DF-27C9-4DB2-A465-F1424310E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236053-F6F6-4830-BE73-8B140AAD8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2D3B2-1DCA-4E65-8D42-F27A688DF4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4544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F77A634-5832-4946-915B-8259E65B1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44AA35-FEEF-4C10-8301-F380B3950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087034-7EA2-46EE-BCCC-0545DC5AA4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A0CDF-7FE6-4F60-AB0A-3FF663BEA95B}" type="datetimeFigureOut">
              <a:rPr lang="es-ES" smtClean="0"/>
              <a:t>13/04/2024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B9EA9A-1EFB-47F7-90C1-B69154F9E7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4B9B8D-EF01-425F-A9CF-838397FC5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D3B2-1DCA-4E65-8D42-F27A688DF4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5253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ilindro 3">
            <a:extLst>
              <a:ext uri="{FF2B5EF4-FFF2-40B4-BE49-F238E27FC236}">
                <a16:creationId xmlns:a16="http://schemas.microsoft.com/office/drawing/2014/main" id="{4C30DA54-6031-4D41-9B4C-20D7CB164842}"/>
              </a:ext>
            </a:extLst>
          </p:cNvPr>
          <p:cNvSpPr/>
          <p:nvPr/>
        </p:nvSpPr>
        <p:spPr>
          <a:xfrm>
            <a:off x="5538119" y="2927233"/>
            <a:ext cx="440105" cy="1003533"/>
          </a:xfrm>
          <a:prstGeom prst="can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D7C7DDC3-0C46-4230-B464-CE19A6F5542B}"/>
              </a:ext>
            </a:extLst>
          </p:cNvPr>
          <p:cNvCxnSpPr>
            <a:cxnSpLocks/>
          </p:cNvCxnSpPr>
          <p:nvPr/>
        </p:nvCxnSpPr>
        <p:spPr>
          <a:xfrm>
            <a:off x="3496733" y="4842788"/>
            <a:ext cx="18797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B211A962-84CC-4876-8F38-307A7E9A8DC2}"/>
              </a:ext>
            </a:extLst>
          </p:cNvPr>
          <p:cNvCxnSpPr>
            <a:cxnSpLocks/>
          </p:cNvCxnSpPr>
          <p:nvPr/>
        </p:nvCxnSpPr>
        <p:spPr>
          <a:xfrm>
            <a:off x="3496733" y="5258126"/>
            <a:ext cx="18797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>
            <a:extLst>
              <a:ext uri="{FF2B5EF4-FFF2-40B4-BE49-F238E27FC236}">
                <a16:creationId xmlns:a16="http://schemas.microsoft.com/office/drawing/2014/main" id="{3185B72C-4D18-4E3A-A1FF-D1494C932D5F}"/>
              </a:ext>
            </a:extLst>
          </p:cNvPr>
          <p:cNvSpPr/>
          <p:nvPr/>
        </p:nvSpPr>
        <p:spPr>
          <a:xfrm>
            <a:off x="5238016" y="4491672"/>
            <a:ext cx="1040310" cy="1040310"/>
          </a:xfrm>
          <a:prstGeom prst="ellipse">
            <a:avLst/>
          </a:prstGeom>
          <a:solidFill>
            <a:schemeClr val="bg1"/>
          </a:solidFill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95DB7709-6332-4CD2-9AC0-21E762CADE5D}"/>
              </a:ext>
            </a:extLst>
          </p:cNvPr>
          <p:cNvSpPr/>
          <p:nvPr/>
        </p:nvSpPr>
        <p:spPr>
          <a:xfrm>
            <a:off x="3934945" y="4901225"/>
            <a:ext cx="294922" cy="294922"/>
          </a:xfrm>
          <a:prstGeom prst="ellipse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0E76E8C0-C5B7-4706-934C-E18DCAA5CBED}"/>
              </a:ext>
            </a:extLst>
          </p:cNvPr>
          <p:cNvSpPr/>
          <p:nvPr/>
        </p:nvSpPr>
        <p:spPr>
          <a:xfrm>
            <a:off x="4067354" y="1668478"/>
            <a:ext cx="1040310" cy="1040310"/>
          </a:xfrm>
          <a:prstGeom prst="ellipse">
            <a:avLst/>
          </a:prstGeom>
          <a:solidFill>
            <a:schemeClr val="bg1"/>
          </a:solidFill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75377243-042C-4C3D-A173-9DF23B934083}"/>
              </a:ext>
            </a:extLst>
          </p:cNvPr>
          <p:cNvSpPr/>
          <p:nvPr/>
        </p:nvSpPr>
        <p:spPr>
          <a:xfrm>
            <a:off x="6554345" y="1668478"/>
            <a:ext cx="1040310" cy="1040310"/>
          </a:xfrm>
          <a:prstGeom prst="ellipse">
            <a:avLst/>
          </a:prstGeom>
          <a:solidFill>
            <a:schemeClr val="bg1"/>
          </a:solidFill>
          <a:ln w="15875">
            <a:solidFill>
              <a:srgbClr val="BE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DC66BF12-B013-49DE-906C-90B8D4E04C38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5758172" y="2188633"/>
            <a:ext cx="1886" cy="848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E4D0CEAF-6295-464D-A56B-9B630015797D}"/>
              </a:ext>
            </a:extLst>
          </p:cNvPr>
          <p:cNvCxnSpPr>
            <a:cxnSpLocks/>
          </p:cNvCxnSpPr>
          <p:nvPr/>
        </p:nvCxnSpPr>
        <p:spPr>
          <a:xfrm>
            <a:off x="5107664" y="2188633"/>
            <a:ext cx="14466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A7E89E2F-F67F-41DE-A335-CB42F8E92AEA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5755687" y="3930768"/>
            <a:ext cx="2484" cy="560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ipse 25">
            <a:extLst>
              <a:ext uri="{FF2B5EF4-FFF2-40B4-BE49-F238E27FC236}">
                <a16:creationId xmlns:a16="http://schemas.microsoft.com/office/drawing/2014/main" id="{59E01173-91EF-45C4-AAF0-003DA5B7444C}"/>
              </a:ext>
            </a:extLst>
          </p:cNvPr>
          <p:cNvSpPr/>
          <p:nvPr/>
        </p:nvSpPr>
        <p:spPr>
          <a:xfrm>
            <a:off x="4300053" y="4901225"/>
            <a:ext cx="294922" cy="294922"/>
          </a:xfrm>
          <a:prstGeom prst="ellipse">
            <a:avLst/>
          </a:prstGeom>
          <a:solidFill>
            <a:srgbClr val="00B0F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BED52BCF-DA41-4512-9574-C7AA9C4DBA23}"/>
              </a:ext>
            </a:extLst>
          </p:cNvPr>
          <p:cNvSpPr/>
          <p:nvPr/>
        </p:nvSpPr>
        <p:spPr>
          <a:xfrm>
            <a:off x="4664224" y="4901225"/>
            <a:ext cx="294922" cy="294922"/>
          </a:xfrm>
          <a:prstGeom prst="ellipse">
            <a:avLst/>
          </a:prstGeom>
          <a:solidFill>
            <a:srgbClr val="7030A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5170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6" grpId="0" animBg="1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FC0491DC-0378-44E8-93D1-C05263948C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266" y="4402667"/>
            <a:ext cx="21209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112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2.22222E-6 L 0.83203 0.00046 " pathEditMode="relative" rAng="0" ptsTypes="AA">
                                      <p:cBhvr>
                                        <p:cTn id="6" dur="8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02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33A5824-EA0D-4FE6-AFAF-86E75437A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F4B10C3-28EF-44C9-B93D-C1C72B72AC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20800" y="2552700"/>
            <a:ext cx="13208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672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L 0.29701 -0.24467 C 0.35886 -0.30069 0.4517 -0.3287 0.54922 -0.3287 C 0.66003 -0.3287 0.74883 -0.30069 0.81042 -0.24467 L 1.10782 -4.44444E-6 " pathEditMode="relative" rAng="0" ptsTypes="AAAAA">
                                      <p:cBhvr>
                                        <p:cTn id="6" dur="8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391" y="-16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9E776D9-6879-4FE7-8562-4DBA43D3AF8A}"/>
              </a:ext>
            </a:extLst>
          </p:cNvPr>
          <p:cNvSpPr/>
          <p:nvPr/>
        </p:nvSpPr>
        <p:spPr>
          <a:xfrm>
            <a:off x="-12192000" y="6806143"/>
            <a:ext cx="12192000" cy="698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Pentágono 4">
            <a:extLst>
              <a:ext uri="{FF2B5EF4-FFF2-40B4-BE49-F238E27FC236}">
                <a16:creationId xmlns:a16="http://schemas.microsoft.com/office/drawing/2014/main" id="{A759173B-10B9-49A5-AB25-A19DCF8D6981}"/>
              </a:ext>
            </a:extLst>
          </p:cNvPr>
          <p:cNvSpPr/>
          <p:nvPr/>
        </p:nvSpPr>
        <p:spPr>
          <a:xfrm>
            <a:off x="1778001" y="1989666"/>
            <a:ext cx="960120" cy="91440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521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348 L 1 -0.00162 " pathEditMode="relative" rAng="0" ptsTypes="AA">
                                      <p:cBhvr>
                                        <p:cTn id="6" dur="12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-25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50A488-DC31-4058-B854-AEAAC8F2CC5D}"/>
              </a:ext>
            </a:extLst>
          </p:cNvPr>
          <p:cNvSpPr txBox="1"/>
          <p:nvPr/>
        </p:nvSpPr>
        <p:spPr>
          <a:xfrm>
            <a:off x="4165207" y="655385"/>
            <a:ext cx="3860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latin typeface="Arial Black" panose="020B0A04020102020204" pitchFamily="34" charset="0"/>
              </a:rPr>
              <a:t>Tipos de </a:t>
            </a:r>
            <a:r>
              <a:rPr lang="en-US" sz="2400" b="1" u="sng" dirty="0" err="1">
                <a:latin typeface="Arial Black" panose="020B0A04020102020204" pitchFamily="34" charset="0"/>
              </a:rPr>
              <a:t>animaciones</a:t>
            </a:r>
            <a:endParaRPr lang="es-ES" sz="2400" b="1" u="sng" dirty="0">
              <a:latin typeface="Arial Black" panose="020B0A04020102020204" pitchFamily="34" charset="0"/>
            </a:endParaRP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961BC737-9980-4AF8-8A23-D5C3F72999C8}"/>
              </a:ext>
            </a:extLst>
          </p:cNvPr>
          <p:cNvSpPr/>
          <p:nvPr/>
        </p:nvSpPr>
        <p:spPr>
          <a:xfrm>
            <a:off x="3108176" y="2468488"/>
            <a:ext cx="1189112" cy="118911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BC77DE03-37F0-4DB7-90E5-5515F17C38A3}"/>
              </a:ext>
            </a:extLst>
          </p:cNvPr>
          <p:cNvSpPr/>
          <p:nvPr/>
        </p:nvSpPr>
        <p:spPr>
          <a:xfrm>
            <a:off x="5489671" y="2468488"/>
            <a:ext cx="1189112" cy="1189112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09D9FC18-5DA1-4D6C-9C84-64A3BDFCB32A}"/>
              </a:ext>
            </a:extLst>
          </p:cNvPr>
          <p:cNvSpPr/>
          <p:nvPr/>
        </p:nvSpPr>
        <p:spPr>
          <a:xfrm>
            <a:off x="7965353" y="2468488"/>
            <a:ext cx="1189112" cy="11891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81027C81-D130-4773-9BCC-09A4ABF3D8C6}"/>
              </a:ext>
            </a:extLst>
          </p:cNvPr>
          <p:cNvSpPr/>
          <p:nvPr/>
        </p:nvSpPr>
        <p:spPr>
          <a:xfrm>
            <a:off x="5551154" y="4379048"/>
            <a:ext cx="1189112" cy="118911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28EF6B5-E834-435E-BF98-5BC76124B9AE}"/>
              </a:ext>
            </a:extLst>
          </p:cNvPr>
          <p:cNvSpPr txBox="1"/>
          <p:nvPr/>
        </p:nvSpPr>
        <p:spPr>
          <a:xfrm>
            <a:off x="3246741" y="2012596"/>
            <a:ext cx="926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Entrada</a:t>
            </a:r>
            <a:endParaRPr lang="es-ES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34783BD-B1BF-4A28-A082-6472E58E62B3}"/>
              </a:ext>
            </a:extLst>
          </p:cNvPr>
          <p:cNvSpPr txBox="1"/>
          <p:nvPr/>
        </p:nvSpPr>
        <p:spPr>
          <a:xfrm>
            <a:off x="5671004" y="2012596"/>
            <a:ext cx="848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Entasis</a:t>
            </a:r>
            <a:endParaRPr lang="es-ES" b="1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45F0542-B7D7-42AD-9F17-EFCD4FA42303}"/>
              </a:ext>
            </a:extLst>
          </p:cNvPr>
          <p:cNvSpPr txBox="1"/>
          <p:nvPr/>
        </p:nvSpPr>
        <p:spPr>
          <a:xfrm>
            <a:off x="8190256" y="2012596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Salida</a:t>
            </a:r>
            <a:endParaRPr lang="es-ES" b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612A217-8833-4C60-9ADA-AF1B0571F810}"/>
              </a:ext>
            </a:extLst>
          </p:cNvPr>
          <p:cNvSpPr txBox="1"/>
          <p:nvPr/>
        </p:nvSpPr>
        <p:spPr>
          <a:xfrm>
            <a:off x="5785932" y="3938853"/>
            <a:ext cx="740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Mixta</a:t>
            </a:r>
            <a:endParaRPr lang="es-ES" b="1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0656BCA-846D-4331-88B6-FEB6E1C113E6}"/>
              </a:ext>
            </a:extLst>
          </p:cNvPr>
          <p:cNvSpPr/>
          <p:nvPr/>
        </p:nvSpPr>
        <p:spPr>
          <a:xfrm>
            <a:off x="1" y="0"/>
            <a:ext cx="376748" cy="685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286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6" grpId="1" animBg="1"/>
      <p:bldP spid="6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50A488-DC31-4058-B854-AEAAC8F2CC5D}"/>
              </a:ext>
            </a:extLst>
          </p:cNvPr>
          <p:cNvSpPr txBox="1"/>
          <p:nvPr/>
        </p:nvSpPr>
        <p:spPr>
          <a:xfrm>
            <a:off x="4336728" y="701105"/>
            <a:ext cx="3517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latin typeface="Arial Black" panose="020B0A04020102020204" pitchFamily="34" charset="0"/>
              </a:rPr>
              <a:t>Copiar </a:t>
            </a:r>
            <a:r>
              <a:rPr lang="en-US" sz="2400" b="1" u="sng" dirty="0" err="1">
                <a:latin typeface="Arial Black" panose="020B0A04020102020204" pitchFamily="34" charset="0"/>
              </a:rPr>
              <a:t>animaciones</a:t>
            </a:r>
            <a:endParaRPr lang="es-ES" sz="2400" b="1" u="sng" dirty="0">
              <a:latin typeface="Arial Black" panose="020B0A04020102020204" pitchFamily="34" charset="0"/>
            </a:endParaRP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961BC737-9980-4AF8-8A23-D5C3F72999C8}"/>
              </a:ext>
            </a:extLst>
          </p:cNvPr>
          <p:cNvSpPr/>
          <p:nvPr/>
        </p:nvSpPr>
        <p:spPr>
          <a:xfrm>
            <a:off x="3108176" y="2468488"/>
            <a:ext cx="1189112" cy="118911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BC77DE03-37F0-4DB7-90E5-5515F17C38A3}"/>
              </a:ext>
            </a:extLst>
          </p:cNvPr>
          <p:cNvSpPr/>
          <p:nvPr/>
        </p:nvSpPr>
        <p:spPr>
          <a:xfrm>
            <a:off x="5489671" y="2468488"/>
            <a:ext cx="1189112" cy="1189112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09D9FC18-5DA1-4D6C-9C84-64A3BDFCB32A}"/>
              </a:ext>
            </a:extLst>
          </p:cNvPr>
          <p:cNvSpPr/>
          <p:nvPr/>
        </p:nvSpPr>
        <p:spPr>
          <a:xfrm>
            <a:off x="7965353" y="2468488"/>
            <a:ext cx="1189112" cy="11891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0656BCA-846D-4331-88B6-FEB6E1C113E6}"/>
              </a:ext>
            </a:extLst>
          </p:cNvPr>
          <p:cNvSpPr/>
          <p:nvPr/>
        </p:nvSpPr>
        <p:spPr>
          <a:xfrm>
            <a:off x="1" y="0"/>
            <a:ext cx="376748" cy="685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3991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0"/>
                            </p:stCondLst>
                            <p:childTnLst>
                              <p:par>
                                <p:cTn id="2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50A488-DC31-4058-B854-AEAAC8F2CC5D}"/>
              </a:ext>
            </a:extLst>
          </p:cNvPr>
          <p:cNvSpPr txBox="1"/>
          <p:nvPr/>
        </p:nvSpPr>
        <p:spPr>
          <a:xfrm>
            <a:off x="4336728" y="701105"/>
            <a:ext cx="3396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latin typeface="Arial Black" panose="020B0A04020102020204" pitchFamily="34" charset="0"/>
              </a:rPr>
              <a:t>Juego de </a:t>
            </a:r>
            <a:r>
              <a:rPr lang="en-US" sz="2400" b="1" u="sng" dirty="0" err="1">
                <a:latin typeface="Arial Black" panose="020B0A04020102020204" pitchFamily="34" charset="0"/>
              </a:rPr>
              <a:t>hormigas</a:t>
            </a:r>
            <a:endParaRPr lang="es-ES" sz="2400" b="1" u="sng" dirty="0">
              <a:latin typeface="Arial Black" panose="020B0A04020102020204" pitchFamily="34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0656BCA-846D-4331-88B6-FEB6E1C113E6}"/>
              </a:ext>
            </a:extLst>
          </p:cNvPr>
          <p:cNvSpPr/>
          <p:nvPr/>
        </p:nvSpPr>
        <p:spPr>
          <a:xfrm>
            <a:off x="1" y="0"/>
            <a:ext cx="376748" cy="685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E335A319-F442-4F20-99E1-12F4A11A0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548" y="1630680"/>
            <a:ext cx="1004316" cy="1004316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3AA33D24-43AE-4B92-89DD-DE4674C38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60" y="2905125"/>
            <a:ext cx="1004316" cy="1004316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711EBE86-DED6-41A2-8E37-797974937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072" y="2708148"/>
            <a:ext cx="1004316" cy="1004316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85B60905-84DF-4305-8E4C-E5F6CA70E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860" y="1935861"/>
            <a:ext cx="1004316" cy="1004316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E2F55CF6-F9A1-4626-9E38-E45B92AB3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340" y="2167869"/>
            <a:ext cx="1004316" cy="1004316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09245A53-5BCE-46C5-B1A6-7F38739A8C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809" y="3406140"/>
            <a:ext cx="1004316" cy="1004316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B3F10FB6-00C3-4141-831D-446464C65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455" y="3355467"/>
            <a:ext cx="1004316" cy="1004316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F8C9ABD6-3750-4058-B602-9A916854A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032" y="2643759"/>
            <a:ext cx="1004316" cy="1004316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3A9A0C69-E416-48AC-9D7D-17888E6E7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469" y="3908298"/>
            <a:ext cx="1004316" cy="1004316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3D6F9126-87BF-4471-9B16-1FC806A5C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23819"/>
            <a:ext cx="1004316" cy="1004316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85A1366C-DC4C-4288-A641-ABF474C2B8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363" y="3609213"/>
            <a:ext cx="1004316" cy="1004316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DE0ECC87-FB2E-4E9A-9646-CDE38C790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017" y="1714077"/>
            <a:ext cx="1004316" cy="1004316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71D7C07F-6B26-4B7C-80C3-C6CC98FDD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765" y="4765548"/>
            <a:ext cx="1004316" cy="1004316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360F7D70-B082-4C60-814D-0992D42D5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188" y="4629912"/>
            <a:ext cx="1004316" cy="1004316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6FAE495F-17EE-476F-A6ED-C61284ED1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298" y="5132070"/>
            <a:ext cx="1004316" cy="1004316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C23363A2-184E-411C-9B47-9961BE119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074" y="4079769"/>
            <a:ext cx="1004316" cy="1004316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DA757AF3-E20D-4600-9FCC-DBF3129BB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785" y="3577611"/>
            <a:ext cx="1004316" cy="1004316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3B88715D-4508-45A9-AC57-0D63C7952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084" y="1552575"/>
            <a:ext cx="1004316" cy="1004316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CDA3EB6D-94A1-498F-998A-3AB1377E4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309" y="2438019"/>
            <a:ext cx="1004316" cy="1004316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1788688E-D013-41BA-BDD1-0EA54D3C6A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020" y="5388483"/>
            <a:ext cx="1004316" cy="1004316"/>
          </a:xfrm>
          <a:prstGeom prst="rect">
            <a:avLst/>
          </a:prstGeom>
        </p:spPr>
      </p:pic>
      <p:pic>
        <p:nvPicPr>
          <p:cNvPr id="38" name="Imagen 37">
            <a:extLst>
              <a:ext uri="{FF2B5EF4-FFF2-40B4-BE49-F238E27FC236}">
                <a16:creationId xmlns:a16="http://schemas.microsoft.com/office/drawing/2014/main" id="{A07AA43D-7EA1-4B76-9E6E-3DCBC9BE0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909" y="5489511"/>
            <a:ext cx="1004316" cy="1004316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1527E41A-CBA7-469A-A19A-20F27089F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822" y="5680710"/>
            <a:ext cx="1004316" cy="1004316"/>
          </a:xfrm>
          <a:prstGeom prst="rect">
            <a:avLst/>
          </a:prstGeom>
        </p:spPr>
      </p:pic>
      <p:pic>
        <p:nvPicPr>
          <p:cNvPr id="40" name="Imagen 39">
            <a:extLst>
              <a:ext uri="{FF2B5EF4-FFF2-40B4-BE49-F238E27FC236}">
                <a16:creationId xmlns:a16="http://schemas.microsoft.com/office/drawing/2014/main" id="{E8CB9B35-4F87-4102-8667-C2BE9C03C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86" y="4573567"/>
            <a:ext cx="1004316" cy="1004316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2952F0A7-BEA0-4BA7-ACEF-9411B44F0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423" y="3798952"/>
            <a:ext cx="1004316" cy="100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00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49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" fill="hold">
                      <p:stCondLst>
                        <p:cond delay="0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>
                      <p:stCondLst>
                        <p:cond delay="0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73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" fill="hold">
                      <p:stCondLst>
                        <p:cond delay="0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81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2" fill="hold">
                      <p:stCondLst>
                        <p:cond delay="0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89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0" fill="hold">
                      <p:stCondLst>
                        <p:cond delay="0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97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8" fill="hold">
                      <p:stCondLst>
                        <p:cond delay="0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105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6" fill="hold">
                      <p:stCondLst>
                        <p:cond delay="0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113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4" fill="hold">
                      <p:stCondLst>
                        <p:cond delay="0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121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2" fill="hold">
                      <p:stCondLst>
                        <p:cond delay="0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129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0" fill="hold">
                      <p:stCondLst>
                        <p:cond delay="0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137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8" fill="hold">
                      <p:stCondLst>
                        <p:cond delay="0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145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6" fill="hold">
                      <p:stCondLst>
                        <p:cond delay="0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153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4" fill="hold">
                      <p:stCondLst>
                        <p:cond delay="0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161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2" fill="hold">
                      <p:stCondLst>
                        <p:cond delay="0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169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0" fill="hold">
                      <p:stCondLst>
                        <p:cond delay="0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177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8" fill="hold">
                      <p:stCondLst>
                        <p:cond delay="0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50A488-DC31-4058-B854-AEAAC8F2CC5D}"/>
              </a:ext>
            </a:extLst>
          </p:cNvPr>
          <p:cNvSpPr txBox="1"/>
          <p:nvPr/>
        </p:nvSpPr>
        <p:spPr>
          <a:xfrm>
            <a:off x="4993775" y="3233993"/>
            <a:ext cx="2204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latin typeface="Arial Black" panose="020B0A04020102020204" pitchFamily="34" charset="0"/>
              </a:rPr>
              <a:t>PERDISTE!!!</a:t>
            </a:r>
            <a:endParaRPr lang="es-ES" sz="2400" b="1" u="sng" dirty="0">
              <a:latin typeface="Arial Black" panose="020B0A04020102020204" pitchFamily="34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0656BCA-846D-4331-88B6-FEB6E1C113E6}"/>
              </a:ext>
            </a:extLst>
          </p:cNvPr>
          <p:cNvSpPr/>
          <p:nvPr/>
        </p:nvSpPr>
        <p:spPr>
          <a:xfrm>
            <a:off x="1" y="0"/>
            <a:ext cx="376748" cy="685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33096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14</Words>
  <Application>Microsoft Office PowerPoint</Application>
  <PresentationFormat>Panorámica</PresentationFormat>
  <Paragraphs>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Victor Cruz Gomez</dc:creator>
  <cp:lastModifiedBy>Victor Cruz Gomez</cp:lastModifiedBy>
  <cp:revision>2</cp:revision>
  <dcterms:created xsi:type="dcterms:W3CDTF">2024-04-14T00:53:06Z</dcterms:created>
  <dcterms:modified xsi:type="dcterms:W3CDTF">2024-04-14T03:58:33Z</dcterms:modified>
</cp:coreProperties>
</file>