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75" d="100"/>
          <a:sy n="75" d="100"/>
        </p:scale>
        <p:origin x="2884" y="20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D3662-F331-4E68-BFF1-C7A9CE3E6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21FC63-C0CF-4BD4-BA91-D242290D1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38C991-A029-4076-A7C5-321C89FEC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13/04/2024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6B873A-2E39-4D7B-ACD0-135B2FDD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69B81E-7309-4B0C-9552-3602A29D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922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CF416-F480-45FF-9784-B40E074B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783A14-5E27-4C74-89AF-8DDD88C07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CF75C8-2AFF-44C2-989A-D66A3D42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13/04/2024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25EF66-AE59-4E8B-B257-6FBA1CA8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E5DBF6-8E23-49FF-BF39-D3F9CE30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15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75EE63-2FC0-423F-904F-F684F65FB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05EAB0-2E48-48A9-AC6B-EA0DEFCBD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EB9DDA-87C1-43AC-8ECF-335D54AB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13/04/2024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DB9990-7F4C-4DBE-AC1F-F411460F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2A450-D0DA-4649-B38B-A5F583D9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922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A68D5-EE3B-4746-9D0E-C9EE2CC82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C7DFD7-6F54-4E3B-838D-50CF39276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6C66DE-D393-49CD-9BA9-C92CD439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13/04/2024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33716F-69DD-4644-A276-FC0A425D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BCE6CB-9235-4112-B002-8B4F874C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317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4B3EE-72D6-4005-8411-2C729C91A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EA59B7-AA4F-4BFD-B35B-91672B1CE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02D5EF-23FD-4CBA-8588-A5A70F1C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13/04/2024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AFEDD4-662D-4F3E-B0D9-D28689D7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15B1AE-68B6-4DB2-900D-4943E3D3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948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0EB15-22A2-4E7A-B28A-B65CC858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962C10-AB3E-4634-B2F4-A0BEE81B0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8780AE-72A8-432A-AE00-652A90062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2F1C01-9E67-4CB4-9DA9-2E2B7F29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13/04/2024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B52FBA-6AEE-440C-ACDD-FE9042ABC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B4DBD7-AA02-4126-8B23-7825CAC6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35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994F9-8CF4-466A-8215-8EB68463A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58D498-A11D-4C2C-B44A-E03FC797B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434492-5A9A-476B-AF02-BF4A4E5FE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BCA8D8-E236-4C2E-9939-04D193B74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455355D-00E2-4EEE-AA30-884CEC549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3E6313-1150-42CF-9607-76B134E5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13/04/2024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E47964B-4AEE-421A-82EC-4AC36F5A7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636DFB2-05BA-4C4B-AE9F-345FBF6C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57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C7353-1344-4FD4-A814-D99EAC833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990301-F32A-446E-AD2D-D9ED47B7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13/04/2024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701BD51-A726-4895-90A8-0936CC80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9041B4-39B1-454A-981E-2F200D5E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877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482F187-38B9-4473-8581-ABE1563B9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13/04/2024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32D72FA-DE6C-4E42-B166-EA806DAA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34908F-4E68-408E-9E67-C5D79FA5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83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E93FD-51BD-4021-B962-524421C1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BED223-F454-4121-8F63-AAF6FE33A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34D455-4E7D-436F-910C-DA0D6E038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D941D5-09C6-4A25-9FE2-0C04A18B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13/04/2024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94B78A-FEF9-4436-9B2E-37082144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0E943-1CB7-45DB-92AD-4BFFC331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44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87C31-2280-4A97-A180-FEAA721D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3B832C-6053-49D2-B89C-957AFF5A3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F1B760-90DA-4746-A631-82CEDA744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741936-AD03-4177-93CD-DE35F6EF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13/04/2024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5631DF-27C9-4DB2-A465-F1424310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236053-F6F6-4830-BE73-8B140AAD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454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F77A634-5832-4946-915B-8259E65B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44AA35-FEEF-4C10-8301-F380B3950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087034-7EA2-46EE-BCCC-0545DC5AA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A0CDF-7FE6-4F60-AB0A-3FF663BEA95B}" type="datetimeFigureOut">
              <a:rPr lang="es-ES" smtClean="0"/>
              <a:t>13/04/2024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B9EA9A-1EFB-47F7-90C1-B69154F9E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4B9B8D-EF01-425F-A9CF-838397FC5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525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lindro 3">
            <a:extLst>
              <a:ext uri="{FF2B5EF4-FFF2-40B4-BE49-F238E27FC236}">
                <a16:creationId xmlns:a16="http://schemas.microsoft.com/office/drawing/2014/main" id="{4C30DA54-6031-4D41-9B4C-20D7CB164842}"/>
              </a:ext>
            </a:extLst>
          </p:cNvPr>
          <p:cNvSpPr/>
          <p:nvPr/>
        </p:nvSpPr>
        <p:spPr>
          <a:xfrm>
            <a:off x="5538119" y="2927233"/>
            <a:ext cx="440105" cy="1003533"/>
          </a:xfrm>
          <a:prstGeom prst="can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7C7DDC3-0C46-4230-B464-CE19A6F5542B}"/>
              </a:ext>
            </a:extLst>
          </p:cNvPr>
          <p:cNvCxnSpPr>
            <a:cxnSpLocks/>
          </p:cNvCxnSpPr>
          <p:nvPr/>
        </p:nvCxnSpPr>
        <p:spPr>
          <a:xfrm>
            <a:off x="3496733" y="4842788"/>
            <a:ext cx="18797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211A962-84CC-4876-8F38-307A7E9A8DC2}"/>
              </a:ext>
            </a:extLst>
          </p:cNvPr>
          <p:cNvCxnSpPr>
            <a:cxnSpLocks/>
          </p:cNvCxnSpPr>
          <p:nvPr/>
        </p:nvCxnSpPr>
        <p:spPr>
          <a:xfrm>
            <a:off x="3496733" y="5258126"/>
            <a:ext cx="1879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3185B72C-4D18-4E3A-A1FF-D1494C932D5F}"/>
              </a:ext>
            </a:extLst>
          </p:cNvPr>
          <p:cNvSpPr/>
          <p:nvPr/>
        </p:nvSpPr>
        <p:spPr>
          <a:xfrm>
            <a:off x="5238016" y="4491672"/>
            <a:ext cx="1040310" cy="1040310"/>
          </a:xfrm>
          <a:prstGeom prst="ellipse">
            <a:avLst/>
          </a:prstGeom>
          <a:solidFill>
            <a:schemeClr val="bg1"/>
          </a:solidFill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DB7709-6332-4CD2-9AC0-21E762CADE5D}"/>
              </a:ext>
            </a:extLst>
          </p:cNvPr>
          <p:cNvSpPr/>
          <p:nvPr/>
        </p:nvSpPr>
        <p:spPr>
          <a:xfrm>
            <a:off x="3934945" y="4901225"/>
            <a:ext cx="294922" cy="294922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E76E8C0-C5B7-4706-934C-E18DCAA5CBED}"/>
              </a:ext>
            </a:extLst>
          </p:cNvPr>
          <p:cNvSpPr/>
          <p:nvPr/>
        </p:nvSpPr>
        <p:spPr>
          <a:xfrm>
            <a:off x="4067354" y="1668478"/>
            <a:ext cx="1040310" cy="1040310"/>
          </a:xfrm>
          <a:prstGeom prst="ellipse">
            <a:avLst/>
          </a:prstGeom>
          <a:solidFill>
            <a:schemeClr val="bg1"/>
          </a:solidFill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5377243-042C-4C3D-A173-9DF23B934083}"/>
              </a:ext>
            </a:extLst>
          </p:cNvPr>
          <p:cNvSpPr/>
          <p:nvPr/>
        </p:nvSpPr>
        <p:spPr>
          <a:xfrm>
            <a:off x="6554345" y="1668478"/>
            <a:ext cx="1040310" cy="1040310"/>
          </a:xfrm>
          <a:prstGeom prst="ellipse">
            <a:avLst/>
          </a:prstGeom>
          <a:solidFill>
            <a:schemeClr val="bg1"/>
          </a:solidFill>
          <a:ln w="15875">
            <a:solidFill>
              <a:srgbClr val="BE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C66BF12-B013-49DE-906C-90B8D4E04C3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758172" y="2188633"/>
            <a:ext cx="1886" cy="84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4D0CEAF-6295-464D-A56B-9B630015797D}"/>
              </a:ext>
            </a:extLst>
          </p:cNvPr>
          <p:cNvCxnSpPr>
            <a:cxnSpLocks/>
          </p:cNvCxnSpPr>
          <p:nvPr/>
        </p:nvCxnSpPr>
        <p:spPr>
          <a:xfrm>
            <a:off x="5107664" y="2188633"/>
            <a:ext cx="14466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7E89E2F-F67F-41DE-A335-CB42F8E92AEA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755687" y="3930768"/>
            <a:ext cx="2484" cy="560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59E01173-91EF-45C4-AAF0-003DA5B7444C}"/>
              </a:ext>
            </a:extLst>
          </p:cNvPr>
          <p:cNvSpPr/>
          <p:nvPr/>
        </p:nvSpPr>
        <p:spPr>
          <a:xfrm>
            <a:off x="4300053" y="4901225"/>
            <a:ext cx="294922" cy="294922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BED52BCF-DA41-4512-9574-C7AA9C4DBA23}"/>
              </a:ext>
            </a:extLst>
          </p:cNvPr>
          <p:cNvSpPr/>
          <p:nvPr/>
        </p:nvSpPr>
        <p:spPr>
          <a:xfrm>
            <a:off x="4664224" y="4901225"/>
            <a:ext cx="294922" cy="294922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517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6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C0491DC-0378-44E8-93D1-C05263948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266" y="4402667"/>
            <a:ext cx="21209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1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22222E-6 L 0.83203 0.00046 " pathEditMode="relative" rAng="0" ptsTypes="AA">
                                      <p:cBhvr>
                                        <p:cTn id="6" dur="8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0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33A5824-EA0D-4FE6-AFAF-86E75437A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4B10C3-28EF-44C9-B93D-C1C72B72A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0800" y="2552700"/>
            <a:ext cx="13208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7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29701 -0.24467 C 0.35886 -0.30069 0.4517 -0.3287 0.54922 -0.3287 C 0.66003 -0.3287 0.74883 -0.30069 0.81042 -0.24467 L 1.10782 -4.44444E-6 " pathEditMode="relative" rAng="0" ptsTypes="AAAAA">
                                      <p:cBhvr>
                                        <p:cTn id="6" dur="8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91" y="-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9E776D9-6879-4FE7-8562-4DBA43D3AF8A}"/>
              </a:ext>
            </a:extLst>
          </p:cNvPr>
          <p:cNvSpPr/>
          <p:nvPr/>
        </p:nvSpPr>
        <p:spPr>
          <a:xfrm>
            <a:off x="-12192000" y="6806143"/>
            <a:ext cx="12192000" cy="698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Pentágono 4">
            <a:extLst>
              <a:ext uri="{FF2B5EF4-FFF2-40B4-BE49-F238E27FC236}">
                <a16:creationId xmlns:a16="http://schemas.microsoft.com/office/drawing/2014/main" id="{A759173B-10B9-49A5-AB25-A19DCF8D6981}"/>
              </a:ext>
            </a:extLst>
          </p:cNvPr>
          <p:cNvSpPr/>
          <p:nvPr/>
        </p:nvSpPr>
        <p:spPr>
          <a:xfrm>
            <a:off x="1778001" y="1989666"/>
            <a:ext cx="960120" cy="91440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521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348 L 1 -0.00162 " pathEditMode="relative" rAng="0" ptsTypes="AA">
                                      <p:cBhvr>
                                        <p:cTn id="6" dur="1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-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28625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Cruz Gomez</dc:creator>
  <cp:lastModifiedBy>Victor Cruz Gomez</cp:lastModifiedBy>
  <cp:revision>1</cp:revision>
  <dcterms:created xsi:type="dcterms:W3CDTF">2024-04-14T00:53:06Z</dcterms:created>
  <dcterms:modified xsi:type="dcterms:W3CDTF">2024-04-14T03:01:13Z</dcterms:modified>
</cp:coreProperties>
</file>